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7"/>
  </p:notesMasterIdLst>
  <p:sldIdLst>
    <p:sldId id="343" r:id="rId2"/>
    <p:sldId id="324" r:id="rId3"/>
    <p:sldId id="325" r:id="rId4"/>
    <p:sldId id="335" r:id="rId5"/>
    <p:sldId id="327" r:id="rId6"/>
    <p:sldId id="330" r:id="rId7"/>
    <p:sldId id="331" r:id="rId8"/>
    <p:sldId id="332" r:id="rId9"/>
    <p:sldId id="334" r:id="rId10"/>
    <p:sldId id="336" r:id="rId11"/>
    <p:sldId id="339" r:id="rId12"/>
    <p:sldId id="337" r:id="rId13"/>
    <p:sldId id="338" r:id="rId14"/>
    <p:sldId id="340" r:id="rId15"/>
    <p:sldId id="344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diagrams/_rels/drawing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AE45F-7DFD-4511-83F1-6A6455A3870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CB8487D-2098-4211-8F88-20329A6037CE}">
      <dgm:prSet phldrT="[Текст]" custT="1"/>
      <dgm:spPr>
        <a:solidFill>
          <a:schemeClr val="accent1">
            <a:lumMod val="50000"/>
            <a:alpha val="80000"/>
          </a:schemeClr>
        </a:solidFill>
      </dgm:spPr>
      <dgm:t>
        <a:bodyPr/>
        <a:lstStyle/>
        <a:p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образовательной успешности в профильной школе полного дня через содержание учебных предметов, элективных курсов, программ внеурочной деятельности, модулей программ дополнительного образования, различных форм социальной и гражданской активностей, предлагаемых школой обучающимся. 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B23EA-1569-48FC-BC43-FB0E31BA120B}" type="parTrans" cxnId="{8F87F8F9-3360-4F3A-B424-0485B73E36C3}">
      <dgm:prSet/>
      <dgm:spPr/>
      <dgm:t>
        <a:bodyPr/>
        <a:lstStyle/>
        <a:p>
          <a:endParaRPr lang="ru-RU"/>
        </a:p>
      </dgm:t>
    </dgm:pt>
    <dgm:pt modelId="{94AB1CBE-4F26-4733-A5AC-8D80EAF27888}" type="sibTrans" cxnId="{8F87F8F9-3360-4F3A-B424-0485B73E36C3}">
      <dgm:prSet/>
      <dgm:spPr/>
      <dgm:t>
        <a:bodyPr/>
        <a:lstStyle/>
        <a:p>
          <a:endParaRPr lang="ru-RU"/>
        </a:p>
      </dgm:t>
    </dgm:pt>
    <dgm:pt modelId="{1246342A-21FC-4F7E-AC13-EC73B4B7AE8F}" type="pres">
      <dgm:prSet presAssocID="{934AE45F-7DFD-4511-83F1-6A6455A387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81CA40-3ADF-4599-8BF5-66447DF51208}" type="pres">
      <dgm:prSet presAssocID="{9CB8487D-2098-4211-8F88-20329A6037CE}" presName="vertOne" presStyleCnt="0"/>
      <dgm:spPr/>
      <dgm:t>
        <a:bodyPr/>
        <a:lstStyle/>
        <a:p>
          <a:endParaRPr lang="ru-RU"/>
        </a:p>
      </dgm:t>
    </dgm:pt>
    <dgm:pt modelId="{B28637DD-09D0-4670-AFF8-774477C27096}" type="pres">
      <dgm:prSet presAssocID="{9CB8487D-2098-4211-8F88-20329A6037CE}" presName="txOne" presStyleLbl="node0" presStyleIdx="0" presStyleCnt="1" custScaleX="100098" custScaleY="99456" custLinFactY="-108073" custLinFactNeighborX="4641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BCB43-9860-42F2-92EE-0E4E23B892B1}" type="pres">
      <dgm:prSet presAssocID="{9CB8487D-2098-4211-8F88-20329A6037CE}" presName="horzOne" presStyleCnt="0"/>
      <dgm:spPr/>
      <dgm:t>
        <a:bodyPr/>
        <a:lstStyle/>
        <a:p>
          <a:endParaRPr lang="ru-RU"/>
        </a:p>
      </dgm:t>
    </dgm:pt>
  </dgm:ptLst>
  <dgm:cxnLst>
    <dgm:cxn modelId="{A59D12AC-FEF9-480E-B769-AABC50989F2B}" type="presOf" srcId="{9CB8487D-2098-4211-8F88-20329A6037CE}" destId="{B28637DD-09D0-4670-AFF8-774477C27096}" srcOrd="0" destOrd="0" presId="urn:microsoft.com/office/officeart/2005/8/layout/hierarchy4"/>
    <dgm:cxn modelId="{8F87F8F9-3360-4F3A-B424-0485B73E36C3}" srcId="{934AE45F-7DFD-4511-83F1-6A6455A38708}" destId="{9CB8487D-2098-4211-8F88-20329A6037CE}" srcOrd="0" destOrd="0" parTransId="{5BCB23EA-1569-48FC-BC43-FB0E31BA120B}" sibTransId="{94AB1CBE-4F26-4733-A5AC-8D80EAF27888}"/>
    <dgm:cxn modelId="{222BBEA9-A85F-4C37-9AD2-48A5E9C4E514}" type="presOf" srcId="{934AE45F-7DFD-4511-83F1-6A6455A38708}" destId="{1246342A-21FC-4F7E-AC13-EC73B4B7AE8F}" srcOrd="0" destOrd="0" presId="urn:microsoft.com/office/officeart/2005/8/layout/hierarchy4"/>
    <dgm:cxn modelId="{9C34B6EE-3D3D-4793-936B-CEF3E453BA83}" type="presParOf" srcId="{1246342A-21FC-4F7E-AC13-EC73B4B7AE8F}" destId="{9A81CA40-3ADF-4599-8BF5-66447DF51208}" srcOrd="0" destOrd="0" presId="urn:microsoft.com/office/officeart/2005/8/layout/hierarchy4"/>
    <dgm:cxn modelId="{DAF9B85B-D80B-41FD-B350-5526C0867791}" type="presParOf" srcId="{9A81CA40-3ADF-4599-8BF5-66447DF51208}" destId="{B28637DD-09D0-4670-AFF8-774477C27096}" srcOrd="0" destOrd="0" presId="urn:microsoft.com/office/officeart/2005/8/layout/hierarchy4"/>
    <dgm:cxn modelId="{7A0BDEDC-DF7E-42AE-8073-2E5781E4D5BF}" type="presParOf" srcId="{9A81CA40-3ADF-4599-8BF5-66447DF51208}" destId="{5B8BCB43-9860-42F2-92EE-0E4E23B892B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5D69B1-881E-47B0-B798-BF2360FAC8F5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FF75FB7-DCF1-4772-AF7C-44C6085B0C5C}">
      <dgm:prSet phldrT="[Текст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путь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предлагаем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родителю и ребенку </a:t>
          </a:r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выбрать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какой-либо формат его будущей активности из «веера» образовательных активностей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B8CDA-C94F-48E7-93D3-561593573BE6}" type="parTrans" cxnId="{AC817225-99A3-4DFD-A845-0CB77B63D1CA}">
      <dgm:prSet/>
      <dgm:spPr/>
      <dgm:t>
        <a:bodyPr/>
        <a:lstStyle/>
        <a:p>
          <a:endParaRPr lang="ru-RU"/>
        </a:p>
      </dgm:t>
    </dgm:pt>
    <dgm:pt modelId="{008EF109-FF94-459D-A6F7-4EF2F92B9C6E}" type="sibTrans" cxnId="{AC817225-99A3-4DFD-A845-0CB77B63D1CA}">
      <dgm:prSet/>
      <dgm:spPr/>
      <dgm:t>
        <a:bodyPr/>
        <a:lstStyle/>
        <a:p>
          <a:endParaRPr lang="ru-RU"/>
        </a:p>
      </dgm:t>
    </dgm:pt>
    <dgm:pt modelId="{12779688-CFF8-44C4-B566-3822257834C7}">
      <dgm:prSet phldrT="[Текст]" custT="1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путь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ребенку и родителю конкретные образовательные активности, например, для преодоления образовательных дефицитов, или, наоборот, для углубленного изучения какой-либо темы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2C1C9-62E1-4695-B8B0-51FADF0B6D7F}" type="parTrans" cxnId="{191D34E7-CB7C-4A40-8A68-68E6964F44E5}">
      <dgm:prSet/>
      <dgm:spPr/>
      <dgm:t>
        <a:bodyPr/>
        <a:lstStyle/>
        <a:p>
          <a:endParaRPr lang="ru-RU"/>
        </a:p>
      </dgm:t>
    </dgm:pt>
    <dgm:pt modelId="{467BE443-7603-4B8C-BB3F-E5B9E27720C8}" type="sibTrans" cxnId="{191D34E7-CB7C-4A40-8A68-68E6964F44E5}">
      <dgm:prSet/>
      <dgm:spPr/>
      <dgm:t>
        <a:bodyPr/>
        <a:lstStyle/>
        <a:p>
          <a:endParaRPr lang="ru-RU"/>
        </a:p>
      </dgm:t>
    </dgm:pt>
    <dgm:pt modelId="{C26268E1-B2CC-41F2-8028-0B4FCDE71392}" type="pres">
      <dgm:prSet presAssocID="{FF5D69B1-881E-47B0-B798-BF2360FAC8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32F1-432B-47EE-8F4A-DBB188287C82}" type="pres">
      <dgm:prSet presAssocID="{AFF75FB7-DCF1-4772-AF7C-44C6085B0C5C}" presName="node" presStyleLbl="node1" presStyleIdx="0" presStyleCnt="2" custScaleX="114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EC391-6A8B-404A-BE35-F20834037294}" type="pres">
      <dgm:prSet presAssocID="{008EF109-FF94-459D-A6F7-4EF2F92B9C6E}" presName="sibTrans" presStyleCnt="0"/>
      <dgm:spPr/>
    </dgm:pt>
    <dgm:pt modelId="{808E3E9E-6785-409B-B22D-CA63049671E1}" type="pres">
      <dgm:prSet presAssocID="{12779688-CFF8-44C4-B566-3822257834C7}" presName="node" presStyleLbl="node1" presStyleIdx="1" presStyleCnt="2" custScaleX="12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DABE-E08D-423F-AC3B-AA86C789E394}" type="presOf" srcId="{FF5D69B1-881E-47B0-B798-BF2360FAC8F5}" destId="{C26268E1-B2CC-41F2-8028-0B4FCDE71392}" srcOrd="0" destOrd="0" presId="urn:microsoft.com/office/officeart/2005/8/layout/default"/>
    <dgm:cxn modelId="{FF7B566C-3618-48C9-AD80-0C4A38162DCA}" type="presOf" srcId="{12779688-CFF8-44C4-B566-3822257834C7}" destId="{808E3E9E-6785-409B-B22D-CA63049671E1}" srcOrd="0" destOrd="0" presId="urn:microsoft.com/office/officeart/2005/8/layout/default"/>
    <dgm:cxn modelId="{191D34E7-CB7C-4A40-8A68-68E6964F44E5}" srcId="{FF5D69B1-881E-47B0-B798-BF2360FAC8F5}" destId="{12779688-CFF8-44C4-B566-3822257834C7}" srcOrd="1" destOrd="0" parTransId="{3AA2C1C9-62E1-4695-B8B0-51FADF0B6D7F}" sibTransId="{467BE443-7603-4B8C-BB3F-E5B9E27720C8}"/>
    <dgm:cxn modelId="{D91580A5-51B0-4D04-839B-F988F61A8BFA}" type="presOf" srcId="{AFF75FB7-DCF1-4772-AF7C-44C6085B0C5C}" destId="{3C4D32F1-432B-47EE-8F4A-DBB188287C82}" srcOrd="0" destOrd="0" presId="urn:microsoft.com/office/officeart/2005/8/layout/default"/>
    <dgm:cxn modelId="{AC817225-99A3-4DFD-A845-0CB77B63D1CA}" srcId="{FF5D69B1-881E-47B0-B798-BF2360FAC8F5}" destId="{AFF75FB7-DCF1-4772-AF7C-44C6085B0C5C}" srcOrd="0" destOrd="0" parTransId="{4FBB8CDA-C94F-48E7-93D3-561593573BE6}" sibTransId="{008EF109-FF94-459D-A6F7-4EF2F92B9C6E}"/>
    <dgm:cxn modelId="{4A5241F7-0F07-4AA3-97C8-E5C4FD03A4BC}" type="presParOf" srcId="{C26268E1-B2CC-41F2-8028-0B4FCDE71392}" destId="{3C4D32F1-432B-47EE-8F4A-DBB188287C82}" srcOrd="0" destOrd="0" presId="urn:microsoft.com/office/officeart/2005/8/layout/default"/>
    <dgm:cxn modelId="{39A4E72B-9BE0-4347-B226-566FA7727E6A}" type="presParOf" srcId="{C26268E1-B2CC-41F2-8028-0B4FCDE71392}" destId="{2D4EC391-6A8B-404A-BE35-F20834037294}" srcOrd="1" destOrd="0" presId="urn:microsoft.com/office/officeart/2005/8/layout/default"/>
    <dgm:cxn modelId="{322928BD-0192-4058-BA52-808BDFCA3D35}" type="presParOf" srcId="{C26268E1-B2CC-41F2-8028-0B4FCDE71392}" destId="{808E3E9E-6785-409B-B22D-CA63049671E1}" srcOrd="2" destOrd="0" presId="urn:microsoft.com/office/officeart/2005/8/layout/default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67920-7E71-46CD-B3CD-3C791F3C29AE}" type="doc">
      <dgm:prSet loTypeId="urn:microsoft.com/office/officeart/2005/8/layout/hierarchy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DE691D4E-3D7B-439B-849B-8C7C4F07EF3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НОО обеспечивает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6C2D-0433-4CD7-A248-947A92C2B7FE}" type="parTrans" cxnId="{717D2865-CF2E-4F28-8909-C5849C6E2C46}">
      <dgm:prSet/>
      <dgm:spPr/>
      <dgm:t>
        <a:bodyPr/>
        <a:lstStyle/>
        <a:p>
          <a:endParaRPr lang="ru-RU"/>
        </a:p>
      </dgm:t>
    </dgm:pt>
    <dgm:pt modelId="{CCCF6D4E-0A0E-42FB-BC80-2287ABBBF0BE}" type="sibTrans" cxnId="{717D2865-CF2E-4F28-8909-C5849C6E2C46}">
      <dgm:prSet/>
      <dgm:spPr/>
      <dgm:t>
        <a:bodyPr/>
        <a:lstStyle/>
        <a:p>
          <a:endParaRPr lang="ru-RU"/>
        </a:p>
      </dgm:t>
    </dgm:pt>
    <dgm:pt modelId="{788FC47A-E3EB-423E-9DD3-98359E0223B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содержания образовательных программ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C47BF-46A2-418B-A50C-6CA6D6E21CB1}" type="parTrans" cxnId="{D501160E-F5C1-4656-B477-951050988466}">
      <dgm:prSet/>
      <dgm:spPr>
        <a:solidFill>
          <a:schemeClr val="accent1">
            <a:lumMod val="50000"/>
          </a:schemeClr>
        </a:soli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F4F7622-0E28-4FD4-8966-2542DCCF0D82}" type="sibTrans" cxnId="{D501160E-F5C1-4656-B477-951050988466}">
      <dgm:prSet/>
      <dgm:spPr/>
      <dgm:t>
        <a:bodyPr/>
        <a:lstStyle/>
        <a:p>
          <a:endParaRPr lang="ru-RU"/>
        </a:p>
      </dgm:t>
    </dgm:pt>
    <dgm:pt modelId="{01121D5B-8D05-4DFB-8AAF-11245ED2C10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формирования программ начального общего образования различного уровня сложности и направленности с учетом образовательных потребностей и способностей обучающихся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B453B-29B2-4C9A-94F2-968DEE822BA1}" type="parTrans" cxnId="{ED3E8013-16E3-4064-A633-E2EC4BCF5064}">
      <dgm:prSet/>
      <dgm:spPr>
        <a:solidFill>
          <a:srgbClr val="002060"/>
        </a:solidFill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C0DE281-082C-4665-9E9D-F11EAA080FFE}" type="sibTrans" cxnId="{ED3E8013-16E3-4064-A633-E2EC4BCF5064}">
      <dgm:prSet/>
      <dgm:spPr/>
      <dgm:t>
        <a:bodyPr/>
        <a:lstStyle/>
        <a:p>
          <a:endParaRPr lang="ru-RU"/>
        </a:p>
      </dgm:t>
    </dgm:pt>
    <dgm:pt modelId="{E1AE3E45-82D6-4FDB-8DF2-2BA0B732138E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возможностей </a:t>
          </a:r>
          <a:r>
            <a:rPr lang="ru-RU" sz="1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индивидуального развития</a:t>
          </a:r>
          <a:r>
            <a:rPr lang="ru-RU" sz="1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посредством реализации индивидуальных учебных планов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67FC8-38C6-4EF5-BB69-F18710207787}" type="sibTrans" cxnId="{D065381D-1599-4017-B5AC-D3B541E74FCF}">
      <dgm:prSet/>
      <dgm:spPr/>
      <dgm:t>
        <a:bodyPr/>
        <a:lstStyle/>
        <a:p>
          <a:endParaRPr lang="ru-RU"/>
        </a:p>
      </dgm:t>
    </dgm:pt>
    <dgm:pt modelId="{4F6A1CBD-6ADE-430E-A060-649EB8720036}" type="parTrans" cxnId="{D065381D-1599-4017-B5AC-D3B541E74FCF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240E13E-3A84-4DB7-9DCD-4A8EB414D7F5}" type="pres">
      <dgm:prSet presAssocID="{FD467920-7E71-46CD-B3CD-3C791F3C29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7AD37B-45C7-4380-AD67-98AB15CAB01E}" type="pres">
      <dgm:prSet presAssocID="{DE691D4E-3D7B-439B-849B-8C7C4F07EF3C}" presName="root" presStyleCnt="0"/>
      <dgm:spPr/>
      <dgm:t>
        <a:bodyPr/>
        <a:lstStyle/>
        <a:p>
          <a:endParaRPr lang="ru-RU"/>
        </a:p>
      </dgm:t>
    </dgm:pt>
    <dgm:pt modelId="{1486A0F8-51FD-4424-9481-290F45596B1A}" type="pres">
      <dgm:prSet presAssocID="{DE691D4E-3D7B-439B-849B-8C7C4F07EF3C}" presName="rootComposite" presStyleCnt="0"/>
      <dgm:spPr/>
      <dgm:t>
        <a:bodyPr/>
        <a:lstStyle/>
        <a:p>
          <a:endParaRPr lang="ru-RU"/>
        </a:p>
      </dgm:t>
    </dgm:pt>
    <dgm:pt modelId="{95447BC9-A455-4CEC-A59B-E7CCBD4BB14C}" type="pres">
      <dgm:prSet presAssocID="{DE691D4E-3D7B-439B-849B-8C7C4F07EF3C}" presName="rootText" presStyleLbl="node1" presStyleIdx="0" presStyleCnt="1" custScaleX="297494" custScaleY="87852"/>
      <dgm:spPr/>
      <dgm:t>
        <a:bodyPr/>
        <a:lstStyle/>
        <a:p>
          <a:endParaRPr lang="ru-RU"/>
        </a:p>
      </dgm:t>
    </dgm:pt>
    <dgm:pt modelId="{A1D32250-612B-4DE1-94F0-7DBFA6C54CDA}" type="pres">
      <dgm:prSet presAssocID="{DE691D4E-3D7B-439B-849B-8C7C4F07EF3C}" presName="rootConnector" presStyleLbl="node1" presStyleIdx="0" presStyleCnt="1"/>
      <dgm:spPr/>
      <dgm:t>
        <a:bodyPr/>
        <a:lstStyle/>
        <a:p>
          <a:endParaRPr lang="ru-RU"/>
        </a:p>
      </dgm:t>
    </dgm:pt>
    <dgm:pt modelId="{13F6848F-7109-405F-8C58-C915671B6C16}" type="pres">
      <dgm:prSet presAssocID="{DE691D4E-3D7B-439B-849B-8C7C4F07EF3C}" presName="childShape" presStyleCnt="0"/>
      <dgm:spPr/>
      <dgm:t>
        <a:bodyPr/>
        <a:lstStyle/>
        <a:p>
          <a:endParaRPr lang="ru-RU"/>
        </a:p>
      </dgm:t>
    </dgm:pt>
    <dgm:pt modelId="{603AA097-D8A3-4146-9026-920FF564061A}" type="pres">
      <dgm:prSet presAssocID="{5E9C47BF-46A2-418B-A50C-6CA6D6E21CB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47F9767-9A56-4C52-9D1C-35B9172BBA69}" type="pres">
      <dgm:prSet presAssocID="{788FC47A-E3EB-423E-9DD3-98359E0223B8}" presName="childText" presStyleLbl="bgAcc1" presStyleIdx="0" presStyleCnt="3" custScaleX="459979" custScaleY="8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D19E-0054-4D6C-A99A-3F5E83A334BF}" type="pres">
      <dgm:prSet presAssocID="{6EEB453B-29B2-4C9A-94F2-968DEE822BA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D8E21A-190B-4CD5-818E-98DBC17BF86D}" type="pres">
      <dgm:prSet presAssocID="{01121D5B-8D05-4DFB-8AAF-11245ED2C10A}" presName="childText" presStyleLbl="bgAcc1" presStyleIdx="1" presStyleCnt="3" custScaleX="45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A9C6-902C-4CB0-AFE3-C0EDE5894E54}" type="pres">
      <dgm:prSet presAssocID="{4F6A1CBD-6ADE-430E-A060-649EB872003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649B121-B0E4-4121-BD81-397F3563A492}" type="pres">
      <dgm:prSet presAssocID="{E1AE3E45-82D6-4FDB-8DF2-2BA0B732138E}" presName="childText" presStyleLbl="bgAcc1" presStyleIdx="2" presStyleCnt="3" custScaleX="45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1452-FF6D-452E-8D65-D88B046F3D05}" type="presOf" srcId="{DE691D4E-3D7B-439B-849B-8C7C4F07EF3C}" destId="{95447BC9-A455-4CEC-A59B-E7CCBD4BB14C}" srcOrd="0" destOrd="0" presId="urn:microsoft.com/office/officeart/2005/8/layout/hierarchy3"/>
    <dgm:cxn modelId="{E0C7C188-5197-457E-B759-0A83A33DDC6D}" type="presOf" srcId="{01121D5B-8D05-4DFB-8AAF-11245ED2C10A}" destId="{34D8E21A-190B-4CD5-818E-98DBC17BF86D}" srcOrd="0" destOrd="0" presId="urn:microsoft.com/office/officeart/2005/8/layout/hierarchy3"/>
    <dgm:cxn modelId="{717D2865-CF2E-4F28-8909-C5849C6E2C46}" srcId="{FD467920-7E71-46CD-B3CD-3C791F3C29AE}" destId="{DE691D4E-3D7B-439B-849B-8C7C4F07EF3C}" srcOrd="0" destOrd="0" parTransId="{BDAC6C2D-0433-4CD7-A248-947A92C2B7FE}" sibTransId="{CCCF6D4E-0A0E-42FB-BC80-2287ABBBF0BE}"/>
    <dgm:cxn modelId="{ED3E8013-16E3-4064-A633-E2EC4BCF5064}" srcId="{DE691D4E-3D7B-439B-849B-8C7C4F07EF3C}" destId="{01121D5B-8D05-4DFB-8AAF-11245ED2C10A}" srcOrd="1" destOrd="0" parTransId="{6EEB453B-29B2-4C9A-94F2-968DEE822BA1}" sibTransId="{AC0DE281-082C-4665-9E9D-F11EAA080FFE}"/>
    <dgm:cxn modelId="{C8637E57-C763-447D-9528-3C4E825A7503}" type="presOf" srcId="{DE691D4E-3D7B-439B-849B-8C7C4F07EF3C}" destId="{A1D32250-612B-4DE1-94F0-7DBFA6C54CDA}" srcOrd="1" destOrd="0" presId="urn:microsoft.com/office/officeart/2005/8/layout/hierarchy3"/>
    <dgm:cxn modelId="{7852CD17-0197-4779-A571-D455395D7894}" type="presOf" srcId="{4F6A1CBD-6ADE-430E-A060-649EB8720036}" destId="{425BA9C6-902C-4CB0-AFE3-C0EDE5894E54}" srcOrd="0" destOrd="0" presId="urn:microsoft.com/office/officeart/2005/8/layout/hierarchy3"/>
    <dgm:cxn modelId="{97A6FAF9-7628-47F5-B2FB-7BA5C02F7692}" type="presOf" srcId="{6EEB453B-29B2-4C9A-94F2-968DEE822BA1}" destId="{5A7FD19E-0054-4D6C-A99A-3F5E83A334BF}" srcOrd="0" destOrd="0" presId="urn:microsoft.com/office/officeart/2005/8/layout/hierarchy3"/>
    <dgm:cxn modelId="{D501160E-F5C1-4656-B477-951050988466}" srcId="{DE691D4E-3D7B-439B-849B-8C7C4F07EF3C}" destId="{788FC47A-E3EB-423E-9DD3-98359E0223B8}" srcOrd="0" destOrd="0" parTransId="{5E9C47BF-46A2-418B-A50C-6CA6D6E21CB1}" sibTransId="{3F4F7622-0E28-4FD4-8966-2542DCCF0D82}"/>
    <dgm:cxn modelId="{D065381D-1599-4017-B5AC-D3B541E74FCF}" srcId="{DE691D4E-3D7B-439B-849B-8C7C4F07EF3C}" destId="{E1AE3E45-82D6-4FDB-8DF2-2BA0B732138E}" srcOrd="2" destOrd="0" parTransId="{4F6A1CBD-6ADE-430E-A060-649EB8720036}" sibTransId="{C9E67FC8-38C6-4EF5-BB69-F18710207787}"/>
    <dgm:cxn modelId="{46A62505-6C0C-43C1-B3B1-A525583D78CD}" type="presOf" srcId="{5E9C47BF-46A2-418B-A50C-6CA6D6E21CB1}" destId="{603AA097-D8A3-4146-9026-920FF564061A}" srcOrd="0" destOrd="0" presId="urn:microsoft.com/office/officeart/2005/8/layout/hierarchy3"/>
    <dgm:cxn modelId="{12C02C67-538E-4F69-BD7E-A1E5E92D3E30}" type="presOf" srcId="{FD467920-7E71-46CD-B3CD-3C791F3C29AE}" destId="{4240E13E-3A84-4DB7-9DCD-4A8EB414D7F5}" srcOrd="0" destOrd="0" presId="urn:microsoft.com/office/officeart/2005/8/layout/hierarchy3"/>
    <dgm:cxn modelId="{ACAF7BE6-89B4-4270-8EB7-A2413F09D5E9}" type="presOf" srcId="{E1AE3E45-82D6-4FDB-8DF2-2BA0B732138E}" destId="{E649B121-B0E4-4121-BD81-397F3563A492}" srcOrd="0" destOrd="0" presId="urn:microsoft.com/office/officeart/2005/8/layout/hierarchy3"/>
    <dgm:cxn modelId="{AAC8E4C6-90DF-4C3A-BD28-C7B8595EBEB1}" type="presOf" srcId="{788FC47A-E3EB-423E-9DD3-98359E0223B8}" destId="{F47F9767-9A56-4C52-9D1C-35B9172BBA69}" srcOrd="0" destOrd="0" presId="urn:microsoft.com/office/officeart/2005/8/layout/hierarchy3"/>
    <dgm:cxn modelId="{18957883-8EAC-4E09-A674-666D73A4116A}" type="presParOf" srcId="{4240E13E-3A84-4DB7-9DCD-4A8EB414D7F5}" destId="{3A7AD37B-45C7-4380-AD67-98AB15CAB01E}" srcOrd="0" destOrd="0" presId="urn:microsoft.com/office/officeart/2005/8/layout/hierarchy3"/>
    <dgm:cxn modelId="{D30B235A-9B6C-4616-85FF-BE1E7659713F}" type="presParOf" srcId="{3A7AD37B-45C7-4380-AD67-98AB15CAB01E}" destId="{1486A0F8-51FD-4424-9481-290F45596B1A}" srcOrd="0" destOrd="0" presId="urn:microsoft.com/office/officeart/2005/8/layout/hierarchy3"/>
    <dgm:cxn modelId="{072A7A64-46B9-4407-B295-AC9E191E681D}" type="presParOf" srcId="{1486A0F8-51FD-4424-9481-290F45596B1A}" destId="{95447BC9-A455-4CEC-A59B-E7CCBD4BB14C}" srcOrd="0" destOrd="0" presId="urn:microsoft.com/office/officeart/2005/8/layout/hierarchy3"/>
    <dgm:cxn modelId="{F651365C-E22B-4D94-8FC0-0ECBCA02EA73}" type="presParOf" srcId="{1486A0F8-51FD-4424-9481-290F45596B1A}" destId="{A1D32250-612B-4DE1-94F0-7DBFA6C54CDA}" srcOrd="1" destOrd="0" presId="urn:microsoft.com/office/officeart/2005/8/layout/hierarchy3"/>
    <dgm:cxn modelId="{CC350080-E751-4815-BD18-AE9DECE26D1F}" type="presParOf" srcId="{3A7AD37B-45C7-4380-AD67-98AB15CAB01E}" destId="{13F6848F-7109-405F-8C58-C915671B6C16}" srcOrd="1" destOrd="0" presId="urn:microsoft.com/office/officeart/2005/8/layout/hierarchy3"/>
    <dgm:cxn modelId="{938B4FDE-7E01-461E-A495-27D8760481AE}" type="presParOf" srcId="{13F6848F-7109-405F-8C58-C915671B6C16}" destId="{603AA097-D8A3-4146-9026-920FF564061A}" srcOrd="0" destOrd="0" presId="urn:microsoft.com/office/officeart/2005/8/layout/hierarchy3"/>
    <dgm:cxn modelId="{708D6292-4052-457B-A7E2-0B1404B2F4AE}" type="presParOf" srcId="{13F6848F-7109-405F-8C58-C915671B6C16}" destId="{F47F9767-9A56-4C52-9D1C-35B9172BBA69}" srcOrd="1" destOrd="0" presId="urn:microsoft.com/office/officeart/2005/8/layout/hierarchy3"/>
    <dgm:cxn modelId="{F8DBD25E-6A1D-41D1-8D96-AC8CF698449A}" type="presParOf" srcId="{13F6848F-7109-405F-8C58-C915671B6C16}" destId="{5A7FD19E-0054-4D6C-A99A-3F5E83A334BF}" srcOrd="2" destOrd="0" presId="urn:microsoft.com/office/officeart/2005/8/layout/hierarchy3"/>
    <dgm:cxn modelId="{A2313EF4-A995-4E6A-B64E-490F62518651}" type="presParOf" srcId="{13F6848F-7109-405F-8C58-C915671B6C16}" destId="{34D8E21A-190B-4CD5-818E-98DBC17BF86D}" srcOrd="3" destOrd="0" presId="urn:microsoft.com/office/officeart/2005/8/layout/hierarchy3"/>
    <dgm:cxn modelId="{A15E6C26-9B72-480C-B882-E554698919C4}" type="presParOf" srcId="{13F6848F-7109-405F-8C58-C915671B6C16}" destId="{425BA9C6-902C-4CB0-AFE3-C0EDE5894E54}" srcOrd="4" destOrd="0" presId="urn:microsoft.com/office/officeart/2005/8/layout/hierarchy3"/>
    <dgm:cxn modelId="{2FFAE404-C07F-4FAC-82C5-B1D59E7B89EA}" type="presParOf" srcId="{13F6848F-7109-405F-8C58-C915671B6C16}" destId="{E649B121-B0E4-4121-BD81-397F3563A492}" srcOrd="5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67920-7E71-46CD-B3CD-3C791F3C29AE}" type="doc">
      <dgm:prSet loTypeId="urn:microsoft.com/office/officeart/2005/8/layout/hierarchy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E691D4E-3D7B-439B-849B-8C7C4F07EF3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СОО обеспечивает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6C2D-0433-4CD7-A248-947A92C2B7FE}" type="parTrans" cxnId="{717D2865-CF2E-4F28-8909-C5849C6E2C46}">
      <dgm:prSet/>
      <dgm:spPr/>
      <dgm:t>
        <a:bodyPr/>
        <a:lstStyle/>
        <a:p>
          <a:endParaRPr lang="ru-RU"/>
        </a:p>
      </dgm:t>
    </dgm:pt>
    <dgm:pt modelId="{CCCF6D4E-0A0E-42FB-BC80-2287ABBBF0BE}" type="sibTrans" cxnId="{717D2865-CF2E-4F28-8909-C5849C6E2C46}">
      <dgm:prSet/>
      <dgm:spPr/>
      <dgm:t>
        <a:bodyPr/>
        <a:lstStyle/>
        <a:p>
          <a:endParaRPr lang="ru-RU"/>
        </a:p>
      </dgm:t>
    </dgm:pt>
    <dgm:pt modelId="{788FC47A-E3EB-423E-9DD3-98359E0223B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с учетом </a:t>
          </a:r>
          <a:r>
            <a:rPr lang="ru-RU" sz="1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возрастных, психологических, физиологических </a:t>
          </a:r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особенностей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здоровья обучающихся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C47BF-46A2-418B-A50C-6CA6D6E21CB1}" type="parTrans" cxnId="{D501160E-F5C1-4656-B477-951050988466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F4F7622-0E28-4FD4-8966-2542DCCF0D82}" type="sibTrans" cxnId="{D501160E-F5C1-4656-B477-951050988466}">
      <dgm:prSet/>
      <dgm:spPr/>
      <dgm:t>
        <a:bodyPr/>
        <a:lstStyle/>
        <a:p>
          <a:endParaRPr lang="ru-RU"/>
        </a:p>
      </dgm:t>
    </dgm:pt>
    <dgm:pt modelId="{4240E13E-3A84-4DB7-9DCD-4A8EB414D7F5}" type="pres">
      <dgm:prSet presAssocID="{FD467920-7E71-46CD-B3CD-3C791F3C29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7AD37B-45C7-4380-AD67-98AB15CAB01E}" type="pres">
      <dgm:prSet presAssocID="{DE691D4E-3D7B-439B-849B-8C7C4F07EF3C}" presName="root" presStyleCnt="0"/>
      <dgm:spPr/>
      <dgm:t>
        <a:bodyPr/>
        <a:lstStyle/>
        <a:p>
          <a:endParaRPr lang="ru-RU"/>
        </a:p>
      </dgm:t>
    </dgm:pt>
    <dgm:pt modelId="{1486A0F8-51FD-4424-9481-290F45596B1A}" type="pres">
      <dgm:prSet presAssocID="{DE691D4E-3D7B-439B-849B-8C7C4F07EF3C}" presName="rootComposite" presStyleCnt="0"/>
      <dgm:spPr/>
      <dgm:t>
        <a:bodyPr/>
        <a:lstStyle/>
        <a:p>
          <a:endParaRPr lang="ru-RU"/>
        </a:p>
      </dgm:t>
    </dgm:pt>
    <dgm:pt modelId="{95447BC9-A455-4CEC-A59B-E7CCBD4BB14C}" type="pres">
      <dgm:prSet presAssocID="{DE691D4E-3D7B-439B-849B-8C7C4F07EF3C}" presName="rootText" presStyleLbl="node1" presStyleIdx="0" presStyleCnt="1" custScaleX="297494" custScaleY="97444" custLinFactNeighborX="-231" custLinFactNeighborY="-17943"/>
      <dgm:spPr/>
      <dgm:t>
        <a:bodyPr/>
        <a:lstStyle/>
        <a:p>
          <a:endParaRPr lang="ru-RU"/>
        </a:p>
      </dgm:t>
    </dgm:pt>
    <dgm:pt modelId="{A1D32250-612B-4DE1-94F0-7DBFA6C54CDA}" type="pres">
      <dgm:prSet presAssocID="{DE691D4E-3D7B-439B-849B-8C7C4F07EF3C}" presName="rootConnector" presStyleLbl="node1" presStyleIdx="0" presStyleCnt="1"/>
      <dgm:spPr/>
      <dgm:t>
        <a:bodyPr/>
        <a:lstStyle/>
        <a:p>
          <a:endParaRPr lang="ru-RU"/>
        </a:p>
      </dgm:t>
    </dgm:pt>
    <dgm:pt modelId="{13F6848F-7109-405F-8C58-C915671B6C16}" type="pres">
      <dgm:prSet presAssocID="{DE691D4E-3D7B-439B-849B-8C7C4F07EF3C}" presName="childShape" presStyleCnt="0"/>
      <dgm:spPr/>
      <dgm:t>
        <a:bodyPr/>
        <a:lstStyle/>
        <a:p>
          <a:endParaRPr lang="ru-RU"/>
        </a:p>
      </dgm:t>
    </dgm:pt>
    <dgm:pt modelId="{603AA097-D8A3-4146-9026-920FF564061A}" type="pres">
      <dgm:prSet presAssocID="{5E9C47BF-46A2-418B-A50C-6CA6D6E21CB1}" presName="Name13" presStyleLbl="parChTrans1D2" presStyleIdx="0" presStyleCnt="1"/>
      <dgm:spPr/>
      <dgm:t>
        <a:bodyPr/>
        <a:lstStyle/>
        <a:p>
          <a:endParaRPr lang="ru-RU"/>
        </a:p>
      </dgm:t>
    </dgm:pt>
    <dgm:pt modelId="{F47F9767-9A56-4C52-9D1C-35B9172BBA69}" type="pres">
      <dgm:prSet presAssocID="{788FC47A-E3EB-423E-9DD3-98359E0223B8}" presName="childText" presStyleLbl="bgAcc1" presStyleIdx="0" presStyleCnt="1" custScaleX="310011" custScaleY="249737" custLinFactNeighborX="1371" custLinFactNeighborY="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C69A3-62FE-4713-81A5-E4ECD8BD2148}" type="presOf" srcId="{5E9C47BF-46A2-418B-A50C-6CA6D6E21CB1}" destId="{603AA097-D8A3-4146-9026-920FF564061A}" srcOrd="0" destOrd="0" presId="urn:microsoft.com/office/officeart/2005/8/layout/hierarchy3"/>
    <dgm:cxn modelId="{F56E2A68-C83E-421E-BDA6-09ED03D541E4}" type="presOf" srcId="{DE691D4E-3D7B-439B-849B-8C7C4F07EF3C}" destId="{A1D32250-612B-4DE1-94F0-7DBFA6C54CDA}" srcOrd="1" destOrd="0" presId="urn:microsoft.com/office/officeart/2005/8/layout/hierarchy3"/>
    <dgm:cxn modelId="{BE41B683-75E0-4FC2-9D92-B46A530107A6}" type="presOf" srcId="{DE691D4E-3D7B-439B-849B-8C7C4F07EF3C}" destId="{95447BC9-A455-4CEC-A59B-E7CCBD4BB14C}" srcOrd="0" destOrd="0" presId="urn:microsoft.com/office/officeart/2005/8/layout/hierarchy3"/>
    <dgm:cxn modelId="{717D2865-CF2E-4F28-8909-C5849C6E2C46}" srcId="{FD467920-7E71-46CD-B3CD-3C791F3C29AE}" destId="{DE691D4E-3D7B-439B-849B-8C7C4F07EF3C}" srcOrd="0" destOrd="0" parTransId="{BDAC6C2D-0433-4CD7-A248-947A92C2B7FE}" sibTransId="{CCCF6D4E-0A0E-42FB-BC80-2287ABBBF0BE}"/>
    <dgm:cxn modelId="{800D9A63-1CB8-4C79-964B-2A0FA6EBAA2E}" type="presOf" srcId="{FD467920-7E71-46CD-B3CD-3C791F3C29AE}" destId="{4240E13E-3A84-4DB7-9DCD-4A8EB414D7F5}" srcOrd="0" destOrd="0" presId="urn:microsoft.com/office/officeart/2005/8/layout/hierarchy3"/>
    <dgm:cxn modelId="{D501160E-F5C1-4656-B477-951050988466}" srcId="{DE691D4E-3D7B-439B-849B-8C7C4F07EF3C}" destId="{788FC47A-E3EB-423E-9DD3-98359E0223B8}" srcOrd="0" destOrd="0" parTransId="{5E9C47BF-46A2-418B-A50C-6CA6D6E21CB1}" sibTransId="{3F4F7622-0E28-4FD4-8966-2542DCCF0D82}"/>
    <dgm:cxn modelId="{688E6418-424F-4DE8-9905-2265DFBA1532}" type="presOf" srcId="{788FC47A-E3EB-423E-9DD3-98359E0223B8}" destId="{F47F9767-9A56-4C52-9D1C-35B9172BBA69}" srcOrd="0" destOrd="0" presId="urn:microsoft.com/office/officeart/2005/8/layout/hierarchy3"/>
    <dgm:cxn modelId="{9E66FAC5-28C9-4A62-849F-7CDE7859964C}" type="presParOf" srcId="{4240E13E-3A84-4DB7-9DCD-4A8EB414D7F5}" destId="{3A7AD37B-45C7-4380-AD67-98AB15CAB01E}" srcOrd="0" destOrd="0" presId="urn:microsoft.com/office/officeart/2005/8/layout/hierarchy3"/>
    <dgm:cxn modelId="{1588066A-BAFA-4412-A4E1-49C1EA492E84}" type="presParOf" srcId="{3A7AD37B-45C7-4380-AD67-98AB15CAB01E}" destId="{1486A0F8-51FD-4424-9481-290F45596B1A}" srcOrd="0" destOrd="0" presId="urn:microsoft.com/office/officeart/2005/8/layout/hierarchy3"/>
    <dgm:cxn modelId="{ADCE2327-F27C-4038-9E87-55578CC17D9D}" type="presParOf" srcId="{1486A0F8-51FD-4424-9481-290F45596B1A}" destId="{95447BC9-A455-4CEC-A59B-E7CCBD4BB14C}" srcOrd="0" destOrd="0" presId="urn:microsoft.com/office/officeart/2005/8/layout/hierarchy3"/>
    <dgm:cxn modelId="{013ACE28-A601-4AD2-BF69-C9D84037887F}" type="presParOf" srcId="{1486A0F8-51FD-4424-9481-290F45596B1A}" destId="{A1D32250-612B-4DE1-94F0-7DBFA6C54CDA}" srcOrd="1" destOrd="0" presId="urn:microsoft.com/office/officeart/2005/8/layout/hierarchy3"/>
    <dgm:cxn modelId="{478100BA-7D99-4839-9ACD-2D565BED5CC3}" type="presParOf" srcId="{3A7AD37B-45C7-4380-AD67-98AB15CAB01E}" destId="{13F6848F-7109-405F-8C58-C915671B6C16}" srcOrd="1" destOrd="0" presId="urn:microsoft.com/office/officeart/2005/8/layout/hierarchy3"/>
    <dgm:cxn modelId="{8C0B291F-6006-429E-9EAE-CEEC8FCB3065}" type="presParOf" srcId="{13F6848F-7109-405F-8C58-C915671B6C16}" destId="{603AA097-D8A3-4146-9026-920FF564061A}" srcOrd="0" destOrd="0" presId="urn:microsoft.com/office/officeart/2005/8/layout/hierarchy3"/>
    <dgm:cxn modelId="{ECE8A04E-E283-41D9-8041-1DF6EF79FCFB}" type="presParOf" srcId="{13F6848F-7109-405F-8C58-C915671B6C16}" destId="{F47F9767-9A56-4C52-9D1C-35B9172BBA69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67920-7E71-46CD-B3CD-3C791F3C29AE}" type="doc">
      <dgm:prSet loTypeId="urn:microsoft.com/office/officeart/2005/8/layout/hierarchy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E691D4E-3D7B-439B-849B-8C7C4F07EF3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 обеспечивает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6C2D-0433-4CD7-A248-947A92C2B7FE}" type="parTrans" cxnId="{717D2865-CF2E-4F28-8909-C5849C6E2C46}">
      <dgm:prSet/>
      <dgm:spPr/>
      <dgm:t>
        <a:bodyPr/>
        <a:lstStyle/>
        <a:p>
          <a:endParaRPr lang="ru-RU"/>
        </a:p>
      </dgm:t>
    </dgm:pt>
    <dgm:pt modelId="{CCCF6D4E-0A0E-42FB-BC80-2287ABBBF0BE}" type="sibTrans" cxnId="{717D2865-CF2E-4F28-8909-C5849C6E2C46}">
      <dgm:prSet/>
      <dgm:spPr/>
      <dgm:t>
        <a:bodyPr/>
        <a:lstStyle/>
        <a:p>
          <a:endParaRPr lang="ru-RU"/>
        </a:p>
      </dgm:t>
    </dgm:pt>
    <dgm:pt modelId="{788FC47A-E3EB-423E-9DD3-98359E0223B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возможностей </a:t>
          </a:r>
          <a:r>
            <a:rPr lang="ru-RU" sz="145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индивидуального развития</a:t>
          </a:r>
          <a:r>
            <a:rPr lang="ru-RU" sz="145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посредством реализации индивидуальных учебных планов </a:t>
          </a:r>
          <a:r>
            <a:rPr lang="ru-RU" sz="145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учетом </a:t>
          </a:r>
          <a:r>
            <a:rPr lang="ru-RU" sz="145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получения предпрофессиональных знаний и представлений</a:t>
          </a:r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направленных на осуществление осознанного выбора образовательной программы следующего уровня образования и (или) направле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C47BF-46A2-418B-A50C-6CA6D6E21CB1}" type="parTrans" cxnId="{D501160E-F5C1-4656-B477-951050988466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F4F7622-0E28-4FD4-8966-2542DCCF0D82}" type="sibTrans" cxnId="{D501160E-F5C1-4656-B477-951050988466}">
      <dgm:prSet/>
      <dgm:spPr/>
      <dgm:t>
        <a:bodyPr/>
        <a:lstStyle/>
        <a:p>
          <a:endParaRPr lang="ru-RU"/>
        </a:p>
      </dgm:t>
    </dgm:pt>
    <dgm:pt modelId="{01121D5B-8D05-4DFB-8AAF-11245ED2C10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разработки и реализации Организацией индивидуальных учебных планов, соответствующих образовательным потребностям и интересам обучающихся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B453B-29B2-4C9A-94F2-968DEE822BA1}" type="parTrans" cxnId="{ED3E8013-16E3-4064-A633-E2EC4BCF5064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C0DE281-082C-4665-9E9D-F11EAA080FFE}" type="sibTrans" cxnId="{ED3E8013-16E3-4064-A633-E2EC4BCF5064}">
      <dgm:prSet/>
      <dgm:spPr/>
      <dgm:t>
        <a:bodyPr/>
        <a:lstStyle/>
        <a:p>
          <a:endParaRPr lang="ru-RU"/>
        </a:p>
      </dgm:t>
    </dgm:pt>
    <dgm:pt modelId="{4240E13E-3A84-4DB7-9DCD-4A8EB414D7F5}" type="pres">
      <dgm:prSet presAssocID="{FD467920-7E71-46CD-B3CD-3C791F3C29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7AD37B-45C7-4380-AD67-98AB15CAB01E}" type="pres">
      <dgm:prSet presAssocID="{DE691D4E-3D7B-439B-849B-8C7C4F07EF3C}" presName="root" presStyleCnt="0"/>
      <dgm:spPr/>
      <dgm:t>
        <a:bodyPr/>
        <a:lstStyle/>
        <a:p>
          <a:endParaRPr lang="ru-RU"/>
        </a:p>
      </dgm:t>
    </dgm:pt>
    <dgm:pt modelId="{1486A0F8-51FD-4424-9481-290F45596B1A}" type="pres">
      <dgm:prSet presAssocID="{DE691D4E-3D7B-439B-849B-8C7C4F07EF3C}" presName="rootComposite" presStyleCnt="0"/>
      <dgm:spPr/>
      <dgm:t>
        <a:bodyPr/>
        <a:lstStyle/>
        <a:p>
          <a:endParaRPr lang="ru-RU"/>
        </a:p>
      </dgm:t>
    </dgm:pt>
    <dgm:pt modelId="{95447BC9-A455-4CEC-A59B-E7CCBD4BB14C}" type="pres">
      <dgm:prSet presAssocID="{DE691D4E-3D7B-439B-849B-8C7C4F07EF3C}" presName="rootText" presStyleLbl="node1" presStyleIdx="0" presStyleCnt="1" custScaleX="297494" custScaleY="87852"/>
      <dgm:spPr/>
      <dgm:t>
        <a:bodyPr/>
        <a:lstStyle/>
        <a:p>
          <a:endParaRPr lang="ru-RU"/>
        </a:p>
      </dgm:t>
    </dgm:pt>
    <dgm:pt modelId="{A1D32250-612B-4DE1-94F0-7DBFA6C54CDA}" type="pres">
      <dgm:prSet presAssocID="{DE691D4E-3D7B-439B-849B-8C7C4F07EF3C}" presName="rootConnector" presStyleLbl="node1" presStyleIdx="0" presStyleCnt="1"/>
      <dgm:spPr/>
      <dgm:t>
        <a:bodyPr/>
        <a:lstStyle/>
        <a:p>
          <a:endParaRPr lang="ru-RU"/>
        </a:p>
      </dgm:t>
    </dgm:pt>
    <dgm:pt modelId="{13F6848F-7109-405F-8C58-C915671B6C16}" type="pres">
      <dgm:prSet presAssocID="{DE691D4E-3D7B-439B-849B-8C7C4F07EF3C}" presName="childShape" presStyleCnt="0"/>
      <dgm:spPr/>
      <dgm:t>
        <a:bodyPr/>
        <a:lstStyle/>
        <a:p>
          <a:endParaRPr lang="ru-RU"/>
        </a:p>
      </dgm:t>
    </dgm:pt>
    <dgm:pt modelId="{603AA097-D8A3-4146-9026-920FF564061A}" type="pres">
      <dgm:prSet presAssocID="{5E9C47BF-46A2-418B-A50C-6CA6D6E21CB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47F9767-9A56-4C52-9D1C-35B9172BBA69}" type="pres">
      <dgm:prSet presAssocID="{788FC47A-E3EB-423E-9DD3-98359E0223B8}" presName="childText" presStyleLbl="bgAcc1" presStyleIdx="0" presStyleCnt="2" custScaleX="350769" custScaleY="28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D19E-0054-4D6C-A99A-3F5E83A334BF}" type="pres">
      <dgm:prSet presAssocID="{6EEB453B-29B2-4C9A-94F2-968DEE822BA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D8E21A-190B-4CD5-818E-98DBC17BF86D}" type="pres">
      <dgm:prSet presAssocID="{01121D5B-8D05-4DFB-8AAF-11245ED2C10A}" presName="childText" presStyleLbl="bgAcc1" presStyleIdx="1" presStyleCnt="2" custScaleX="349706" custScaleY="18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FF824-0902-4010-AB33-6AA36BB37933}" type="presOf" srcId="{01121D5B-8D05-4DFB-8AAF-11245ED2C10A}" destId="{34D8E21A-190B-4CD5-818E-98DBC17BF86D}" srcOrd="0" destOrd="0" presId="urn:microsoft.com/office/officeart/2005/8/layout/hierarchy3"/>
    <dgm:cxn modelId="{9A7D9179-D606-491F-AA10-DA7E811181D7}" type="presOf" srcId="{FD467920-7E71-46CD-B3CD-3C791F3C29AE}" destId="{4240E13E-3A84-4DB7-9DCD-4A8EB414D7F5}" srcOrd="0" destOrd="0" presId="urn:microsoft.com/office/officeart/2005/8/layout/hierarchy3"/>
    <dgm:cxn modelId="{717D2865-CF2E-4F28-8909-C5849C6E2C46}" srcId="{FD467920-7E71-46CD-B3CD-3C791F3C29AE}" destId="{DE691D4E-3D7B-439B-849B-8C7C4F07EF3C}" srcOrd="0" destOrd="0" parTransId="{BDAC6C2D-0433-4CD7-A248-947A92C2B7FE}" sibTransId="{CCCF6D4E-0A0E-42FB-BC80-2287ABBBF0BE}"/>
    <dgm:cxn modelId="{ED3E8013-16E3-4064-A633-E2EC4BCF5064}" srcId="{DE691D4E-3D7B-439B-849B-8C7C4F07EF3C}" destId="{01121D5B-8D05-4DFB-8AAF-11245ED2C10A}" srcOrd="1" destOrd="0" parTransId="{6EEB453B-29B2-4C9A-94F2-968DEE822BA1}" sibTransId="{AC0DE281-082C-4665-9E9D-F11EAA080FFE}"/>
    <dgm:cxn modelId="{FD6C45C1-C42B-4AB8-A20D-81FCC99576C3}" type="presOf" srcId="{788FC47A-E3EB-423E-9DD3-98359E0223B8}" destId="{F47F9767-9A56-4C52-9D1C-35B9172BBA69}" srcOrd="0" destOrd="0" presId="urn:microsoft.com/office/officeart/2005/8/layout/hierarchy3"/>
    <dgm:cxn modelId="{C817E48A-A70F-4F55-9327-BD52AA721A15}" type="presOf" srcId="{DE691D4E-3D7B-439B-849B-8C7C4F07EF3C}" destId="{A1D32250-612B-4DE1-94F0-7DBFA6C54CDA}" srcOrd="1" destOrd="0" presId="urn:microsoft.com/office/officeart/2005/8/layout/hierarchy3"/>
    <dgm:cxn modelId="{94989CB7-D60F-45BC-8AD5-194DE8E1A494}" type="presOf" srcId="{6EEB453B-29B2-4C9A-94F2-968DEE822BA1}" destId="{5A7FD19E-0054-4D6C-A99A-3F5E83A334BF}" srcOrd="0" destOrd="0" presId="urn:microsoft.com/office/officeart/2005/8/layout/hierarchy3"/>
    <dgm:cxn modelId="{B1109BBB-291C-44DE-91C5-592CEDD58AE3}" type="presOf" srcId="{5E9C47BF-46A2-418B-A50C-6CA6D6E21CB1}" destId="{603AA097-D8A3-4146-9026-920FF564061A}" srcOrd="0" destOrd="0" presId="urn:microsoft.com/office/officeart/2005/8/layout/hierarchy3"/>
    <dgm:cxn modelId="{D501160E-F5C1-4656-B477-951050988466}" srcId="{DE691D4E-3D7B-439B-849B-8C7C4F07EF3C}" destId="{788FC47A-E3EB-423E-9DD3-98359E0223B8}" srcOrd="0" destOrd="0" parTransId="{5E9C47BF-46A2-418B-A50C-6CA6D6E21CB1}" sibTransId="{3F4F7622-0E28-4FD4-8966-2542DCCF0D82}"/>
    <dgm:cxn modelId="{99E2EB37-BC82-4208-A7B4-0E06B1D84CF8}" type="presOf" srcId="{DE691D4E-3D7B-439B-849B-8C7C4F07EF3C}" destId="{95447BC9-A455-4CEC-A59B-E7CCBD4BB14C}" srcOrd="0" destOrd="0" presId="urn:microsoft.com/office/officeart/2005/8/layout/hierarchy3"/>
    <dgm:cxn modelId="{BBEF6291-ACD9-4DB5-85A5-062768C04C87}" type="presParOf" srcId="{4240E13E-3A84-4DB7-9DCD-4A8EB414D7F5}" destId="{3A7AD37B-45C7-4380-AD67-98AB15CAB01E}" srcOrd="0" destOrd="0" presId="urn:microsoft.com/office/officeart/2005/8/layout/hierarchy3"/>
    <dgm:cxn modelId="{218A36AF-A7A9-4CD9-8B49-4B8A5AAD307A}" type="presParOf" srcId="{3A7AD37B-45C7-4380-AD67-98AB15CAB01E}" destId="{1486A0F8-51FD-4424-9481-290F45596B1A}" srcOrd="0" destOrd="0" presId="urn:microsoft.com/office/officeart/2005/8/layout/hierarchy3"/>
    <dgm:cxn modelId="{80E18279-8FA6-4078-958D-3C38A17B87D3}" type="presParOf" srcId="{1486A0F8-51FD-4424-9481-290F45596B1A}" destId="{95447BC9-A455-4CEC-A59B-E7CCBD4BB14C}" srcOrd="0" destOrd="0" presId="urn:microsoft.com/office/officeart/2005/8/layout/hierarchy3"/>
    <dgm:cxn modelId="{D2428002-F9C2-46B2-8C4D-4D7F91C52136}" type="presParOf" srcId="{1486A0F8-51FD-4424-9481-290F45596B1A}" destId="{A1D32250-612B-4DE1-94F0-7DBFA6C54CDA}" srcOrd="1" destOrd="0" presId="urn:microsoft.com/office/officeart/2005/8/layout/hierarchy3"/>
    <dgm:cxn modelId="{A149B427-12A5-4321-8E09-5846B8086940}" type="presParOf" srcId="{3A7AD37B-45C7-4380-AD67-98AB15CAB01E}" destId="{13F6848F-7109-405F-8C58-C915671B6C16}" srcOrd="1" destOrd="0" presId="urn:microsoft.com/office/officeart/2005/8/layout/hierarchy3"/>
    <dgm:cxn modelId="{6ED1E128-241F-42DE-8D9E-E40391E95D90}" type="presParOf" srcId="{13F6848F-7109-405F-8C58-C915671B6C16}" destId="{603AA097-D8A3-4146-9026-920FF564061A}" srcOrd="0" destOrd="0" presId="urn:microsoft.com/office/officeart/2005/8/layout/hierarchy3"/>
    <dgm:cxn modelId="{C475B5C9-72FB-488F-88A7-0755293BB914}" type="presParOf" srcId="{13F6848F-7109-405F-8C58-C915671B6C16}" destId="{F47F9767-9A56-4C52-9D1C-35B9172BBA69}" srcOrd="1" destOrd="0" presId="urn:microsoft.com/office/officeart/2005/8/layout/hierarchy3"/>
    <dgm:cxn modelId="{5BE440FF-FD14-4053-A771-A8FFDD027995}" type="presParOf" srcId="{13F6848F-7109-405F-8C58-C915671B6C16}" destId="{5A7FD19E-0054-4D6C-A99A-3F5E83A334BF}" srcOrd="2" destOrd="0" presId="urn:microsoft.com/office/officeart/2005/8/layout/hierarchy3"/>
    <dgm:cxn modelId="{03FCBCFF-421C-455B-9830-1411D2D0019D}" type="presParOf" srcId="{13F6848F-7109-405F-8C58-C915671B6C16}" destId="{34D8E21A-190B-4CD5-818E-98DBC17BF86D}" srcOrd="3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EBE863-11ED-4CC5-808A-E53BE76F12AC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FC9B73F-A219-4858-B471-2972EAC97FDB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требованиями </a:t>
          </a:r>
          <a:r>
            <a: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профессионального стандарта «Педагог»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обязан обладать умениями в части: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E3FA3-7A2A-4D47-82A5-58BA3D3B111A}" type="parTrans" cxnId="{CDF1399D-2DBF-4060-8942-E9FE40FF7902}">
      <dgm:prSet/>
      <dgm:spPr/>
      <dgm:t>
        <a:bodyPr/>
        <a:lstStyle/>
        <a:p>
          <a:endParaRPr lang="ru-RU"/>
        </a:p>
      </dgm:t>
    </dgm:pt>
    <dgm:pt modelId="{69AF5E08-401C-4E3A-A795-23B7654CFF82}" type="sibTrans" cxnId="{CDF1399D-2DBF-4060-8942-E9FE40FF7902}">
      <dgm:prSet/>
      <dgm:spPr/>
      <dgm:t>
        <a:bodyPr/>
        <a:lstStyle/>
        <a:p>
          <a:endParaRPr lang="ru-RU"/>
        </a:p>
      </dgm:t>
    </dgm:pt>
    <dgm:pt modelId="{BF92FB65-BAC8-4186-8C18-B458A81B6123}">
      <dgm:prSet phldrT="[Текст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разработки и реализации </a:t>
          </a:r>
          <a:r>
            <a:rPr lang="ru-RU" sz="16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образовательных маршрутов</a:t>
          </a:r>
          <a:endParaRPr lang="ru-RU" sz="1600" b="1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E91AC-3CB7-4DEB-AAB2-B98E40FF35AC}" type="parTrans" cxnId="{E6445A5C-F7C9-4DCA-BBC7-AABA4D4CDCED}">
      <dgm:prSet/>
      <dgm:spPr/>
      <dgm:t>
        <a:bodyPr/>
        <a:lstStyle/>
        <a:p>
          <a:endParaRPr lang="ru-RU"/>
        </a:p>
      </dgm:t>
    </dgm:pt>
    <dgm:pt modelId="{DD94FA58-5C5A-4DAD-A5FB-6410AE0DFF36}" type="sibTrans" cxnId="{E6445A5C-F7C9-4DCA-BBC7-AABA4D4CDCED}">
      <dgm:prSet/>
      <dgm:spPr/>
      <dgm:t>
        <a:bodyPr/>
        <a:lstStyle/>
        <a:p>
          <a:endParaRPr lang="ru-RU"/>
        </a:p>
      </dgm:t>
    </dgm:pt>
    <dgm:pt modelId="{CF948409-6527-4616-9DC2-73025CDC04F5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16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прогр</a:t>
          </a:r>
          <a:r>
            <a:rPr lang="ru-RU" sz="1600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развития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51862-A106-444F-B30D-3D12232216F3}" type="parTrans" cxnId="{1D2ACBC1-3435-4B5B-95EE-AD743D092893}">
      <dgm:prSet/>
      <dgm:spPr/>
      <dgm:t>
        <a:bodyPr/>
        <a:lstStyle/>
        <a:p>
          <a:endParaRPr lang="ru-RU"/>
        </a:p>
      </dgm:t>
    </dgm:pt>
    <dgm:pt modelId="{9A786C25-D257-48D4-B59A-D984D25BDA48}" type="sibTrans" cxnId="{1D2ACBC1-3435-4B5B-95EE-AD743D092893}">
      <dgm:prSet/>
      <dgm:spPr/>
      <dgm:t>
        <a:bodyPr/>
        <a:lstStyle/>
        <a:p>
          <a:endParaRPr lang="ru-RU"/>
        </a:p>
      </dgm:t>
    </dgm:pt>
    <dgm:pt modelId="{78DD9A31-142D-42CE-BA84-7930EFDA7141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16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индивидуально-ориентированных образовательных программ</a:t>
          </a:r>
          <a:r>
            <a: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учетом личностных и возрастных особенностей обучающихся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D19E4-9139-471A-B180-BCAB72141610}" type="parTrans" cxnId="{B8E4B4BB-2C1D-44C0-814C-7283EF5767AE}">
      <dgm:prSet/>
      <dgm:spPr/>
      <dgm:t>
        <a:bodyPr/>
        <a:lstStyle/>
        <a:p>
          <a:endParaRPr lang="ru-RU"/>
        </a:p>
      </dgm:t>
    </dgm:pt>
    <dgm:pt modelId="{144C6E72-3EDA-44C9-9FE5-C97B2BDCF735}" type="sibTrans" cxnId="{B8E4B4BB-2C1D-44C0-814C-7283EF5767AE}">
      <dgm:prSet/>
      <dgm:spPr/>
      <dgm:t>
        <a:bodyPr/>
        <a:lstStyle/>
        <a:p>
          <a:endParaRPr lang="ru-RU"/>
        </a:p>
      </dgm:t>
    </dgm:pt>
    <dgm:pt modelId="{CB94C111-7658-4D8D-ACE5-DAB2A8F56046}" type="pres">
      <dgm:prSet presAssocID="{E5EBE863-11ED-4CC5-808A-E53BE76F12A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E5E92-E875-40A3-94F4-356A61E0CD63}" type="pres">
      <dgm:prSet presAssocID="{FFC9B73F-A219-4858-B471-2972EAC97FDB}" presName="roof" presStyleLbl="dkBgShp" presStyleIdx="0" presStyleCnt="2" custLinFactNeighborX="1212" custLinFactNeighborY="-41892"/>
      <dgm:spPr/>
      <dgm:t>
        <a:bodyPr/>
        <a:lstStyle/>
        <a:p>
          <a:endParaRPr lang="ru-RU"/>
        </a:p>
      </dgm:t>
    </dgm:pt>
    <dgm:pt modelId="{D6F24031-C618-4A90-8C65-589B25C44D7B}" type="pres">
      <dgm:prSet presAssocID="{FFC9B73F-A219-4858-B471-2972EAC97FDB}" presName="pillars" presStyleCnt="0"/>
      <dgm:spPr/>
      <dgm:t>
        <a:bodyPr/>
        <a:lstStyle/>
        <a:p>
          <a:endParaRPr lang="ru-RU"/>
        </a:p>
      </dgm:t>
    </dgm:pt>
    <dgm:pt modelId="{73DC9B81-4535-4844-BB7B-1BBA1C9F2D40}" type="pres">
      <dgm:prSet presAssocID="{FFC9B73F-A219-4858-B471-2972EAC97FDB}" presName="pillar1" presStyleLbl="node1" presStyleIdx="0" presStyleCnt="3" custLinFactNeighborX="-147" custLinFactNeighborY="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22C8A-90F8-4475-9069-6C74ABAA7949}" type="pres">
      <dgm:prSet presAssocID="{CF948409-6527-4616-9DC2-73025CDC04F5}" presName="pillarX" presStyleLbl="node1" presStyleIdx="1" presStyleCnt="3" custLinFactNeighborX="121" custLinFactNeighborY="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48368-AE58-455A-B0F0-94C92CC59667}" type="pres">
      <dgm:prSet presAssocID="{78DD9A31-142D-42CE-BA84-7930EFDA7141}" presName="pillarX" presStyleLbl="node1" presStyleIdx="2" presStyleCnt="3" custLinFactNeighborX="473" custLinFactNeighborY="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8AD84-6EC1-4073-B676-60FC67E3EDD1}" type="pres">
      <dgm:prSet presAssocID="{FFC9B73F-A219-4858-B471-2972EAC97FDB}" presName="base" presStyleLbl="dkBgShp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947557BA-6ACC-4602-ABFC-15773B52A5EC}" type="presOf" srcId="{78DD9A31-142D-42CE-BA84-7930EFDA7141}" destId="{31B48368-AE58-455A-B0F0-94C92CC59667}" srcOrd="0" destOrd="0" presId="urn:microsoft.com/office/officeart/2005/8/layout/hList3"/>
    <dgm:cxn modelId="{9C52D80A-F2B4-403F-A42D-90C239F05BE5}" type="presOf" srcId="{E5EBE863-11ED-4CC5-808A-E53BE76F12AC}" destId="{CB94C111-7658-4D8D-ACE5-DAB2A8F56046}" srcOrd="0" destOrd="0" presId="urn:microsoft.com/office/officeart/2005/8/layout/hList3"/>
    <dgm:cxn modelId="{28747A90-C1D8-404E-96CA-30BEFB70685D}" type="presOf" srcId="{BF92FB65-BAC8-4186-8C18-B458A81B6123}" destId="{73DC9B81-4535-4844-BB7B-1BBA1C9F2D40}" srcOrd="0" destOrd="0" presId="urn:microsoft.com/office/officeart/2005/8/layout/hList3"/>
    <dgm:cxn modelId="{CDF1399D-2DBF-4060-8942-E9FE40FF7902}" srcId="{E5EBE863-11ED-4CC5-808A-E53BE76F12AC}" destId="{FFC9B73F-A219-4858-B471-2972EAC97FDB}" srcOrd="0" destOrd="0" parTransId="{771E3FA3-7A2A-4D47-82A5-58BA3D3B111A}" sibTransId="{69AF5E08-401C-4E3A-A795-23B7654CFF82}"/>
    <dgm:cxn modelId="{B8E4B4BB-2C1D-44C0-814C-7283EF5767AE}" srcId="{FFC9B73F-A219-4858-B471-2972EAC97FDB}" destId="{78DD9A31-142D-42CE-BA84-7930EFDA7141}" srcOrd="2" destOrd="0" parTransId="{AE9D19E4-9139-471A-B180-BCAB72141610}" sibTransId="{144C6E72-3EDA-44C9-9FE5-C97B2BDCF735}"/>
    <dgm:cxn modelId="{1D2ACBC1-3435-4B5B-95EE-AD743D092893}" srcId="{FFC9B73F-A219-4858-B471-2972EAC97FDB}" destId="{CF948409-6527-4616-9DC2-73025CDC04F5}" srcOrd="1" destOrd="0" parTransId="{E3C51862-A106-444F-B30D-3D12232216F3}" sibTransId="{9A786C25-D257-48D4-B59A-D984D25BDA48}"/>
    <dgm:cxn modelId="{E6445A5C-F7C9-4DCA-BBC7-AABA4D4CDCED}" srcId="{FFC9B73F-A219-4858-B471-2972EAC97FDB}" destId="{BF92FB65-BAC8-4186-8C18-B458A81B6123}" srcOrd="0" destOrd="0" parTransId="{446E91AC-3CB7-4DEB-AAB2-B98E40FF35AC}" sibTransId="{DD94FA58-5C5A-4DAD-A5FB-6410AE0DFF36}"/>
    <dgm:cxn modelId="{466F42D6-4066-4F1E-A9C2-E3131A3FA6F4}" type="presOf" srcId="{CF948409-6527-4616-9DC2-73025CDC04F5}" destId="{93322C8A-90F8-4475-9069-6C74ABAA7949}" srcOrd="0" destOrd="0" presId="urn:microsoft.com/office/officeart/2005/8/layout/hList3"/>
    <dgm:cxn modelId="{65363123-5ADB-437C-8B6D-338FAE4236B1}" type="presOf" srcId="{FFC9B73F-A219-4858-B471-2972EAC97FDB}" destId="{93EE5E92-E875-40A3-94F4-356A61E0CD63}" srcOrd="0" destOrd="0" presId="urn:microsoft.com/office/officeart/2005/8/layout/hList3"/>
    <dgm:cxn modelId="{BF70508A-4425-4684-A1D3-98EFC0B2DCE0}" type="presParOf" srcId="{CB94C111-7658-4D8D-ACE5-DAB2A8F56046}" destId="{93EE5E92-E875-40A3-94F4-356A61E0CD63}" srcOrd="0" destOrd="0" presId="urn:microsoft.com/office/officeart/2005/8/layout/hList3"/>
    <dgm:cxn modelId="{FA94061F-70AB-4B3B-98A3-F752D8141CE7}" type="presParOf" srcId="{CB94C111-7658-4D8D-ACE5-DAB2A8F56046}" destId="{D6F24031-C618-4A90-8C65-589B25C44D7B}" srcOrd="1" destOrd="0" presId="urn:microsoft.com/office/officeart/2005/8/layout/hList3"/>
    <dgm:cxn modelId="{F96DF401-B1E8-4D90-B095-1B0F68E83216}" type="presParOf" srcId="{D6F24031-C618-4A90-8C65-589B25C44D7B}" destId="{73DC9B81-4535-4844-BB7B-1BBA1C9F2D40}" srcOrd="0" destOrd="0" presId="urn:microsoft.com/office/officeart/2005/8/layout/hList3"/>
    <dgm:cxn modelId="{E764395D-88F1-42A9-BCCD-FA41BD12501E}" type="presParOf" srcId="{D6F24031-C618-4A90-8C65-589B25C44D7B}" destId="{93322C8A-90F8-4475-9069-6C74ABAA7949}" srcOrd="1" destOrd="0" presId="urn:microsoft.com/office/officeart/2005/8/layout/hList3"/>
    <dgm:cxn modelId="{6E0134B5-06CD-41B9-8E46-DADD0B5418C7}" type="presParOf" srcId="{D6F24031-C618-4A90-8C65-589B25C44D7B}" destId="{31B48368-AE58-455A-B0F0-94C92CC59667}" srcOrd="2" destOrd="0" presId="urn:microsoft.com/office/officeart/2005/8/layout/hList3"/>
    <dgm:cxn modelId="{122D730B-AFDF-42EF-9010-6D0B01B45422}" type="presParOf" srcId="{CB94C111-7658-4D8D-ACE5-DAB2A8F56046}" destId="{DDC8AD84-6EC1-4073-B676-60FC67E3EDD1}" srcOrd="2" destOrd="0" presId="urn:microsoft.com/office/officeart/2005/8/layout/hList3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6FB25-9236-4D56-B689-1E23FFB32B6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6A005D-4677-4CA5-969F-38EA6DA6E474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Целевом разделе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в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пояснительной записке в части принципов формирования и механизмов реализации ООП, в том числе посредством реализации индивидуальных учебных планов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D147F-B618-421E-B1F5-7D8F7A4E8433}" type="parTrans" cxnId="{73AEE60B-985F-447D-92BA-EF2C1B8095BC}">
      <dgm:prSet/>
      <dgm:spPr/>
      <dgm:t>
        <a:bodyPr/>
        <a:lstStyle/>
        <a:p>
          <a:endParaRPr lang="ru-RU"/>
        </a:p>
      </dgm:t>
    </dgm:pt>
    <dgm:pt modelId="{05867469-80CB-46D4-BAC7-C5AC700A872B}" type="sibTrans" cxnId="{73AEE60B-985F-447D-92BA-EF2C1B8095BC}">
      <dgm:prSet/>
      <dgm:spPr/>
      <dgm:t>
        <a:bodyPr/>
        <a:lstStyle/>
        <a:p>
          <a:endParaRPr lang="ru-RU"/>
        </a:p>
      </dgm:t>
    </dgm:pt>
    <dgm:pt modelId="{F5D44F2B-9289-4391-9145-8C6A8B0C617D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Содержательном разделе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в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рабочей программе воспитания в описании уклада образовательной организации, в описании видов, форм и содержания воспитательной деятельности с учетом специфики ОО, в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инвариантных модулях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«Урочная деятельность», «Внеурочная деятельность», «Классное руководство», «Взаимодействие с родителями (законными представителями)», «Профориентация»,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вариативных модулях, таких как «Школьный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«Школа полного дня», «Развивающая среда школы» и др.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15B80-DE45-4967-9A24-686F01C730BB}" type="parTrans" cxnId="{B3194AD3-96C0-4B54-BA33-5E44D1ADD10F}">
      <dgm:prSet/>
      <dgm:spPr/>
      <dgm:t>
        <a:bodyPr/>
        <a:lstStyle/>
        <a:p>
          <a:endParaRPr lang="ru-RU"/>
        </a:p>
      </dgm:t>
    </dgm:pt>
    <dgm:pt modelId="{5719E33C-0CD2-46BC-8577-BC89E72121A1}" type="sibTrans" cxnId="{B3194AD3-96C0-4B54-BA33-5E44D1ADD10F}">
      <dgm:prSet/>
      <dgm:spPr/>
      <dgm:t>
        <a:bodyPr/>
        <a:lstStyle/>
        <a:p>
          <a:endParaRPr lang="ru-RU"/>
        </a:p>
      </dgm:t>
    </dgm:pt>
    <dgm:pt modelId="{5652B537-EBC8-4CDA-B7BA-C27D89D48E5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Организационном разделе Программы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учебном плане, в плане внеурочной деятельности, в характеристике условий реализации ООП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CC2EC-B7C1-4C87-81B1-22BE33D5BB25}" type="parTrans" cxnId="{FA059346-DB20-49ED-B48B-43129837DE33}">
      <dgm:prSet/>
      <dgm:spPr/>
      <dgm:t>
        <a:bodyPr/>
        <a:lstStyle/>
        <a:p>
          <a:endParaRPr lang="ru-RU"/>
        </a:p>
      </dgm:t>
    </dgm:pt>
    <dgm:pt modelId="{F3AB3304-68A6-46AB-AA3B-16C80E6473B6}" type="sibTrans" cxnId="{FA059346-DB20-49ED-B48B-43129837DE33}">
      <dgm:prSet/>
      <dgm:spPr/>
      <dgm:t>
        <a:bodyPr/>
        <a:lstStyle/>
        <a:p>
          <a:endParaRPr lang="ru-RU"/>
        </a:p>
      </dgm:t>
    </dgm:pt>
    <dgm:pt modelId="{1977C324-2FEB-4936-A385-DB542902EF37}" type="pres">
      <dgm:prSet presAssocID="{C5D6FB25-9236-4D56-B689-1E23FFB32B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B2B26-003D-4031-A426-D5793E788417}" type="pres">
      <dgm:prSet presAssocID="{F66A005D-4677-4CA5-969F-38EA6DA6E474}" presName="circle1" presStyleLbl="node1" presStyleIdx="0" presStyleCnt="3"/>
      <dgm:spPr/>
    </dgm:pt>
    <dgm:pt modelId="{246F01F8-583E-4D7E-9675-74F625074C1B}" type="pres">
      <dgm:prSet presAssocID="{F66A005D-4677-4CA5-969F-38EA6DA6E474}" presName="space" presStyleCnt="0"/>
      <dgm:spPr/>
    </dgm:pt>
    <dgm:pt modelId="{B72FDCB0-1AA9-467E-AF9D-C5B095E62BD0}" type="pres">
      <dgm:prSet presAssocID="{F66A005D-4677-4CA5-969F-38EA6DA6E474}" presName="rect1" presStyleLbl="alignAcc1" presStyleIdx="0" presStyleCnt="3"/>
      <dgm:spPr/>
      <dgm:t>
        <a:bodyPr/>
        <a:lstStyle/>
        <a:p>
          <a:endParaRPr lang="ru-RU"/>
        </a:p>
      </dgm:t>
    </dgm:pt>
    <dgm:pt modelId="{F9D01DC5-3358-4387-98F5-E499FF4658A1}" type="pres">
      <dgm:prSet presAssocID="{F5D44F2B-9289-4391-9145-8C6A8B0C617D}" presName="vertSpace2" presStyleLbl="node1" presStyleIdx="0" presStyleCnt="3"/>
      <dgm:spPr/>
    </dgm:pt>
    <dgm:pt modelId="{4B10A566-3AB1-4117-BD53-24519181D27A}" type="pres">
      <dgm:prSet presAssocID="{F5D44F2B-9289-4391-9145-8C6A8B0C617D}" presName="circle2" presStyleLbl="node1" presStyleIdx="1" presStyleCnt="3"/>
      <dgm:spPr/>
    </dgm:pt>
    <dgm:pt modelId="{6C6F965B-A7BA-4148-B9FA-837A3D7B2C27}" type="pres">
      <dgm:prSet presAssocID="{F5D44F2B-9289-4391-9145-8C6A8B0C617D}" presName="rect2" presStyleLbl="alignAcc1" presStyleIdx="1" presStyleCnt="3"/>
      <dgm:spPr/>
      <dgm:t>
        <a:bodyPr/>
        <a:lstStyle/>
        <a:p>
          <a:endParaRPr lang="ru-RU"/>
        </a:p>
      </dgm:t>
    </dgm:pt>
    <dgm:pt modelId="{653FB39E-20B9-4D1C-A903-506E241AD320}" type="pres">
      <dgm:prSet presAssocID="{5652B537-EBC8-4CDA-B7BA-C27D89D48E55}" presName="vertSpace3" presStyleLbl="node1" presStyleIdx="1" presStyleCnt="3"/>
      <dgm:spPr/>
    </dgm:pt>
    <dgm:pt modelId="{463C1591-F2D8-4431-98D4-ADD3A6970D09}" type="pres">
      <dgm:prSet presAssocID="{5652B537-EBC8-4CDA-B7BA-C27D89D48E55}" presName="circle3" presStyleLbl="node1" presStyleIdx="2" presStyleCnt="3"/>
      <dgm:spPr/>
    </dgm:pt>
    <dgm:pt modelId="{DF5D9CB4-E65E-4998-A994-D20D66281CED}" type="pres">
      <dgm:prSet presAssocID="{5652B537-EBC8-4CDA-B7BA-C27D89D48E55}" presName="rect3" presStyleLbl="alignAcc1" presStyleIdx="2" presStyleCnt="3"/>
      <dgm:spPr/>
      <dgm:t>
        <a:bodyPr/>
        <a:lstStyle/>
        <a:p>
          <a:endParaRPr lang="ru-RU"/>
        </a:p>
      </dgm:t>
    </dgm:pt>
    <dgm:pt modelId="{E6955706-F3C5-467C-A2F4-27DD344DE09E}" type="pres">
      <dgm:prSet presAssocID="{F66A005D-4677-4CA5-969F-38EA6DA6E47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4A4CD-7DFD-444E-BA62-482B6A586BA7}" type="pres">
      <dgm:prSet presAssocID="{F5D44F2B-9289-4391-9145-8C6A8B0C61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66D27-B7F9-421F-BFB1-E87D03C2E3E0}" type="pres">
      <dgm:prSet presAssocID="{5652B537-EBC8-4CDA-B7BA-C27D89D48E5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EE60B-985F-447D-92BA-EF2C1B8095BC}" srcId="{C5D6FB25-9236-4D56-B689-1E23FFB32B66}" destId="{F66A005D-4677-4CA5-969F-38EA6DA6E474}" srcOrd="0" destOrd="0" parTransId="{141D147F-B618-421E-B1F5-7D8F7A4E8433}" sibTransId="{05867469-80CB-46D4-BAC7-C5AC700A872B}"/>
    <dgm:cxn modelId="{8FFD400A-05EC-42E3-B18E-293CD84C3F62}" type="presOf" srcId="{5652B537-EBC8-4CDA-B7BA-C27D89D48E55}" destId="{37666D27-B7F9-421F-BFB1-E87D03C2E3E0}" srcOrd="1" destOrd="0" presId="urn:microsoft.com/office/officeart/2005/8/layout/target3"/>
    <dgm:cxn modelId="{DA14871D-9AEF-4237-ABDE-37CB051B99EB}" type="presOf" srcId="{F5D44F2B-9289-4391-9145-8C6A8B0C617D}" destId="{D334A4CD-7DFD-444E-BA62-482B6A586BA7}" srcOrd="1" destOrd="0" presId="urn:microsoft.com/office/officeart/2005/8/layout/target3"/>
    <dgm:cxn modelId="{E34118E9-18B7-4D2E-A5E4-0CED5950AF95}" type="presOf" srcId="{5652B537-EBC8-4CDA-B7BA-C27D89D48E55}" destId="{DF5D9CB4-E65E-4998-A994-D20D66281CED}" srcOrd="0" destOrd="0" presId="urn:microsoft.com/office/officeart/2005/8/layout/target3"/>
    <dgm:cxn modelId="{B3194AD3-96C0-4B54-BA33-5E44D1ADD10F}" srcId="{C5D6FB25-9236-4D56-B689-1E23FFB32B66}" destId="{F5D44F2B-9289-4391-9145-8C6A8B0C617D}" srcOrd="1" destOrd="0" parTransId="{A9D15B80-DE45-4967-9A24-686F01C730BB}" sibTransId="{5719E33C-0CD2-46BC-8577-BC89E72121A1}"/>
    <dgm:cxn modelId="{FA059346-DB20-49ED-B48B-43129837DE33}" srcId="{C5D6FB25-9236-4D56-B689-1E23FFB32B66}" destId="{5652B537-EBC8-4CDA-B7BA-C27D89D48E55}" srcOrd="2" destOrd="0" parTransId="{637CC2EC-B7C1-4C87-81B1-22BE33D5BB25}" sibTransId="{F3AB3304-68A6-46AB-AA3B-16C80E6473B6}"/>
    <dgm:cxn modelId="{853568D4-1A49-4186-9382-E6026C68D8E7}" type="presOf" srcId="{F5D44F2B-9289-4391-9145-8C6A8B0C617D}" destId="{6C6F965B-A7BA-4148-B9FA-837A3D7B2C27}" srcOrd="0" destOrd="0" presId="urn:microsoft.com/office/officeart/2005/8/layout/target3"/>
    <dgm:cxn modelId="{D98C8F77-EA0A-4665-A147-C0AE400B5356}" type="presOf" srcId="{F66A005D-4677-4CA5-969F-38EA6DA6E474}" destId="{E6955706-F3C5-467C-A2F4-27DD344DE09E}" srcOrd="1" destOrd="0" presId="urn:microsoft.com/office/officeart/2005/8/layout/target3"/>
    <dgm:cxn modelId="{965D98D7-75EA-4ABB-83AF-A0732A73EB09}" type="presOf" srcId="{F66A005D-4677-4CA5-969F-38EA6DA6E474}" destId="{B72FDCB0-1AA9-467E-AF9D-C5B095E62BD0}" srcOrd="0" destOrd="0" presId="urn:microsoft.com/office/officeart/2005/8/layout/target3"/>
    <dgm:cxn modelId="{EA182955-4EE7-46EA-BD74-A77F2AA98523}" type="presOf" srcId="{C5D6FB25-9236-4D56-B689-1E23FFB32B66}" destId="{1977C324-2FEB-4936-A385-DB542902EF37}" srcOrd="0" destOrd="0" presId="urn:microsoft.com/office/officeart/2005/8/layout/target3"/>
    <dgm:cxn modelId="{3D049AAB-CD9A-42A3-B144-A38A3E5F4D89}" type="presParOf" srcId="{1977C324-2FEB-4936-A385-DB542902EF37}" destId="{D6AB2B26-003D-4031-A426-D5793E788417}" srcOrd="0" destOrd="0" presId="urn:microsoft.com/office/officeart/2005/8/layout/target3"/>
    <dgm:cxn modelId="{279472F8-D57C-4817-9839-AC6B57D04C71}" type="presParOf" srcId="{1977C324-2FEB-4936-A385-DB542902EF37}" destId="{246F01F8-583E-4D7E-9675-74F625074C1B}" srcOrd="1" destOrd="0" presId="urn:microsoft.com/office/officeart/2005/8/layout/target3"/>
    <dgm:cxn modelId="{313615FE-90E3-49A4-875B-867915BFA1D6}" type="presParOf" srcId="{1977C324-2FEB-4936-A385-DB542902EF37}" destId="{B72FDCB0-1AA9-467E-AF9D-C5B095E62BD0}" srcOrd="2" destOrd="0" presId="urn:microsoft.com/office/officeart/2005/8/layout/target3"/>
    <dgm:cxn modelId="{B6B9834F-88C6-4AF3-BEF7-A1CE5F13FD13}" type="presParOf" srcId="{1977C324-2FEB-4936-A385-DB542902EF37}" destId="{F9D01DC5-3358-4387-98F5-E499FF4658A1}" srcOrd="3" destOrd="0" presId="urn:microsoft.com/office/officeart/2005/8/layout/target3"/>
    <dgm:cxn modelId="{D116A993-0421-48B2-B3EB-C785836F87E6}" type="presParOf" srcId="{1977C324-2FEB-4936-A385-DB542902EF37}" destId="{4B10A566-3AB1-4117-BD53-24519181D27A}" srcOrd="4" destOrd="0" presId="urn:microsoft.com/office/officeart/2005/8/layout/target3"/>
    <dgm:cxn modelId="{523EE97B-F9B6-4274-A51B-7E4F596B4126}" type="presParOf" srcId="{1977C324-2FEB-4936-A385-DB542902EF37}" destId="{6C6F965B-A7BA-4148-B9FA-837A3D7B2C27}" srcOrd="5" destOrd="0" presId="urn:microsoft.com/office/officeart/2005/8/layout/target3"/>
    <dgm:cxn modelId="{0682A8CD-1EC2-4138-82B3-4E31DF800237}" type="presParOf" srcId="{1977C324-2FEB-4936-A385-DB542902EF37}" destId="{653FB39E-20B9-4D1C-A903-506E241AD320}" srcOrd="6" destOrd="0" presId="urn:microsoft.com/office/officeart/2005/8/layout/target3"/>
    <dgm:cxn modelId="{A6416938-45AA-4DD9-90FD-14A7D17C52AB}" type="presParOf" srcId="{1977C324-2FEB-4936-A385-DB542902EF37}" destId="{463C1591-F2D8-4431-98D4-ADD3A6970D09}" srcOrd="7" destOrd="0" presId="urn:microsoft.com/office/officeart/2005/8/layout/target3"/>
    <dgm:cxn modelId="{ADB8B718-6526-4168-91CF-5E495CC16263}" type="presParOf" srcId="{1977C324-2FEB-4936-A385-DB542902EF37}" destId="{DF5D9CB4-E65E-4998-A994-D20D66281CED}" srcOrd="8" destOrd="0" presId="urn:microsoft.com/office/officeart/2005/8/layout/target3"/>
    <dgm:cxn modelId="{8757D31A-AA50-4AB2-B823-CDF146CE97B3}" type="presParOf" srcId="{1977C324-2FEB-4936-A385-DB542902EF37}" destId="{E6955706-F3C5-467C-A2F4-27DD344DE09E}" srcOrd="9" destOrd="0" presId="urn:microsoft.com/office/officeart/2005/8/layout/target3"/>
    <dgm:cxn modelId="{4B07BC9A-6A8E-428F-8227-4BA73E479193}" type="presParOf" srcId="{1977C324-2FEB-4936-A385-DB542902EF37}" destId="{D334A4CD-7DFD-444E-BA62-482B6A586BA7}" srcOrd="10" destOrd="0" presId="urn:microsoft.com/office/officeart/2005/8/layout/target3"/>
    <dgm:cxn modelId="{40D098A3-6CDA-46FF-9A97-F853C0B5E0E5}" type="presParOf" srcId="{1977C324-2FEB-4936-A385-DB542902EF37}" destId="{37666D27-B7F9-421F-BFB1-E87D03C2E3E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CAA535-BDB7-4479-B2AE-F07CB922E6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184D7F8-ECBF-48FB-9914-8D35E02C980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Ключевое преимущество 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ИОМ</a:t>
          </a:r>
          <a:r>
            <a: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том, что он позволяет адаптировать процесс обучения к конкретным образовательным запросам ребенка.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AB502-E390-40B0-B8C3-20C056898983}" type="parTrans" cxnId="{44CEC25E-D89D-430C-AC0D-77600AC8A7A1}">
      <dgm:prSet/>
      <dgm:spPr/>
      <dgm:t>
        <a:bodyPr/>
        <a:lstStyle/>
        <a:p>
          <a:endParaRPr lang="ru-RU"/>
        </a:p>
      </dgm:t>
    </dgm:pt>
    <dgm:pt modelId="{88C0A85A-B28F-49EB-8998-5125131FC8B4}" type="sibTrans" cxnId="{44CEC25E-D89D-430C-AC0D-77600AC8A7A1}">
      <dgm:prSet/>
      <dgm:spPr/>
      <dgm:t>
        <a:bodyPr/>
        <a:lstStyle/>
        <a:p>
          <a:endParaRPr lang="ru-RU"/>
        </a:p>
      </dgm:t>
    </dgm:pt>
    <dgm:pt modelId="{7957D096-B110-430E-B28B-DA0E5498E49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ИОМы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хорошо встраиваются 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логику образовательной деятельности </a:t>
          </a:r>
          <a:r>
            <a: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профильной школе полного дня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ведь ШПД – это не только 3-4 разовое питание и наличие ГПД.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570F0-9C0D-4C93-B07F-B7B2ED542B40}" type="parTrans" cxnId="{6DBFEF5F-D075-477A-AC32-DF2473B7D737}">
      <dgm:prSet/>
      <dgm:spPr/>
      <dgm:t>
        <a:bodyPr/>
        <a:lstStyle/>
        <a:p>
          <a:endParaRPr lang="ru-RU"/>
        </a:p>
      </dgm:t>
    </dgm:pt>
    <dgm:pt modelId="{0D0FEAEA-64C5-43B0-967D-A8611DD3E7C3}" type="sibTrans" cxnId="{6DBFEF5F-D075-477A-AC32-DF2473B7D737}">
      <dgm:prSet/>
      <dgm:spPr/>
      <dgm:t>
        <a:bodyPr/>
        <a:lstStyle/>
        <a:p>
          <a:endParaRPr lang="ru-RU"/>
        </a:p>
      </dgm:t>
    </dgm:pt>
    <dgm:pt modelId="{8428BCFC-F190-4778-8171-2C9575D7183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ИОМ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 влияет на мотивацию </a:t>
          </a:r>
          <a:r>
            <a: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обучающихся: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когда ребенок сам выбирает предметы и методы обучения, он становится более ответственным за свое образование и развивает навыки планирования, организации и самоорганизации.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DB716-A031-4DEE-B85A-9FE5F061C7C5}" type="parTrans" cxnId="{B360C7FE-72F1-4976-ACDE-69990ABF49E9}">
      <dgm:prSet/>
      <dgm:spPr/>
      <dgm:t>
        <a:bodyPr/>
        <a:lstStyle/>
        <a:p>
          <a:endParaRPr lang="ru-RU"/>
        </a:p>
      </dgm:t>
    </dgm:pt>
    <dgm:pt modelId="{68DC2BF6-093C-4D02-ABA4-08C0B0219F13}" type="sibTrans" cxnId="{B360C7FE-72F1-4976-ACDE-69990ABF49E9}">
      <dgm:prSet/>
      <dgm:spPr/>
      <dgm:t>
        <a:bodyPr/>
        <a:lstStyle/>
        <a:p>
          <a:endParaRPr lang="ru-RU"/>
        </a:p>
      </dgm:t>
    </dgm:pt>
    <dgm:pt modelId="{FFA87FB3-A2B4-4FA7-8350-969E3992779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технологии ИОМ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</a:t>
          </a:r>
          <a:r>
            <a:rPr lang="ru-RU" sz="17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укреплению партнерства между школой, родителями и детьми</a:t>
          </a:r>
          <a:r>
            <a:rPr lang="ru-RU" sz="17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E4F8D-305F-4521-AF50-5C5FFF18BBBA}" type="parTrans" cxnId="{37EFC32C-0DB1-497B-B36A-E410AF4CF366}">
      <dgm:prSet/>
      <dgm:spPr/>
      <dgm:t>
        <a:bodyPr/>
        <a:lstStyle/>
        <a:p>
          <a:endParaRPr lang="ru-RU"/>
        </a:p>
      </dgm:t>
    </dgm:pt>
    <dgm:pt modelId="{4DE9C302-F443-436B-B1A3-77AA73FDD324}" type="sibTrans" cxnId="{37EFC32C-0DB1-497B-B36A-E410AF4CF366}">
      <dgm:prSet/>
      <dgm:spPr/>
      <dgm:t>
        <a:bodyPr/>
        <a:lstStyle/>
        <a:p>
          <a:endParaRPr lang="ru-RU"/>
        </a:p>
      </dgm:t>
    </dgm:pt>
    <dgm:pt modelId="{1C8EA472-EDD5-4A45-BB2E-B6750FD2D5E7}" type="pres">
      <dgm:prSet presAssocID="{E4CAA535-BDB7-4479-B2AE-F07CB922E6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A3F6F6-1BA3-4EAB-86F6-4AB54DF61E25}" type="pres">
      <dgm:prSet presAssocID="{E4CAA535-BDB7-4479-B2AE-F07CB922E693}" presName="Name1" presStyleCnt="0"/>
      <dgm:spPr/>
      <dgm:t>
        <a:bodyPr/>
        <a:lstStyle/>
        <a:p>
          <a:endParaRPr lang="ru-RU"/>
        </a:p>
      </dgm:t>
    </dgm:pt>
    <dgm:pt modelId="{B9B3FDFF-341C-43F3-B94B-5DC646DA3018}" type="pres">
      <dgm:prSet presAssocID="{E4CAA535-BDB7-4479-B2AE-F07CB922E693}" presName="cycle" presStyleCnt="0"/>
      <dgm:spPr/>
      <dgm:t>
        <a:bodyPr/>
        <a:lstStyle/>
        <a:p>
          <a:endParaRPr lang="ru-RU"/>
        </a:p>
      </dgm:t>
    </dgm:pt>
    <dgm:pt modelId="{7631FF0E-BC86-425A-98B0-1E7072FB47AA}" type="pres">
      <dgm:prSet presAssocID="{E4CAA535-BDB7-4479-B2AE-F07CB922E693}" presName="srcNode" presStyleLbl="node1" presStyleIdx="0" presStyleCnt="4"/>
      <dgm:spPr/>
      <dgm:t>
        <a:bodyPr/>
        <a:lstStyle/>
        <a:p>
          <a:endParaRPr lang="ru-RU"/>
        </a:p>
      </dgm:t>
    </dgm:pt>
    <dgm:pt modelId="{51A2E686-D068-49C0-9919-2366BE98E942}" type="pres">
      <dgm:prSet presAssocID="{E4CAA535-BDB7-4479-B2AE-F07CB922E693}" presName="conn" presStyleLbl="parChTrans1D2" presStyleIdx="0" presStyleCnt="1"/>
      <dgm:spPr/>
      <dgm:t>
        <a:bodyPr/>
        <a:lstStyle/>
        <a:p>
          <a:endParaRPr lang="ru-RU"/>
        </a:p>
      </dgm:t>
    </dgm:pt>
    <dgm:pt modelId="{F5BB4D26-D1A1-4701-85B1-B64B89E75994}" type="pres">
      <dgm:prSet presAssocID="{E4CAA535-BDB7-4479-B2AE-F07CB922E693}" presName="extraNode" presStyleLbl="node1" presStyleIdx="0" presStyleCnt="4"/>
      <dgm:spPr/>
      <dgm:t>
        <a:bodyPr/>
        <a:lstStyle/>
        <a:p>
          <a:endParaRPr lang="ru-RU"/>
        </a:p>
      </dgm:t>
    </dgm:pt>
    <dgm:pt modelId="{1B8C45C1-2C78-4A2F-AAAE-16932130B8AA}" type="pres">
      <dgm:prSet presAssocID="{E4CAA535-BDB7-4479-B2AE-F07CB922E693}" presName="dstNode" presStyleLbl="node1" presStyleIdx="0" presStyleCnt="4"/>
      <dgm:spPr/>
      <dgm:t>
        <a:bodyPr/>
        <a:lstStyle/>
        <a:p>
          <a:endParaRPr lang="ru-RU"/>
        </a:p>
      </dgm:t>
    </dgm:pt>
    <dgm:pt modelId="{6C158384-CA2E-4F28-8E75-F4ECA7A08B81}" type="pres">
      <dgm:prSet presAssocID="{0184D7F8-ECBF-48FB-9914-8D35E02C9803}" presName="text_1" presStyleLbl="node1" presStyleIdx="0" presStyleCnt="4" custScaleY="127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1DA8B-50DB-4AC7-8315-49EC4B25E18B}" type="pres">
      <dgm:prSet presAssocID="{0184D7F8-ECBF-48FB-9914-8D35E02C9803}" presName="accent_1" presStyleCnt="0"/>
      <dgm:spPr/>
      <dgm:t>
        <a:bodyPr/>
        <a:lstStyle/>
        <a:p>
          <a:endParaRPr lang="ru-RU"/>
        </a:p>
      </dgm:t>
    </dgm:pt>
    <dgm:pt modelId="{E6675EEE-03F0-4EB1-B5A5-0B3F331E3FB2}" type="pres">
      <dgm:prSet presAssocID="{0184D7F8-ECBF-48FB-9914-8D35E02C9803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5DBE292F-1D75-4598-A3DB-891E3E9855B8}" type="pres">
      <dgm:prSet presAssocID="{7957D096-B110-430E-B28B-DA0E5498E499}" presName="text_2" presStyleLbl="node1" presStyleIdx="1" presStyleCnt="4" custScaleY="11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91CBD-16EF-41FE-A356-2300263FFF89}" type="pres">
      <dgm:prSet presAssocID="{7957D096-B110-430E-B28B-DA0E5498E499}" presName="accent_2" presStyleCnt="0"/>
      <dgm:spPr/>
      <dgm:t>
        <a:bodyPr/>
        <a:lstStyle/>
        <a:p>
          <a:endParaRPr lang="ru-RU"/>
        </a:p>
      </dgm:t>
    </dgm:pt>
    <dgm:pt modelId="{204A265E-DCF4-4B4B-8C41-C712AF58E27A}" type="pres">
      <dgm:prSet presAssocID="{7957D096-B110-430E-B28B-DA0E5498E499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011A0ED-A0E1-4F73-A554-668D79F16189}" type="pres">
      <dgm:prSet presAssocID="{8428BCFC-F190-4778-8171-2C9575D7183E}" presName="text_3" presStyleLbl="node1" presStyleIdx="2" presStyleCnt="4" custScaleY="12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F4C8-A33A-4131-BA92-475397F4211B}" type="pres">
      <dgm:prSet presAssocID="{8428BCFC-F190-4778-8171-2C9575D7183E}" presName="accent_3" presStyleCnt="0"/>
      <dgm:spPr/>
      <dgm:t>
        <a:bodyPr/>
        <a:lstStyle/>
        <a:p>
          <a:endParaRPr lang="ru-RU"/>
        </a:p>
      </dgm:t>
    </dgm:pt>
    <dgm:pt modelId="{11B60CEC-024F-42EE-BFF8-D62596C32CDC}" type="pres">
      <dgm:prSet presAssocID="{8428BCFC-F190-4778-8171-2C9575D7183E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DC256F2D-71C7-4E06-973C-21C6706AE0E2}" type="pres">
      <dgm:prSet presAssocID="{FFA87FB3-A2B4-4FA7-8350-969E3992779A}" presName="text_4" presStyleLbl="node1" presStyleIdx="3" presStyleCnt="4" custScaleY="11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08AFE-F254-4021-A443-715D403374FB}" type="pres">
      <dgm:prSet presAssocID="{FFA87FB3-A2B4-4FA7-8350-969E3992779A}" presName="accent_4" presStyleCnt="0"/>
      <dgm:spPr/>
      <dgm:t>
        <a:bodyPr/>
        <a:lstStyle/>
        <a:p>
          <a:endParaRPr lang="ru-RU"/>
        </a:p>
      </dgm:t>
    </dgm:pt>
    <dgm:pt modelId="{B094BA2D-E0C6-4313-8034-2ACA2A5D9BF4}" type="pres">
      <dgm:prSet presAssocID="{FFA87FB3-A2B4-4FA7-8350-969E3992779A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42E6251-7E1C-4AB8-8773-5D61A5AF2EA6}" type="presOf" srcId="{E4CAA535-BDB7-4479-B2AE-F07CB922E693}" destId="{1C8EA472-EDD5-4A45-BB2E-B6750FD2D5E7}" srcOrd="0" destOrd="0" presId="urn:microsoft.com/office/officeart/2008/layout/VerticalCurvedList"/>
    <dgm:cxn modelId="{B360C7FE-72F1-4976-ACDE-69990ABF49E9}" srcId="{E4CAA535-BDB7-4479-B2AE-F07CB922E693}" destId="{8428BCFC-F190-4778-8171-2C9575D7183E}" srcOrd="2" destOrd="0" parTransId="{B51DB716-A031-4DEE-B85A-9FE5F061C7C5}" sibTransId="{68DC2BF6-093C-4D02-ABA4-08C0B0219F13}"/>
    <dgm:cxn modelId="{BDAB3C43-7407-47DF-BAFB-961EF835610D}" type="presOf" srcId="{88C0A85A-B28F-49EB-8998-5125131FC8B4}" destId="{51A2E686-D068-49C0-9919-2366BE98E942}" srcOrd="0" destOrd="0" presId="urn:microsoft.com/office/officeart/2008/layout/VerticalCurvedList"/>
    <dgm:cxn modelId="{6DBFEF5F-D075-477A-AC32-DF2473B7D737}" srcId="{E4CAA535-BDB7-4479-B2AE-F07CB922E693}" destId="{7957D096-B110-430E-B28B-DA0E5498E499}" srcOrd="1" destOrd="0" parTransId="{D22570F0-9C0D-4C93-B07F-B7B2ED542B40}" sibTransId="{0D0FEAEA-64C5-43B0-967D-A8611DD3E7C3}"/>
    <dgm:cxn modelId="{2CF41150-90AA-4DB3-82B9-3A6E04C7EE1E}" type="presOf" srcId="{FFA87FB3-A2B4-4FA7-8350-969E3992779A}" destId="{DC256F2D-71C7-4E06-973C-21C6706AE0E2}" srcOrd="0" destOrd="0" presId="urn:microsoft.com/office/officeart/2008/layout/VerticalCurvedList"/>
    <dgm:cxn modelId="{37626BA0-086D-4992-AC6E-C95FE1401AD0}" type="presOf" srcId="{8428BCFC-F190-4778-8171-2C9575D7183E}" destId="{3011A0ED-A0E1-4F73-A554-668D79F16189}" srcOrd="0" destOrd="0" presId="urn:microsoft.com/office/officeart/2008/layout/VerticalCurvedList"/>
    <dgm:cxn modelId="{44CEC25E-D89D-430C-AC0D-77600AC8A7A1}" srcId="{E4CAA535-BDB7-4479-B2AE-F07CB922E693}" destId="{0184D7F8-ECBF-48FB-9914-8D35E02C9803}" srcOrd="0" destOrd="0" parTransId="{5B9AB502-E390-40B0-B8C3-20C056898983}" sibTransId="{88C0A85A-B28F-49EB-8998-5125131FC8B4}"/>
    <dgm:cxn modelId="{B9CA3D8D-1388-4207-897E-3CF55B61A60B}" type="presOf" srcId="{0184D7F8-ECBF-48FB-9914-8D35E02C9803}" destId="{6C158384-CA2E-4F28-8E75-F4ECA7A08B81}" srcOrd="0" destOrd="0" presId="urn:microsoft.com/office/officeart/2008/layout/VerticalCurvedList"/>
    <dgm:cxn modelId="{E301C2B1-F4EB-45B9-B623-472CA425F3FC}" type="presOf" srcId="{7957D096-B110-430E-B28B-DA0E5498E499}" destId="{5DBE292F-1D75-4598-A3DB-891E3E9855B8}" srcOrd="0" destOrd="0" presId="urn:microsoft.com/office/officeart/2008/layout/VerticalCurvedList"/>
    <dgm:cxn modelId="{37EFC32C-0DB1-497B-B36A-E410AF4CF366}" srcId="{E4CAA535-BDB7-4479-B2AE-F07CB922E693}" destId="{FFA87FB3-A2B4-4FA7-8350-969E3992779A}" srcOrd="3" destOrd="0" parTransId="{842E4F8D-305F-4521-AF50-5C5FFF18BBBA}" sibTransId="{4DE9C302-F443-436B-B1A3-77AA73FDD324}"/>
    <dgm:cxn modelId="{9EC63289-3ED9-4D66-84C5-2B904B3E16DB}" type="presParOf" srcId="{1C8EA472-EDD5-4A45-BB2E-B6750FD2D5E7}" destId="{DBA3F6F6-1BA3-4EAB-86F6-4AB54DF61E25}" srcOrd="0" destOrd="0" presId="urn:microsoft.com/office/officeart/2008/layout/VerticalCurvedList"/>
    <dgm:cxn modelId="{8E756E7F-B45F-4BD4-9F23-34B2A84E5336}" type="presParOf" srcId="{DBA3F6F6-1BA3-4EAB-86F6-4AB54DF61E25}" destId="{B9B3FDFF-341C-43F3-B94B-5DC646DA3018}" srcOrd="0" destOrd="0" presId="urn:microsoft.com/office/officeart/2008/layout/VerticalCurvedList"/>
    <dgm:cxn modelId="{05021393-088E-41AB-A9F6-446CD74995BD}" type="presParOf" srcId="{B9B3FDFF-341C-43F3-B94B-5DC646DA3018}" destId="{7631FF0E-BC86-425A-98B0-1E7072FB47AA}" srcOrd="0" destOrd="0" presId="urn:microsoft.com/office/officeart/2008/layout/VerticalCurvedList"/>
    <dgm:cxn modelId="{C747F200-3592-4CDC-BB67-6533BD936802}" type="presParOf" srcId="{B9B3FDFF-341C-43F3-B94B-5DC646DA3018}" destId="{51A2E686-D068-49C0-9919-2366BE98E942}" srcOrd="1" destOrd="0" presId="urn:microsoft.com/office/officeart/2008/layout/VerticalCurvedList"/>
    <dgm:cxn modelId="{0FB91F1A-F8F4-4896-8412-399646D4814B}" type="presParOf" srcId="{B9B3FDFF-341C-43F3-B94B-5DC646DA3018}" destId="{F5BB4D26-D1A1-4701-85B1-B64B89E75994}" srcOrd="2" destOrd="0" presId="urn:microsoft.com/office/officeart/2008/layout/VerticalCurvedList"/>
    <dgm:cxn modelId="{D7D1DA0B-AC22-457A-B69B-BA1F51273C06}" type="presParOf" srcId="{B9B3FDFF-341C-43F3-B94B-5DC646DA3018}" destId="{1B8C45C1-2C78-4A2F-AAAE-16932130B8AA}" srcOrd="3" destOrd="0" presId="urn:microsoft.com/office/officeart/2008/layout/VerticalCurvedList"/>
    <dgm:cxn modelId="{4A4B50FE-7BDC-4148-BA81-5C081EDEFAD6}" type="presParOf" srcId="{DBA3F6F6-1BA3-4EAB-86F6-4AB54DF61E25}" destId="{6C158384-CA2E-4F28-8E75-F4ECA7A08B81}" srcOrd="1" destOrd="0" presId="urn:microsoft.com/office/officeart/2008/layout/VerticalCurvedList"/>
    <dgm:cxn modelId="{95C89727-8ECF-4EAD-97C1-D86EDF5FD556}" type="presParOf" srcId="{DBA3F6F6-1BA3-4EAB-86F6-4AB54DF61E25}" destId="{4C51DA8B-50DB-4AC7-8315-49EC4B25E18B}" srcOrd="2" destOrd="0" presId="urn:microsoft.com/office/officeart/2008/layout/VerticalCurvedList"/>
    <dgm:cxn modelId="{B954F89B-86CD-44F4-A044-64475C3D1FB5}" type="presParOf" srcId="{4C51DA8B-50DB-4AC7-8315-49EC4B25E18B}" destId="{E6675EEE-03F0-4EB1-B5A5-0B3F331E3FB2}" srcOrd="0" destOrd="0" presId="urn:microsoft.com/office/officeart/2008/layout/VerticalCurvedList"/>
    <dgm:cxn modelId="{AB6E1983-FE5F-475B-B957-06475ECC1A78}" type="presParOf" srcId="{DBA3F6F6-1BA3-4EAB-86F6-4AB54DF61E25}" destId="{5DBE292F-1D75-4598-A3DB-891E3E9855B8}" srcOrd="3" destOrd="0" presId="urn:microsoft.com/office/officeart/2008/layout/VerticalCurvedList"/>
    <dgm:cxn modelId="{9E92936C-5021-45C5-A331-C27B229E5556}" type="presParOf" srcId="{DBA3F6F6-1BA3-4EAB-86F6-4AB54DF61E25}" destId="{92891CBD-16EF-41FE-A356-2300263FFF89}" srcOrd="4" destOrd="0" presId="urn:microsoft.com/office/officeart/2008/layout/VerticalCurvedList"/>
    <dgm:cxn modelId="{1550DF09-7CD8-4DC3-A5E9-7849ED979776}" type="presParOf" srcId="{92891CBD-16EF-41FE-A356-2300263FFF89}" destId="{204A265E-DCF4-4B4B-8C41-C712AF58E27A}" srcOrd="0" destOrd="0" presId="urn:microsoft.com/office/officeart/2008/layout/VerticalCurvedList"/>
    <dgm:cxn modelId="{F1374EB1-3547-40F8-AB20-C1225A65BA7E}" type="presParOf" srcId="{DBA3F6F6-1BA3-4EAB-86F6-4AB54DF61E25}" destId="{3011A0ED-A0E1-4F73-A554-668D79F16189}" srcOrd="5" destOrd="0" presId="urn:microsoft.com/office/officeart/2008/layout/VerticalCurvedList"/>
    <dgm:cxn modelId="{BFFE72FA-0E59-4EB4-8C25-BAF13D52FC1E}" type="presParOf" srcId="{DBA3F6F6-1BA3-4EAB-86F6-4AB54DF61E25}" destId="{ED55F4C8-A33A-4131-BA92-475397F4211B}" srcOrd="6" destOrd="0" presId="urn:microsoft.com/office/officeart/2008/layout/VerticalCurvedList"/>
    <dgm:cxn modelId="{136F47D0-43DD-4F65-86FE-462FD2E33B8B}" type="presParOf" srcId="{ED55F4C8-A33A-4131-BA92-475397F4211B}" destId="{11B60CEC-024F-42EE-BFF8-D62596C32CDC}" srcOrd="0" destOrd="0" presId="urn:microsoft.com/office/officeart/2008/layout/VerticalCurvedList"/>
    <dgm:cxn modelId="{39C29689-DDDC-413A-82EA-D2494941A5AD}" type="presParOf" srcId="{DBA3F6F6-1BA3-4EAB-86F6-4AB54DF61E25}" destId="{DC256F2D-71C7-4E06-973C-21C6706AE0E2}" srcOrd="7" destOrd="0" presId="urn:microsoft.com/office/officeart/2008/layout/VerticalCurvedList"/>
    <dgm:cxn modelId="{1C366642-CD18-491B-8E02-3355B20A0767}" type="presParOf" srcId="{DBA3F6F6-1BA3-4EAB-86F6-4AB54DF61E25}" destId="{27408AFE-F254-4021-A443-715D403374FB}" srcOrd="8" destOrd="0" presId="urn:microsoft.com/office/officeart/2008/layout/VerticalCurvedList"/>
    <dgm:cxn modelId="{D148652B-E985-433C-9A9D-2BEC6FDDD0B3}" type="presParOf" srcId="{27408AFE-F254-4021-A443-715D403374FB}" destId="{B094BA2D-E0C6-4313-8034-2ACA2A5D9B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BD88FC-11AE-4A09-ABE1-C33EBFEB42E5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1EAF379-735F-4C7C-BDFE-E63D9D8F106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Необходим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постоянный мониторинг того, в каких активностях проявляют (либо не проявляют) себя обучающиеся, совместный (командный) анализ результатов мониторинга администрацией, учителем (учителями), родителями, представителями иных школьных служб (при необходимости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E10EE-E540-40B5-90FC-A62DBCC11428}" type="parTrans" cxnId="{7E955AE3-C0CC-4930-8E5F-2FCC97E32F8F}">
      <dgm:prSet/>
      <dgm:spPr/>
      <dgm:t>
        <a:bodyPr/>
        <a:lstStyle/>
        <a:p>
          <a:endParaRPr lang="ru-RU"/>
        </a:p>
      </dgm:t>
    </dgm:pt>
    <dgm:pt modelId="{1703B545-C226-4C3D-BA09-10FD7723C607}" type="sibTrans" cxnId="{7E955AE3-C0CC-4930-8E5F-2FCC97E32F8F}">
      <dgm:prSet/>
      <dgm:spPr/>
      <dgm:t>
        <a:bodyPr/>
        <a:lstStyle/>
        <a:p>
          <a:endParaRPr lang="ru-RU"/>
        </a:p>
      </dgm:t>
    </dgm:pt>
    <dgm:pt modelId="{1E4F5945-6406-46DE-A734-7BBA666082EB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Необходимо обеспечить </a:t>
          </a:r>
          <a:r>
            <a:rPr lang="ru-RU" sz="15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многообразие («веер») образовательных активностей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различным направлениям, которые мы можем предложить обучающимся и родителям (законным представителям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в профильной Школе полного дня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5D369-077B-4CAA-9C69-4C9EE6247247}" type="parTrans" cxnId="{0F03B764-37A5-47E9-82E8-401B937FCB55}">
      <dgm:prSet/>
      <dgm:spPr/>
      <dgm:t>
        <a:bodyPr/>
        <a:lstStyle/>
        <a:p>
          <a:endParaRPr lang="ru-RU"/>
        </a:p>
      </dgm:t>
    </dgm:pt>
    <dgm:pt modelId="{75A0E171-BD72-489A-B427-CDD6BD6A6879}" type="sibTrans" cxnId="{0F03B764-37A5-47E9-82E8-401B937FCB55}">
      <dgm:prSet/>
      <dgm:spPr/>
      <dgm:t>
        <a:bodyPr/>
        <a:lstStyle/>
        <a:p>
          <a:endParaRPr lang="ru-RU"/>
        </a:p>
      </dgm:t>
    </dgm:pt>
    <dgm:pt modelId="{80E6FCCB-06DF-4EDB-94DD-6D2EBC1F1C56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Необходимо обеспечить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педагогов к реализации ИОМ (при необходимости повышение квалификации, письменные согласия, дополнительные соглашения и др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0631E-748C-4C56-B55A-FA23AD43B89A}" type="parTrans" cxnId="{84271C82-2C6C-401F-B942-40179E9BA5DD}">
      <dgm:prSet/>
      <dgm:spPr/>
      <dgm:t>
        <a:bodyPr/>
        <a:lstStyle/>
        <a:p>
          <a:endParaRPr lang="ru-RU"/>
        </a:p>
      </dgm:t>
    </dgm:pt>
    <dgm:pt modelId="{9E5D19E3-3B5F-4082-9C6E-8E97B79C0E98}" type="sibTrans" cxnId="{84271C82-2C6C-401F-B942-40179E9BA5DD}">
      <dgm:prSet/>
      <dgm:spPr/>
      <dgm:t>
        <a:bodyPr/>
        <a:lstStyle/>
        <a:p>
          <a:endParaRPr lang="ru-RU"/>
        </a:p>
      </dgm:t>
    </dgm:pt>
    <dgm:pt modelId="{282056DA-4DF4-4673-ADB5-81B90C246367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Необходимо организовать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мониторинг и итоговую оценку результатов реализации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ИОМа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профильной Школе полного дня.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15B58-EB78-4FDB-82A7-2BD8CF51EF71}" type="parTrans" cxnId="{E574CCBE-DE3E-443D-9B46-614F69AAA66E}">
      <dgm:prSet/>
      <dgm:spPr/>
      <dgm:t>
        <a:bodyPr/>
        <a:lstStyle/>
        <a:p>
          <a:endParaRPr lang="ru-RU"/>
        </a:p>
      </dgm:t>
    </dgm:pt>
    <dgm:pt modelId="{3CEB8DF0-6402-4402-BB52-62A46BB7E834}" type="sibTrans" cxnId="{E574CCBE-DE3E-443D-9B46-614F69AAA66E}">
      <dgm:prSet/>
      <dgm:spPr/>
      <dgm:t>
        <a:bodyPr/>
        <a:lstStyle/>
        <a:p>
          <a:endParaRPr lang="ru-RU"/>
        </a:p>
      </dgm:t>
    </dgm:pt>
    <dgm:pt modelId="{469CACB2-B5EB-40E0-9A36-903A241673AE}" type="pres">
      <dgm:prSet presAssocID="{D8BD88FC-11AE-4A09-ABE1-C33EBFEB42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E8476-C500-439F-B495-3AE29A69A389}" type="pres">
      <dgm:prSet presAssocID="{A1EAF379-735F-4C7C-BDFE-E63D9D8F106F}" presName="composite" presStyleCnt="0"/>
      <dgm:spPr/>
      <dgm:t>
        <a:bodyPr/>
        <a:lstStyle/>
        <a:p>
          <a:endParaRPr lang="ru-RU"/>
        </a:p>
      </dgm:t>
    </dgm:pt>
    <dgm:pt modelId="{6CDBD18F-2CB9-4C94-A1E3-6B871AB0F24F}" type="pres">
      <dgm:prSet presAssocID="{A1EAF379-735F-4C7C-BDFE-E63D9D8F106F}" presName="imgShp" presStyleLbl="fgImgPlace1" presStyleIdx="0" presStyleCnt="4"/>
      <dgm:spPr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579AB6-0FA5-4E89-B1F2-170E037D958C}" type="pres">
      <dgm:prSet presAssocID="{A1EAF379-735F-4C7C-BDFE-E63D9D8F106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A28AD-87AD-4A79-8638-B929FBF7864B}" type="pres">
      <dgm:prSet presAssocID="{1703B545-C226-4C3D-BA09-10FD7723C607}" presName="spacing" presStyleCnt="0"/>
      <dgm:spPr/>
      <dgm:t>
        <a:bodyPr/>
        <a:lstStyle/>
        <a:p>
          <a:endParaRPr lang="ru-RU"/>
        </a:p>
      </dgm:t>
    </dgm:pt>
    <dgm:pt modelId="{5ECC272A-46BE-4722-A153-D29CF21FD9C6}" type="pres">
      <dgm:prSet presAssocID="{1E4F5945-6406-46DE-A734-7BBA666082EB}" presName="composite" presStyleCnt="0"/>
      <dgm:spPr/>
      <dgm:t>
        <a:bodyPr/>
        <a:lstStyle/>
        <a:p>
          <a:endParaRPr lang="ru-RU"/>
        </a:p>
      </dgm:t>
    </dgm:pt>
    <dgm:pt modelId="{64A15271-D971-4515-91CD-DB0D66A2983E}" type="pres">
      <dgm:prSet presAssocID="{1E4F5945-6406-46DE-A734-7BBA666082EB}" presName="imgShp" presStyleLbl="fgImgPlace1" presStyleIdx="1" presStyleCnt="4"/>
      <dgm:spPr>
        <a:blipFill rotWithShape="1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7ADB1D-686C-4118-9352-68C2E4CFA180}" type="pres">
      <dgm:prSet presAssocID="{1E4F5945-6406-46DE-A734-7BBA666082E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67E1-E961-4B53-9EBE-18A4D1A92096}" type="pres">
      <dgm:prSet presAssocID="{75A0E171-BD72-489A-B427-CDD6BD6A6879}" presName="spacing" presStyleCnt="0"/>
      <dgm:spPr/>
      <dgm:t>
        <a:bodyPr/>
        <a:lstStyle/>
        <a:p>
          <a:endParaRPr lang="ru-RU"/>
        </a:p>
      </dgm:t>
    </dgm:pt>
    <dgm:pt modelId="{47475AF1-0142-4020-8BDE-009F2F6F19F8}" type="pres">
      <dgm:prSet presAssocID="{80E6FCCB-06DF-4EDB-94DD-6D2EBC1F1C56}" presName="composite" presStyleCnt="0"/>
      <dgm:spPr/>
      <dgm:t>
        <a:bodyPr/>
        <a:lstStyle/>
        <a:p>
          <a:endParaRPr lang="ru-RU"/>
        </a:p>
      </dgm:t>
    </dgm:pt>
    <dgm:pt modelId="{987FBC05-38A3-44F8-ACAB-43AA76253342}" type="pres">
      <dgm:prSet presAssocID="{80E6FCCB-06DF-4EDB-94DD-6D2EBC1F1C56}" presName="imgShp" presStyleLbl="fgImgPlace1" presStyleIdx="2" presStyleCnt="4"/>
      <dgm:spPr>
        <a:blipFill rotWithShape="1"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93FD7A-F6E5-4F11-8427-2EAF5650DAAD}" type="pres">
      <dgm:prSet presAssocID="{80E6FCCB-06DF-4EDB-94DD-6D2EBC1F1C5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4E70B-FFA0-4088-8E19-68F7CC8765F1}" type="pres">
      <dgm:prSet presAssocID="{9E5D19E3-3B5F-4082-9C6E-8E97B79C0E98}" presName="spacing" presStyleCnt="0"/>
      <dgm:spPr/>
      <dgm:t>
        <a:bodyPr/>
        <a:lstStyle/>
        <a:p>
          <a:endParaRPr lang="ru-RU"/>
        </a:p>
      </dgm:t>
    </dgm:pt>
    <dgm:pt modelId="{7E1D2106-36D3-4905-970D-523C802F28BF}" type="pres">
      <dgm:prSet presAssocID="{282056DA-4DF4-4673-ADB5-81B90C246367}" presName="composite" presStyleCnt="0"/>
      <dgm:spPr/>
      <dgm:t>
        <a:bodyPr/>
        <a:lstStyle/>
        <a:p>
          <a:endParaRPr lang="ru-RU"/>
        </a:p>
      </dgm:t>
    </dgm:pt>
    <dgm:pt modelId="{863BDD1C-5464-4EF6-A44E-CB11A8CC67E7}" type="pres">
      <dgm:prSet presAssocID="{282056DA-4DF4-4673-ADB5-81B90C246367}" presName="imgShp" presStyleLbl="fgImgPlace1" presStyleIdx="3" presStyleCnt="4"/>
      <dgm:spPr>
        <a:blipFill rotWithShape="1"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82D0A-A29A-4F3D-A6C0-4F40BBD6A23F}" type="pres">
      <dgm:prSet presAssocID="{282056DA-4DF4-4673-ADB5-81B90C24636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4CCBE-DE3E-443D-9B46-614F69AAA66E}" srcId="{D8BD88FC-11AE-4A09-ABE1-C33EBFEB42E5}" destId="{282056DA-4DF4-4673-ADB5-81B90C246367}" srcOrd="3" destOrd="0" parTransId="{82F15B58-EB78-4FDB-82A7-2BD8CF51EF71}" sibTransId="{3CEB8DF0-6402-4402-BB52-62A46BB7E834}"/>
    <dgm:cxn modelId="{0F03B764-37A5-47E9-82E8-401B937FCB55}" srcId="{D8BD88FC-11AE-4A09-ABE1-C33EBFEB42E5}" destId="{1E4F5945-6406-46DE-A734-7BBA666082EB}" srcOrd="1" destOrd="0" parTransId="{9745D369-077B-4CAA-9C69-4C9EE6247247}" sibTransId="{75A0E171-BD72-489A-B427-CDD6BD6A6879}"/>
    <dgm:cxn modelId="{6BD2837B-6F72-470B-AB12-9A5C8C23E4CF}" type="presOf" srcId="{D8BD88FC-11AE-4A09-ABE1-C33EBFEB42E5}" destId="{469CACB2-B5EB-40E0-9A36-903A241673AE}" srcOrd="0" destOrd="0" presId="urn:microsoft.com/office/officeart/2005/8/layout/vList3"/>
    <dgm:cxn modelId="{7E955AE3-C0CC-4930-8E5F-2FCC97E32F8F}" srcId="{D8BD88FC-11AE-4A09-ABE1-C33EBFEB42E5}" destId="{A1EAF379-735F-4C7C-BDFE-E63D9D8F106F}" srcOrd="0" destOrd="0" parTransId="{7CBE10EE-E540-40B5-90FC-A62DBCC11428}" sibTransId="{1703B545-C226-4C3D-BA09-10FD7723C607}"/>
    <dgm:cxn modelId="{A9D65C3B-62A8-4F9C-8124-0384F5F05357}" type="presOf" srcId="{1E4F5945-6406-46DE-A734-7BBA666082EB}" destId="{AA7ADB1D-686C-4118-9352-68C2E4CFA180}" srcOrd="0" destOrd="0" presId="urn:microsoft.com/office/officeart/2005/8/layout/vList3"/>
    <dgm:cxn modelId="{F7EBCD8C-D299-415D-B57E-34883180C1C8}" type="presOf" srcId="{A1EAF379-735F-4C7C-BDFE-E63D9D8F106F}" destId="{48579AB6-0FA5-4E89-B1F2-170E037D958C}" srcOrd="0" destOrd="0" presId="urn:microsoft.com/office/officeart/2005/8/layout/vList3"/>
    <dgm:cxn modelId="{84271C82-2C6C-401F-B942-40179E9BA5DD}" srcId="{D8BD88FC-11AE-4A09-ABE1-C33EBFEB42E5}" destId="{80E6FCCB-06DF-4EDB-94DD-6D2EBC1F1C56}" srcOrd="2" destOrd="0" parTransId="{22A0631E-748C-4C56-B55A-FA23AD43B89A}" sibTransId="{9E5D19E3-3B5F-4082-9C6E-8E97B79C0E98}"/>
    <dgm:cxn modelId="{C9B59BC4-8473-4745-8066-6DDBE2D77B2C}" type="presOf" srcId="{282056DA-4DF4-4673-ADB5-81B90C246367}" destId="{E2E82D0A-A29A-4F3D-A6C0-4F40BBD6A23F}" srcOrd="0" destOrd="0" presId="urn:microsoft.com/office/officeart/2005/8/layout/vList3"/>
    <dgm:cxn modelId="{6E798D9F-C6C1-4767-AFBC-D9CCE6268819}" type="presOf" srcId="{80E6FCCB-06DF-4EDB-94DD-6D2EBC1F1C56}" destId="{7C93FD7A-F6E5-4F11-8427-2EAF5650DAAD}" srcOrd="0" destOrd="0" presId="urn:microsoft.com/office/officeart/2005/8/layout/vList3"/>
    <dgm:cxn modelId="{5014892E-2AD4-4772-8853-BD6E454007AE}" type="presParOf" srcId="{469CACB2-B5EB-40E0-9A36-903A241673AE}" destId="{054E8476-C500-439F-B495-3AE29A69A389}" srcOrd="0" destOrd="0" presId="urn:microsoft.com/office/officeart/2005/8/layout/vList3"/>
    <dgm:cxn modelId="{AE9BEBD3-26EE-4734-8F0D-67DAFEB1C3A0}" type="presParOf" srcId="{054E8476-C500-439F-B495-3AE29A69A389}" destId="{6CDBD18F-2CB9-4C94-A1E3-6B871AB0F24F}" srcOrd="0" destOrd="0" presId="urn:microsoft.com/office/officeart/2005/8/layout/vList3"/>
    <dgm:cxn modelId="{30B9C8A4-907E-4C5A-9EC0-745D8901FFDC}" type="presParOf" srcId="{054E8476-C500-439F-B495-3AE29A69A389}" destId="{48579AB6-0FA5-4E89-B1F2-170E037D958C}" srcOrd="1" destOrd="0" presId="urn:microsoft.com/office/officeart/2005/8/layout/vList3"/>
    <dgm:cxn modelId="{2C92C9CC-1599-4C61-A045-73DB5AD28F78}" type="presParOf" srcId="{469CACB2-B5EB-40E0-9A36-903A241673AE}" destId="{660A28AD-87AD-4A79-8638-B929FBF7864B}" srcOrd="1" destOrd="0" presId="urn:microsoft.com/office/officeart/2005/8/layout/vList3"/>
    <dgm:cxn modelId="{6AD72921-A3AD-4E02-AEC8-DA7A9DA008E2}" type="presParOf" srcId="{469CACB2-B5EB-40E0-9A36-903A241673AE}" destId="{5ECC272A-46BE-4722-A153-D29CF21FD9C6}" srcOrd="2" destOrd="0" presId="urn:microsoft.com/office/officeart/2005/8/layout/vList3"/>
    <dgm:cxn modelId="{0C863D1E-2BBE-42FB-B0E5-DE81BADB6DEE}" type="presParOf" srcId="{5ECC272A-46BE-4722-A153-D29CF21FD9C6}" destId="{64A15271-D971-4515-91CD-DB0D66A2983E}" srcOrd="0" destOrd="0" presId="urn:microsoft.com/office/officeart/2005/8/layout/vList3"/>
    <dgm:cxn modelId="{87CF9377-B5EE-41ED-86B7-1335D64739FB}" type="presParOf" srcId="{5ECC272A-46BE-4722-A153-D29CF21FD9C6}" destId="{AA7ADB1D-686C-4118-9352-68C2E4CFA180}" srcOrd="1" destOrd="0" presId="urn:microsoft.com/office/officeart/2005/8/layout/vList3"/>
    <dgm:cxn modelId="{00BFDE53-182A-4055-B0B4-D4FCB8DA9788}" type="presParOf" srcId="{469CACB2-B5EB-40E0-9A36-903A241673AE}" destId="{82CA67E1-E961-4B53-9EBE-18A4D1A92096}" srcOrd="3" destOrd="0" presId="urn:microsoft.com/office/officeart/2005/8/layout/vList3"/>
    <dgm:cxn modelId="{4FB30115-6342-4E60-BE4E-2E9F35BA0BED}" type="presParOf" srcId="{469CACB2-B5EB-40E0-9A36-903A241673AE}" destId="{47475AF1-0142-4020-8BDE-009F2F6F19F8}" srcOrd="4" destOrd="0" presId="urn:microsoft.com/office/officeart/2005/8/layout/vList3"/>
    <dgm:cxn modelId="{11D0BF9E-FE5B-4B7A-8197-E9408808F613}" type="presParOf" srcId="{47475AF1-0142-4020-8BDE-009F2F6F19F8}" destId="{987FBC05-38A3-44F8-ACAB-43AA76253342}" srcOrd="0" destOrd="0" presId="urn:microsoft.com/office/officeart/2005/8/layout/vList3"/>
    <dgm:cxn modelId="{4267C677-7087-4343-8FF4-48F29DB6AC75}" type="presParOf" srcId="{47475AF1-0142-4020-8BDE-009F2F6F19F8}" destId="{7C93FD7A-F6E5-4F11-8427-2EAF5650DAAD}" srcOrd="1" destOrd="0" presId="urn:microsoft.com/office/officeart/2005/8/layout/vList3"/>
    <dgm:cxn modelId="{D8AF9441-ED49-4BE5-8EF8-63094B02F586}" type="presParOf" srcId="{469CACB2-B5EB-40E0-9A36-903A241673AE}" destId="{3864E70B-FFA0-4088-8E19-68F7CC8765F1}" srcOrd="5" destOrd="0" presId="urn:microsoft.com/office/officeart/2005/8/layout/vList3"/>
    <dgm:cxn modelId="{F5FB5637-F433-4CFE-8232-86F10FE471E4}" type="presParOf" srcId="{469CACB2-B5EB-40E0-9A36-903A241673AE}" destId="{7E1D2106-36D3-4905-970D-523C802F28BF}" srcOrd="6" destOrd="0" presId="urn:microsoft.com/office/officeart/2005/8/layout/vList3"/>
    <dgm:cxn modelId="{29D60011-A54D-41B6-B4B7-32E54B7FF01C}" type="presParOf" srcId="{7E1D2106-36D3-4905-970D-523C802F28BF}" destId="{863BDD1C-5464-4EF6-A44E-CB11A8CC67E7}" srcOrd="0" destOrd="0" presId="urn:microsoft.com/office/officeart/2005/8/layout/vList3"/>
    <dgm:cxn modelId="{C60DA301-5BB8-4D57-A657-7A0385C38E0F}" type="presParOf" srcId="{7E1D2106-36D3-4905-970D-523C802F28BF}" destId="{E2E82D0A-A29A-4F3D-A6C0-4F40BBD6A23F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E15C5-06E8-4062-B4EA-6A891FAC54EB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ED48870-1D9C-436E-9E8D-885EB2CA136D}">
      <dgm:prSet phldrT="[Текст]" custT="1"/>
      <dgm:spPr/>
      <dgm:t>
        <a:bodyPr/>
        <a:lstStyle/>
        <a:p>
          <a:endParaRPr lang="ru-RU" sz="2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0439152-E4F1-4DC3-BB23-4B82070D1ABE}" type="parTrans" cxnId="{97A8881F-6AEB-4210-8F0E-E61FE7B26239}">
      <dgm:prSet/>
      <dgm:spPr/>
      <dgm:t>
        <a:bodyPr/>
        <a:lstStyle/>
        <a:p>
          <a:endParaRPr lang="ru-RU" sz="2400"/>
        </a:p>
      </dgm:t>
    </dgm:pt>
    <dgm:pt modelId="{8A5B8C26-562E-47CE-B2BC-5049CA3EFFAD}" type="sibTrans" cxnId="{97A8881F-6AEB-4210-8F0E-E61FE7B26239}">
      <dgm:prSet/>
      <dgm:spPr/>
      <dgm:t>
        <a:bodyPr/>
        <a:lstStyle/>
        <a:p>
          <a:endParaRPr lang="ru-RU" sz="2400"/>
        </a:p>
      </dgm:t>
    </dgm:pt>
    <dgm:pt modelId="{87BAB1E5-AE3A-45F0-B59D-CAA158DC5DB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«Достижение высоких предметных результатов»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BF284-8C4A-4F17-B148-CAC64ABD819C}" type="parTrans" cxnId="{233EC15C-5551-4586-B230-900C5F5832C7}">
      <dgm:prSet/>
      <dgm:spPr/>
      <dgm:t>
        <a:bodyPr/>
        <a:lstStyle/>
        <a:p>
          <a:endParaRPr lang="ru-RU" sz="2400"/>
        </a:p>
      </dgm:t>
    </dgm:pt>
    <dgm:pt modelId="{1B752CAB-3701-4566-A904-CF9E01833162}" type="sibTrans" cxnId="{233EC15C-5551-4586-B230-900C5F5832C7}">
      <dgm:prSet/>
      <dgm:spPr/>
      <dgm:t>
        <a:bodyPr/>
        <a:lstStyle/>
        <a:p>
          <a:endParaRPr lang="ru-RU" sz="2400"/>
        </a:p>
      </dgm:t>
    </dgm:pt>
    <dgm:pt modelId="{8A2327CD-3E89-4749-B40D-75D72B107D1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«Олимпиадное и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фестивально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-конкурсное движение»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C9346-B37D-4616-872D-4661656851D4}" type="parTrans" cxnId="{861239BD-6E51-4ABE-94E0-480205FF1D24}">
      <dgm:prSet/>
      <dgm:spPr/>
      <dgm:t>
        <a:bodyPr/>
        <a:lstStyle/>
        <a:p>
          <a:endParaRPr lang="ru-RU" sz="2400"/>
        </a:p>
      </dgm:t>
    </dgm:pt>
    <dgm:pt modelId="{E091F22B-185B-4CFE-A58A-8D2BA32F09C2}" type="sibTrans" cxnId="{861239BD-6E51-4ABE-94E0-480205FF1D24}">
      <dgm:prSet/>
      <dgm:spPr/>
      <dgm:t>
        <a:bodyPr/>
        <a:lstStyle/>
        <a:p>
          <a:endParaRPr lang="ru-RU" sz="2400"/>
        </a:p>
      </dgm:t>
    </dgm:pt>
    <dgm:pt modelId="{003FC89F-B7A0-4447-B138-6F092BF28E4D}">
      <dgm:prSet phldrT="[Текст]" custT="1"/>
      <dgm:spPr/>
      <dgm:t>
        <a:bodyPr/>
        <a:lstStyle/>
        <a:p>
          <a:endParaRPr lang="ru-RU" sz="2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C3869ED-9940-45AD-9DC8-C39E5A89D9C1}" type="parTrans" cxnId="{22ABF2C2-342B-4BEF-B1A4-17881BFF837E}">
      <dgm:prSet/>
      <dgm:spPr/>
      <dgm:t>
        <a:bodyPr/>
        <a:lstStyle/>
        <a:p>
          <a:endParaRPr lang="ru-RU" sz="2400"/>
        </a:p>
      </dgm:t>
    </dgm:pt>
    <dgm:pt modelId="{8BA440E4-D58C-46C0-90BE-B9FB38C8442E}" type="sibTrans" cxnId="{22ABF2C2-342B-4BEF-B1A4-17881BFF837E}">
      <dgm:prSet/>
      <dgm:spPr/>
      <dgm:t>
        <a:bodyPr/>
        <a:lstStyle/>
        <a:p>
          <a:endParaRPr lang="ru-RU" sz="2400"/>
        </a:p>
      </dgm:t>
    </dgm:pt>
    <dgm:pt modelId="{84432349-14C2-4E20-85F2-B80581AE942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«Самоопределение и личностный рост обучающихся»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3606E-5C5E-4F7A-9BF3-F4DB0BD2A400}" type="parTrans" cxnId="{AFF2FA81-FCBE-4BD3-9C06-252ABD455CAF}">
      <dgm:prSet/>
      <dgm:spPr/>
      <dgm:t>
        <a:bodyPr/>
        <a:lstStyle/>
        <a:p>
          <a:endParaRPr lang="ru-RU" sz="2400"/>
        </a:p>
      </dgm:t>
    </dgm:pt>
    <dgm:pt modelId="{57436F00-3D9D-44EA-BE91-205C9A3D7361}" type="sibTrans" cxnId="{AFF2FA81-FCBE-4BD3-9C06-252ABD455CAF}">
      <dgm:prSet/>
      <dgm:spPr/>
      <dgm:t>
        <a:bodyPr/>
        <a:lstStyle/>
        <a:p>
          <a:endParaRPr lang="ru-RU" sz="2400"/>
        </a:p>
      </dgm:t>
    </dgm:pt>
    <dgm:pt modelId="{BBD8C0AF-AD4D-4E69-B85A-86DFC5464DAF}">
      <dgm:prSet phldrT="[Текст]" custT="1"/>
      <dgm:spPr/>
      <dgm:t>
        <a:bodyPr/>
        <a:lstStyle/>
        <a:p>
          <a:endParaRPr lang="ru-RU" sz="240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8ECC040E-4897-4D93-9B1C-AC954B99D61F}" type="sibTrans" cxnId="{0733CA8C-0C0C-434E-ADD1-C729D497BD39}">
      <dgm:prSet/>
      <dgm:spPr/>
      <dgm:t>
        <a:bodyPr/>
        <a:lstStyle/>
        <a:p>
          <a:endParaRPr lang="ru-RU" sz="2400"/>
        </a:p>
      </dgm:t>
    </dgm:pt>
    <dgm:pt modelId="{BD8DFDF6-4C4B-4AB9-9A42-1AD5C86688CB}" type="parTrans" cxnId="{0733CA8C-0C0C-434E-ADD1-C729D497BD39}">
      <dgm:prSet/>
      <dgm:spPr/>
      <dgm:t>
        <a:bodyPr/>
        <a:lstStyle/>
        <a:p>
          <a:endParaRPr lang="ru-RU" sz="2400"/>
        </a:p>
      </dgm:t>
    </dgm:pt>
    <dgm:pt modelId="{6F82346F-9487-4137-B921-443ABC73E932}" type="pres">
      <dgm:prSet presAssocID="{57EE15C5-06E8-4062-B4EA-6A891FAC54E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6BD9D79-5F59-4EB2-A84F-120A3C7B702A}" type="pres">
      <dgm:prSet presAssocID="{FED48870-1D9C-436E-9E8D-885EB2CA136D}" presName="parenttextcomposite" presStyleCnt="0"/>
      <dgm:spPr/>
      <dgm:t>
        <a:bodyPr/>
        <a:lstStyle/>
        <a:p>
          <a:endParaRPr lang="ru-RU"/>
        </a:p>
      </dgm:t>
    </dgm:pt>
    <dgm:pt modelId="{1FBB7E56-D685-4084-B91D-54D9FD28CACC}" type="pres">
      <dgm:prSet presAssocID="{FED48870-1D9C-436E-9E8D-885EB2CA136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BD059-2505-4CE7-885E-75AE978E0A3D}" type="pres">
      <dgm:prSet presAssocID="{FED48870-1D9C-436E-9E8D-885EB2CA136D}" presName="composite" presStyleCnt="0"/>
      <dgm:spPr/>
      <dgm:t>
        <a:bodyPr/>
        <a:lstStyle/>
        <a:p>
          <a:endParaRPr lang="ru-RU"/>
        </a:p>
      </dgm:t>
    </dgm:pt>
    <dgm:pt modelId="{480DB9CD-CAD7-4197-AD94-9A8404EB9FBA}" type="pres">
      <dgm:prSet presAssocID="{FED48870-1D9C-436E-9E8D-885EB2CA136D}" presName="chevron1" presStyleLbl="alignNode1" presStyleIdx="0" presStyleCnt="21"/>
      <dgm:spPr/>
      <dgm:t>
        <a:bodyPr/>
        <a:lstStyle/>
        <a:p>
          <a:endParaRPr lang="ru-RU"/>
        </a:p>
      </dgm:t>
    </dgm:pt>
    <dgm:pt modelId="{CA010E07-73C9-41BE-A8D1-E9B9C97400E1}" type="pres">
      <dgm:prSet presAssocID="{FED48870-1D9C-436E-9E8D-885EB2CA136D}" presName="chevron2" presStyleLbl="alignNode1" presStyleIdx="1" presStyleCnt="21"/>
      <dgm:spPr/>
      <dgm:t>
        <a:bodyPr/>
        <a:lstStyle/>
        <a:p>
          <a:endParaRPr lang="ru-RU"/>
        </a:p>
      </dgm:t>
    </dgm:pt>
    <dgm:pt modelId="{E7AB8209-67DD-43F5-83B6-25DF86EBD05C}" type="pres">
      <dgm:prSet presAssocID="{FED48870-1D9C-436E-9E8D-885EB2CA136D}" presName="chevron3" presStyleLbl="alignNode1" presStyleIdx="2" presStyleCnt="21"/>
      <dgm:spPr/>
      <dgm:t>
        <a:bodyPr/>
        <a:lstStyle/>
        <a:p>
          <a:endParaRPr lang="ru-RU"/>
        </a:p>
      </dgm:t>
    </dgm:pt>
    <dgm:pt modelId="{A4F425D5-52EA-4E72-B561-9C85490A35B9}" type="pres">
      <dgm:prSet presAssocID="{FED48870-1D9C-436E-9E8D-885EB2CA136D}" presName="chevron4" presStyleLbl="alignNode1" presStyleIdx="3" presStyleCnt="21"/>
      <dgm:spPr/>
      <dgm:t>
        <a:bodyPr/>
        <a:lstStyle/>
        <a:p>
          <a:endParaRPr lang="ru-RU"/>
        </a:p>
      </dgm:t>
    </dgm:pt>
    <dgm:pt modelId="{A4F36C3C-0E1A-400B-BA2B-0AEC1A84AF7B}" type="pres">
      <dgm:prSet presAssocID="{FED48870-1D9C-436E-9E8D-885EB2CA136D}" presName="chevron5" presStyleLbl="alignNode1" presStyleIdx="4" presStyleCnt="21"/>
      <dgm:spPr/>
      <dgm:t>
        <a:bodyPr/>
        <a:lstStyle/>
        <a:p>
          <a:endParaRPr lang="ru-RU"/>
        </a:p>
      </dgm:t>
    </dgm:pt>
    <dgm:pt modelId="{EECDD418-10CF-4A53-A154-1070D7EB554F}" type="pres">
      <dgm:prSet presAssocID="{FED48870-1D9C-436E-9E8D-885EB2CA136D}" presName="chevron6" presStyleLbl="alignNode1" presStyleIdx="5" presStyleCnt="21"/>
      <dgm:spPr/>
      <dgm:t>
        <a:bodyPr/>
        <a:lstStyle/>
        <a:p>
          <a:endParaRPr lang="ru-RU"/>
        </a:p>
      </dgm:t>
    </dgm:pt>
    <dgm:pt modelId="{B7388075-DE03-4006-AE08-59ECE36D822B}" type="pres">
      <dgm:prSet presAssocID="{FED48870-1D9C-436E-9E8D-885EB2CA136D}" presName="chevron7" presStyleLbl="alignNode1" presStyleIdx="6" presStyleCnt="21" custScaleX="106539"/>
      <dgm:spPr/>
      <dgm:t>
        <a:bodyPr/>
        <a:lstStyle/>
        <a:p>
          <a:endParaRPr lang="ru-RU"/>
        </a:p>
      </dgm:t>
    </dgm:pt>
    <dgm:pt modelId="{C1B38F03-B395-4314-B320-A63B8923ED49}" type="pres">
      <dgm:prSet presAssocID="{FED48870-1D9C-436E-9E8D-885EB2CA136D}" presName="childtext" presStyleLbl="solidFgAcc1" presStyleIdx="0" presStyleCnt="3" custScaleX="2274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34C33-7CBA-4DD9-9897-47A0ABE28345}" type="pres">
      <dgm:prSet presAssocID="{8A5B8C26-562E-47CE-B2BC-5049CA3EFFAD}" presName="sibTrans" presStyleCnt="0"/>
      <dgm:spPr/>
      <dgm:t>
        <a:bodyPr/>
        <a:lstStyle/>
        <a:p>
          <a:endParaRPr lang="ru-RU"/>
        </a:p>
      </dgm:t>
    </dgm:pt>
    <dgm:pt modelId="{CA484E56-4456-4218-8D7B-1F0167895BE9}" type="pres">
      <dgm:prSet presAssocID="{BBD8C0AF-AD4D-4E69-B85A-86DFC5464DAF}" presName="parenttextcomposite" presStyleCnt="0"/>
      <dgm:spPr/>
      <dgm:t>
        <a:bodyPr/>
        <a:lstStyle/>
        <a:p>
          <a:endParaRPr lang="ru-RU"/>
        </a:p>
      </dgm:t>
    </dgm:pt>
    <dgm:pt modelId="{198B4FDC-AF7C-4913-9DD6-211968C6B707}" type="pres">
      <dgm:prSet presAssocID="{BBD8C0AF-AD4D-4E69-B85A-86DFC5464DA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F254D-838D-48AC-837E-1B6620979CB5}" type="pres">
      <dgm:prSet presAssocID="{BBD8C0AF-AD4D-4E69-B85A-86DFC5464DAF}" presName="composite" presStyleCnt="0"/>
      <dgm:spPr/>
      <dgm:t>
        <a:bodyPr/>
        <a:lstStyle/>
        <a:p>
          <a:endParaRPr lang="ru-RU"/>
        </a:p>
      </dgm:t>
    </dgm:pt>
    <dgm:pt modelId="{8C469532-3C71-4415-B71B-7F4FD43AB194}" type="pres">
      <dgm:prSet presAssocID="{BBD8C0AF-AD4D-4E69-B85A-86DFC5464DAF}" presName="chevron1" presStyleLbl="alignNode1" presStyleIdx="7" presStyleCnt="21"/>
      <dgm:spPr/>
      <dgm:t>
        <a:bodyPr/>
        <a:lstStyle/>
        <a:p>
          <a:endParaRPr lang="ru-RU"/>
        </a:p>
      </dgm:t>
    </dgm:pt>
    <dgm:pt modelId="{1A95F7F8-A418-43F9-9622-1F40C275CD9B}" type="pres">
      <dgm:prSet presAssocID="{BBD8C0AF-AD4D-4E69-B85A-86DFC5464DAF}" presName="chevron2" presStyleLbl="alignNode1" presStyleIdx="8" presStyleCnt="21"/>
      <dgm:spPr/>
      <dgm:t>
        <a:bodyPr/>
        <a:lstStyle/>
        <a:p>
          <a:endParaRPr lang="ru-RU"/>
        </a:p>
      </dgm:t>
    </dgm:pt>
    <dgm:pt modelId="{717E24A2-71FA-4292-BB70-BF48093CDBC3}" type="pres">
      <dgm:prSet presAssocID="{BBD8C0AF-AD4D-4E69-B85A-86DFC5464DAF}" presName="chevron3" presStyleLbl="alignNode1" presStyleIdx="9" presStyleCnt="21"/>
      <dgm:spPr/>
      <dgm:t>
        <a:bodyPr/>
        <a:lstStyle/>
        <a:p>
          <a:endParaRPr lang="ru-RU"/>
        </a:p>
      </dgm:t>
    </dgm:pt>
    <dgm:pt modelId="{377E86A9-7B8F-4886-BC05-EF3578AE0347}" type="pres">
      <dgm:prSet presAssocID="{BBD8C0AF-AD4D-4E69-B85A-86DFC5464DAF}" presName="chevron4" presStyleLbl="alignNode1" presStyleIdx="10" presStyleCnt="21"/>
      <dgm:spPr/>
      <dgm:t>
        <a:bodyPr/>
        <a:lstStyle/>
        <a:p>
          <a:endParaRPr lang="ru-RU"/>
        </a:p>
      </dgm:t>
    </dgm:pt>
    <dgm:pt modelId="{76FDB4BA-16AC-415D-98B0-6662CD35E771}" type="pres">
      <dgm:prSet presAssocID="{BBD8C0AF-AD4D-4E69-B85A-86DFC5464DAF}" presName="chevron5" presStyleLbl="alignNode1" presStyleIdx="11" presStyleCnt="21"/>
      <dgm:spPr/>
      <dgm:t>
        <a:bodyPr/>
        <a:lstStyle/>
        <a:p>
          <a:endParaRPr lang="ru-RU"/>
        </a:p>
      </dgm:t>
    </dgm:pt>
    <dgm:pt modelId="{53298AA9-8D16-4925-B820-82A48CAE9D18}" type="pres">
      <dgm:prSet presAssocID="{BBD8C0AF-AD4D-4E69-B85A-86DFC5464DAF}" presName="chevron6" presStyleLbl="alignNode1" presStyleIdx="12" presStyleCnt="21"/>
      <dgm:spPr/>
      <dgm:t>
        <a:bodyPr/>
        <a:lstStyle/>
        <a:p>
          <a:endParaRPr lang="ru-RU"/>
        </a:p>
      </dgm:t>
    </dgm:pt>
    <dgm:pt modelId="{3FCCD565-9BA5-41D1-8884-15A7A35CFA63}" type="pres">
      <dgm:prSet presAssocID="{BBD8C0AF-AD4D-4E69-B85A-86DFC5464DAF}" presName="chevron7" presStyleLbl="alignNode1" presStyleIdx="13" presStyleCnt="21"/>
      <dgm:spPr/>
      <dgm:t>
        <a:bodyPr/>
        <a:lstStyle/>
        <a:p>
          <a:endParaRPr lang="ru-RU"/>
        </a:p>
      </dgm:t>
    </dgm:pt>
    <dgm:pt modelId="{7D6B7331-875F-4ABD-8075-4E03C7DAEB5B}" type="pres">
      <dgm:prSet presAssocID="{BBD8C0AF-AD4D-4E69-B85A-86DFC5464DAF}" presName="childtext" presStyleLbl="solidFgAcc1" presStyleIdx="1" presStyleCnt="3" custScaleX="229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EFF2A-1CE6-495F-9309-EA01F13C944D}" type="pres">
      <dgm:prSet presAssocID="{8ECC040E-4897-4D93-9B1C-AC954B99D61F}" presName="sibTrans" presStyleCnt="0"/>
      <dgm:spPr/>
      <dgm:t>
        <a:bodyPr/>
        <a:lstStyle/>
        <a:p>
          <a:endParaRPr lang="ru-RU"/>
        </a:p>
      </dgm:t>
    </dgm:pt>
    <dgm:pt modelId="{FA1BE70B-FA8F-4E8F-B5B9-158ACB187713}" type="pres">
      <dgm:prSet presAssocID="{003FC89F-B7A0-4447-B138-6F092BF28E4D}" presName="parenttextcomposite" presStyleCnt="0"/>
      <dgm:spPr/>
      <dgm:t>
        <a:bodyPr/>
        <a:lstStyle/>
        <a:p>
          <a:endParaRPr lang="ru-RU"/>
        </a:p>
      </dgm:t>
    </dgm:pt>
    <dgm:pt modelId="{B01ACE84-1E05-4AA7-B299-81523E0391B0}" type="pres">
      <dgm:prSet presAssocID="{003FC89F-B7A0-4447-B138-6F092BF28E4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7913-4672-4549-917F-2924DFEB9A70}" type="pres">
      <dgm:prSet presAssocID="{003FC89F-B7A0-4447-B138-6F092BF28E4D}" presName="composite" presStyleCnt="0"/>
      <dgm:spPr/>
      <dgm:t>
        <a:bodyPr/>
        <a:lstStyle/>
        <a:p>
          <a:endParaRPr lang="ru-RU"/>
        </a:p>
      </dgm:t>
    </dgm:pt>
    <dgm:pt modelId="{42709DB1-DD92-4F51-B3C7-FBF59E7BFC8F}" type="pres">
      <dgm:prSet presAssocID="{003FC89F-B7A0-4447-B138-6F092BF28E4D}" presName="chevron1" presStyleLbl="alignNode1" presStyleIdx="14" presStyleCnt="21"/>
      <dgm:spPr/>
      <dgm:t>
        <a:bodyPr/>
        <a:lstStyle/>
        <a:p>
          <a:endParaRPr lang="ru-RU"/>
        </a:p>
      </dgm:t>
    </dgm:pt>
    <dgm:pt modelId="{DCD52C81-75F3-42A4-BB82-E407EA47EFC1}" type="pres">
      <dgm:prSet presAssocID="{003FC89F-B7A0-4447-B138-6F092BF28E4D}" presName="chevron2" presStyleLbl="alignNode1" presStyleIdx="15" presStyleCnt="21"/>
      <dgm:spPr/>
      <dgm:t>
        <a:bodyPr/>
        <a:lstStyle/>
        <a:p>
          <a:endParaRPr lang="ru-RU"/>
        </a:p>
      </dgm:t>
    </dgm:pt>
    <dgm:pt modelId="{4870F692-EE40-4A11-9D7A-1EDE4448AA91}" type="pres">
      <dgm:prSet presAssocID="{003FC89F-B7A0-4447-B138-6F092BF28E4D}" presName="chevron3" presStyleLbl="alignNode1" presStyleIdx="16" presStyleCnt="21"/>
      <dgm:spPr/>
      <dgm:t>
        <a:bodyPr/>
        <a:lstStyle/>
        <a:p>
          <a:endParaRPr lang="ru-RU"/>
        </a:p>
      </dgm:t>
    </dgm:pt>
    <dgm:pt modelId="{83CDFD3A-3112-4007-A409-5ECF64EC3B7D}" type="pres">
      <dgm:prSet presAssocID="{003FC89F-B7A0-4447-B138-6F092BF28E4D}" presName="chevron4" presStyleLbl="alignNode1" presStyleIdx="17" presStyleCnt="21"/>
      <dgm:spPr/>
      <dgm:t>
        <a:bodyPr/>
        <a:lstStyle/>
        <a:p>
          <a:endParaRPr lang="ru-RU"/>
        </a:p>
      </dgm:t>
    </dgm:pt>
    <dgm:pt modelId="{BCB2DF55-B699-42DB-BF74-44664BDC0CFA}" type="pres">
      <dgm:prSet presAssocID="{003FC89F-B7A0-4447-B138-6F092BF28E4D}" presName="chevron5" presStyleLbl="alignNode1" presStyleIdx="18" presStyleCnt="21"/>
      <dgm:spPr/>
      <dgm:t>
        <a:bodyPr/>
        <a:lstStyle/>
        <a:p>
          <a:endParaRPr lang="ru-RU"/>
        </a:p>
      </dgm:t>
    </dgm:pt>
    <dgm:pt modelId="{DEAB64F4-4C8E-41E3-A270-F084CDC93430}" type="pres">
      <dgm:prSet presAssocID="{003FC89F-B7A0-4447-B138-6F092BF28E4D}" presName="chevron6" presStyleLbl="alignNode1" presStyleIdx="19" presStyleCnt="21"/>
      <dgm:spPr/>
      <dgm:t>
        <a:bodyPr/>
        <a:lstStyle/>
        <a:p>
          <a:endParaRPr lang="ru-RU"/>
        </a:p>
      </dgm:t>
    </dgm:pt>
    <dgm:pt modelId="{45F1D018-F73A-4561-BCCE-181D90262E7E}" type="pres">
      <dgm:prSet presAssocID="{003FC89F-B7A0-4447-B138-6F092BF28E4D}" presName="chevron7" presStyleLbl="alignNode1" presStyleIdx="20" presStyleCnt="21"/>
      <dgm:spPr/>
      <dgm:t>
        <a:bodyPr/>
        <a:lstStyle/>
        <a:p>
          <a:endParaRPr lang="ru-RU"/>
        </a:p>
      </dgm:t>
    </dgm:pt>
    <dgm:pt modelId="{4A0EBB69-D879-4B3A-9839-3BDD18982644}" type="pres">
      <dgm:prSet presAssocID="{003FC89F-B7A0-4447-B138-6F092BF28E4D}" presName="childtext" presStyleLbl="solidFgAcc1" presStyleIdx="2" presStyleCnt="3" custScaleX="22964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611FB-9FD5-45C4-9170-D6FEB35E0135}" type="presOf" srcId="{8A2327CD-3E89-4749-B40D-75D72B107D1F}" destId="{7D6B7331-875F-4ABD-8075-4E03C7DAEB5B}" srcOrd="0" destOrd="0" presId="urn:microsoft.com/office/officeart/2008/layout/VerticalAccentList"/>
    <dgm:cxn modelId="{79135047-2606-4164-A40D-94D64EA7D037}" type="presOf" srcId="{FED48870-1D9C-436E-9E8D-885EB2CA136D}" destId="{1FBB7E56-D685-4084-B91D-54D9FD28CACC}" srcOrd="0" destOrd="0" presId="urn:microsoft.com/office/officeart/2008/layout/VerticalAccentList"/>
    <dgm:cxn modelId="{DC8723B1-931A-4185-92D6-CF42A79355F0}" type="presOf" srcId="{84432349-14C2-4E20-85F2-B80581AE9428}" destId="{4A0EBB69-D879-4B3A-9839-3BDD18982644}" srcOrd="0" destOrd="0" presId="urn:microsoft.com/office/officeart/2008/layout/VerticalAccentList"/>
    <dgm:cxn modelId="{0733CA8C-0C0C-434E-ADD1-C729D497BD39}" srcId="{57EE15C5-06E8-4062-B4EA-6A891FAC54EB}" destId="{BBD8C0AF-AD4D-4E69-B85A-86DFC5464DAF}" srcOrd="1" destOrd="0" parTransId="{BD8DFDF6-4C4B-4AB9-9A42-1AD5C86688CB}" sibTransId="{8ECC040E-4897-4D93-9B1C-AC954B99D61F}"/>
    <dgm:cxn modelId="{97A8881F-6AEB-4210-8F0E-E61FE7B26239}" srcId="{57EE15C5-06E8-4062-B4EA-6A891FAC54EB}" destId="{FED48870-1D9C-436E-9E8D-885EB2CA136D}" srcOrd="0" destOrd="0" parTransId="{A0439152-E4F1-4DC3-BB23-4B82070D1ABE}" sibTransId="{8A5B8C26-562E-47CE-B2BC-5049CA3EFFAD}"/>
    <dgm:cxn modelId="{CEAB843A-5E15-4CD5-B306-EFA11943C765}" type="presOf" srcId="{87BAB1E5-AE3A-45F0-B59D-CAA158DC5DB3}" destId="{C1B38F03-B395-4314-B320-A63B8923ED49}" srcOrd="0" destOrd="0" presId="urn:microsoft.com/office/officeart/2008/layout/VerticalAccentList"/>
    <dgm:cxn modelId="{22ABF2C2-342B-4BEF-B1A4-17881BFF837E}" srcId="{57EE15C5-06E8-4062-B4EA-6A891FAC54EB}" destId="{003FC89F-B7A0-4447-B138-6F092BF28E4D}" srcOrd="2" destOrd="0" parTransId="{4C3869ED-9940-45AD-9DC8-C39E5A89D9C1}" sibTransId="{8BA440E4-D58C-46C0-90BE-B9FB38C8442E}"/>
    <dgm:cxn modelId="{233EC15C-5551-4586-B230-900C5F5832C7}" srcId="{FED48870-1D9C-436E-9E8D-885EB2CA136D}" destId="{87BAB1E5-AE3A-45F0-B59D-CAA158DC5DB3}" srcOrd="0" destOrd="0" parTransId="{613BF284-8C4A-4F17-B148-CAC64ABD819C}" sibTransId="{1B752CAB-3701-4566-A904-CF9E01833162}"/>
    <dgm:cxn modelId="{AFF2FA81-FCBE-4BD3-9C06-252ABD455CAF}" srcId="{003FC89F-B7A0-4447-B138-6F092BF28E4D}" destId="{84432349-14C2-4E20-85F2-B80581AE9428}" srcOrd="0" destOrd="0" parTransId="{B313606E-5C5E-4F7A-9BF3-F4DB0BD2A400}" sibTransId="{57436F00-3D9D-44EA-BE91-205C9A3D7361}"/>
    <dgm:cxn modelId="{861239BD-6E51-4ABE-94E0-480205FF1D24}" srcId="{BBD8C0AF-AD4D-4E69-B85A-86DFC5464DAF}" destId="{8A2327CD-3E89-4749-B40D-75D72B107D1F}" srcOrd="0" destOrd="0" parTransId="{3A4C9346-B37D-4616-872D-4661656851D4}" sibTransId="{E091F22B-185B-4CFE-A58A-8D2BA32F09C2}"/>
    <dgm:cxn modelId="{E182D759-CC21-4980-85CF-36D23C9CBA27}" type="presOf" srcId="{BBD8C0AF-AD4D-4E69-B85A-86DFC5464DAF}" destId="{198B4FDC-AF7C-4913-9DD6-211968C6B707}" srcOrd="0" destOrd="0" presId="urn:microsoft.com/office/officeart/2008/layout/VerticalAccentList"/>
    <dgm:cxn modelId="{118F5CE6-16A7-499A-8B47-D7A6B9225DF0}" type="presOf" srcId="{003FC89F-B7A0-4447-B138-6F092BF28E4D}" destId="{B01ACE84-1E05-4AA7-B299-81523E0391B0}" srcOrd="0" destOrd="0" presId="urn:microsoft.com/office/officeart/2008/layout/VerticalAccentList"/>
    <dgm:cxn modelId="{23376158-C74E-4C3D-9D7C-F71101642C8B}" type="presOf" srcId="{57EE15C5-06E8-4062-B4EA-6A891FAC54EB}" destId="{6F82346F-9487-4137-B921-443ABC73E932}" srcOrd="0" destOrd="0" presId="urn:microsoft.com/office/officeart/2008/layout/VerticalAccentList"/>
    <dgm:cxn modelId="{8ABC2840-E21C-4344-95EA-887CD6E4F2D8}" type="presParOf" srcId="{6F82346F-9487-4137-B921-443ABC73E932}" destId="{F6BD9D79-5F59-4EB2-A84F-120A3C7B702A}" srcOrd="0" destOrd="0" presId="urn:microsoft.com/office/officeart/2008/layout/VerticalAccentList"/>
    <dgm:cxn modelId="{7F0764FE-5655-4BEA-967E-2BDC5F2BB33B}" type="presParOf" srcId="{F6BD9D79-5F59-4EB2-A84F-120A3C7B702A}" destId="{1FBB7E56-D685-4084-B91D-54D9FD28CACC}" srcOrd="0" destOrd="0" presId="urn:microsoft.com/office/officeart/2008/layout/VerticalAccentList"/>
    <dgm:cxn modelId="{6C1E168C-6BEF-4E03-A02B-927FE6DD60EC}" type="presParOf" srcId="{6F82346F-9487-4137-B921-443ABC73E932}" destId="{96DBD059-2505-4CE7-885E-75AE978E0A3D}" srcOrd="1" destOrd="0" presId="urn:microsoft.com/office/officeart/2008/layout/VerticalAccentList"/>
    <dgm:cxn modelId="{4C9C1A8E-4AD8-48D8-B2AC-508BBE8F8EC9}" type="presParOf" srcId="{96DBD059-2505-4CE7-885E-75AE978E0A3D}" destId="{480DB9CD-CAD7-4197-AD94-9A8404EB9FBA}" srcOrd="0" destOrd="0" presId="urn:microsoft.com/office/officeart/2008/layout/VerticalAccentList"/>
    <dgm:cxn modelId="{4B7BEB63-41DC-4C69-87F9-0AFA2536879C}" type="presParOf" srcId="{96DBD059-2505-4CE7-885E-75AE978E0A3D}" destId="{CA010E07-73C9-41BE-A8D1-E9B9C97400E1}" srcOrd="1" destOrd="0" presId="urn:microsoft.com/office/officeart/2008/layout/VerticalAccentList"/>
    <dgm:cxn modelId="{CA2E114B-4F10-4297-BE2D-2EC95B0D2A7A}" type="presParOf" srcId="{96DBD059-2505-4CE7-885E-75AE978E0A3D}" destId="{E7AB8209-67DD-43F5-83B6-25DF86EBD05C}" srcOrd="2" destOrd="0" presId="urn:microsoft.com/office/officeart/2008/layout/VerticalAccentList"/>
    <dgm:cxn modelId="{918DB2A2-B2BE-47D5-B0F1-2D02CE36332D}" type="presParOf" srcId="{96DBD059-2505-4CE7-885E-75AE978E0A3D}" destId="{A4F425D5-52EA-4E72-B561-9C85490A35B9}" srcOrd="3" destOrd="0" presId="urn:microsoft.com/office/officeart/2008/layout/VerticalAccentList"/>
    <dgm:cxn modelId="{0C08ED68-98AE-469B-8B5D-71AA3969A9B4}" type="presParOf" srcId="{96DBD059-2505-4CE7-885E-75AE978E0A3D}" destId="{A4F36C3C-0E1A-400B-BA2B-0AEC1A84AF7B}" srcOrd="4" destOrd="0" presId="urn:microsoft.com/office/officeart/2008/layout/VerticalAccentList"/>
    <dgm:cxn modelId="{F095EC93-2773-4222-8FA6-7B6DFAA44978}" type="presParOf" srcId="{96DBD059-2505-4CE7-885E-75AE978E0A3D}" destId="{EECDD418-10CF-4A53-A154-1070D7EB554F}" srcOrd="5" destOrd="0" presId="urn:microsoft.com/office/officeart/2008/layout/VerticalAccentList"/>
    <dgm:cxn modelId="{20E8B49B-5789-424A-B297-86BBA60F9A19}" type="presParOf" srcId="{96DBD059-2505-4CE7-885E-75AE978E0A3D}" destId="{B7388075-DE03-4006-AE08-59ECE36D822B}" srcOrd="6" destOrd="0" presId="urn:microsoft.com/office/officeart/2008/layout/VerticalAccentList"/>
    <dgm:cxn modelId="{22F520B2-7560-409A-AAA0-D5EEB0532F54}" type="presParOf" srcId="{96DBD059-2505-4CE7-885E-75AE978E0A3D}" destId="{C1B38F03-B395-4314-B320-A63B8923ED49}" srcOrd="7" destOrd="0" presId="urn:microsoft.com/office/officeart/2008/layout/VerticalAccentList"/>
    <dgm:cxn modelId="{1F10D189-233A-4A94-9014-05800363A06B}" type="presParOf" srcId="{6F82346F-9487-4137-B921-443ABC73E932}" destId="{13E34C33-7CBA-4DD9-9897-47A0ABE28345}" srcOrd="2" destOrd="0" presId="urn:microsoft.com/office/officeart/2008/layout/VerticalAccentList"/>
    <dgm:cxn modelId="{8EDB63DA-9206-4793-9706-1E4EB0C18CBE}" type="presParOf" srcId="{6F82346F-9487-4137-B921-443ABC73E932}" destId="{CA484E56-4456-4218-8D7B-1F0167895BE9}" srcOrd="3" destOrd="0" presId="urn:microsoft.com/office/officeart/2008/layout/VerticalAccentList"/>
    <dgm:cxn modelId="{393FAA7B-019B-498A-97F6-1FB11E065410}" type="presParOf" srcId="{CA484E56-4456-4218-8D7B-1F0167895BE9}" destId="{198B4FDC-AF7C-4913-9DD6-211968C6B707}" srcOrd="0" destOrd="0" presId="urn:microsoft.com/office/officeart/2008/layout/VerticalAccentList"/>
    <dgm:cxn modelId="{A3F383CD-B196-45E4-BD6C-3987BD1C1C56}" type="presParOf" srcId="{6F82346F-9487-4137-B921-443ABC73E932}" destId="{996F254D-838D-48AC-837E-1B6620979CB5}" srcOrd="4" destOrd="0" presId="urn:microsoft.com/office/officeart/2008/layout/VerticalAccentList"/>
    <dgm:cxn modelId="{ED16B7BE-D731-47EF-B704-2056FA496A0E}" type="presParOf" srcId="{996F254D-838D-48AC-837E-1B6620979CB5}" destId="{8C469532-3C71-4415-B71B-7F4FD43AB194}" srcOrd="0" destOrd="0" presId="urn:microsoft.com/office/officeart/2008/layout/VerticalAccentList"/>
    <dgm:cxn modelId="{0020FD4A-0796-4F8F-AA85-111FC881B27E}" type="presParOf" srcId="{996F254D-838D-48AC-837E-1B6620979CB5}" destId="{1A95F7F8-A418-43F9-9622-1F40C275CD9B}" srcOrd="1" destOrd="0" presId="urn:microsoft.com/office/officeart/2008/layout/VerticalAccentList"/>
    <dgm:cxn modelId="{C82F2AAA-5103-4EBF-97D0-FC5B4A3A4AA6}" type="presParOf" srcId="{996F254D-838D-48AC-837E-1B6620979CB5}" destId="{717E24A2-71FA-4292-BB70-BF48093CDBC3}" srcOrd="2" destOrd="0" presId="urn:microsoft.com/office/officeart/2008/layout/VerticalAccentList"/>
    <dgm:cxn modelId="{389DCA49-5FA3-4E3D-8F92-A28BA33AD621}" type="presParOf" srcId="{996F254D-838D-48AC-837E-1B6620979CB5}" destId="{377E86A9-7B8F-4886-BC05-EF3578AE0347}" srcOrd="3" destOrd="0" presId="urn:microsoft.com/office/officeart/2008/layout/VerticalAccentList"/>
    <dgm:cxn modelId="{5BB8C486-375A-4918-96AB-E8838F3C3D5B}" type="presParOf" srcId="{996F254D-838D-48AC-837E-1B6620979CB5}" destId="{76FDB4BA-16AC-415D-98B0-6662CD35E771}" srcOrd="4" destOrd="0" presId="urn:microsoft.com/office/officeart/2008/layout/VerticalAccentList"/>
    <dgm:cxn modelId="{15EDBDD3-1587-4CA3-BF60-6EF9D1C7F9F0}" type="presParOf" srcId="{996F254D-838D-48AC-837E-1B6620979CB5}" destId="{53298AA9-8D16-4925-B820-82A48CAE9D18}" srcOrd="5" destOrd="0" presId="urn:microsoft.com/office/officeart/2008/layout/VerticalAccentList"/>
    <dgm:cxn modelId="{60CA33B8-9ABC-48FE-A2C7-5CBF4BD88209}" type="presParOf" srcId="{996F254D-838D-48AC-837E-1B6620979CB5}" destId="{3FCCD565-9BA5-41D1-8884-15A7A35CFA63}" srcOrd="6" destOrd="0" presId="urn:microsoft.com/office/officeart/2008/layout/VerticalAccentList"/>
    <dgm:cxn modelId="{B8D194AA-AADC-488E-ABDF-DCC6A679DEA4}" type="presParOf" srcId="{996F254D-838D-48AC-837E-1B6620979CB5}" destId="{7D6B7331-875F-4ABD-8075-4E03C7DAEB5B}" srcOrd="7" destOrd="0" presId="urn:microsoft.com/office/officeart/2008/layout/VerticalAccentList"/>
    <dgm:cxn modelId="{EB9FADE3-BBE8-457D-84C9-B972F17D59C4}" type="presParOf" srcId="{6F82346F-9487-4137-B921-443ABC73E932}" destId="{D90EFF2A-1CE6-495F-9309-EA01F13C944D}" srcOrd="5" destOrd="0" presId="urn:microsoft.com/office/officeart/2008/layout/VerticalAccentList"/>
    <dgm:cxn modelId="{FCA21456-FC8A-4D2F-9E8A-E8237C7C830D}" type="presParOf" srcId="{6F82346F-9487-4137-B921-443ABC73E932}" destId="{FA1BE70B-FA8F-4E8F-B5B9-158ACB187713}" srcOrd="6" destOrd="0" presId="urn:microsoft.com/office/officeart/2008/layout/VerticalAccentList"/>
    <dgm:cxn modelId="{95EC3905-4EA3-4387-B63D-9AF065DE3490}" type="presParOf" srcId="{FA1BE70B-FA8F-4E8F-B5B9-158ACB187713}" destId="{B01ACE84-1E05-4AA7-B299-81523E0391B0}" srcOrd="0" destOrd="0" presId="urn:microsoft.com/office/officeart/2008/layout/VerticalAccentList"/>
    <dgm:cxn modelId="{231F2298-E1AA-43E2-B946-FA9C1E19CD6D}" type="presParOf" srcId="{6F82346F-9487-4137-B921-443ABC73E932}" destId="{C8427913-4672-4549-917F-2924DFEB9A70}" srcOrd="7" destOrd="0" presId="urn:microsoft.com/office/officeart/2008/layout/VerticalAccentList"/>
    <dgm:cxn modelId="{27E4691C-7116-4BC4-91D1-398293A67E1C}" type="presParOf" srcId="{C8427913-4672-4549-917F-2924DFEB9A70}" destId="{42709DB1-DD92-4F51-B3C7-FBF59E7BFC8F}" srcOrd="0" destOrd="0" presId="urn:microsoft.com/office/officeart/2008/layout/VerticalAccentList"/>
    <dgm:cxn modelId="{F5F24A4B-AD5D-4E71-973C-4BBCECD9EA4C}" type="presParOf" srcId="{C8427913-4672-4549-917F-2924DFEB9A70}" destId="{DCD52C81-75F3-42A4-BB82-E407EA47EFC1}" srcOrd="1" destOrd="0" presId="urn:microsoft.com/office/officeart/2008/layout/VerticalAccentList"/>
    <dgm:cxn modelId="{60766FCA-169A-4EFA-9907-37DC2F3FA97D}" type="presParOf" srcId="{C8427913-4672-4549-917F-2924DFEB9A70}" destId="{4870F692-EE40-4A11-9D7A-1EDE4448AA91}" srcOrd="2" destOrd="0" presId="urn:microsoft.com/office/officeart/2008/layout/VerticalAccentList"/>
    <dgm:cxn modelId="{536B72B6-FCFD-48AC-A812-F52F49DAA239}" type="presParOf" srcId="{C8427913-4672-4549-917F-2924DFEB9A70}" destId="{83CDFD3A-3112-4007-A409-5ECF64EC3B7D}" srcOrd="3" destOrd="0" presId="urn:microsoft.com/office/officeart/2008/layout/VerticalAccentList"/>
    <dgm:cxn modelId="{6C679F63-9F42-4D06-B831-1E2007E2493F}" type="presParOf" srcId="{C8427913-4672-4549-917F-2924DFEB9A70}" destId="{BCB2DF55-B699-42DB-BF74-44664BDC0CFA}" srcOrd="4" destOrd="0" presId="urn:microsoft.com/office/officeart/2008/layout/VerticalAccentList"/>
    <dgm:cxn modelId="{B5FEF8EF-FB01-4CA6-8708-AB439F0D8E88}" type="presParOf" srcId="{C8427913-4672-4549-917F-2924DFEB9A70}" destId="{DEAB64F4-4C8E-41E3-A270-F084CDC93430}" srcOrd="5" destOrd="0" presId="urn:microsoft.com/office/officeart/2008/layout/VerticalAccentList"/>
    <dgm:cxn modelId="{A97D8B2C-E9D4-4C62-AB9C-4512A8593990}" type="presParOf" srcId="{C8427913-4672-4549-917F-2924DFEB9A70}" destId="{45F1D018-F73A-4561-BCCE-181D90262E7E}" srcOrd="6" destOrd="0" presId="urn:microsoft.com/office/officeart/2008/layout/VerticalAccentList"/>
    <dgm:cxn modelId="{9FEA1406-AC06-479D-A273-9CC9E68009E0}" type="presParOf" srcId="{C8427913-4672-4549-917F-2924DFEB9A70}" destId="{4A0EBB69-D879-4B3A-9839-3BDD1898264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37DD-09D0-4670-AFF8-774477C27096}">
      <dsp:nvSpPr>
        <dsp:cNvPr id="0" name=""/>
        <dsp:cNvSpPr/>
      </dsp:nvSpPr>
      <dsp:spPr>
        <a:xfrm>
          <a:off x="8565" y="0"/>
          <a:ext cx="8776410" cy="3267131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образовательной успешности в профильной школе полного дня через содержание учебных предметов, элективных курсов, программ внеурочной деятельности, модулей программ дополнительного образования, различных форм социальной и гражданской активностей, предлагаемых школой обучающимся. 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256" y="95691"/>
        <a:ext cx="8585028" cy="30757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D32F1-432B-47EE-8F4A-DBB188287C82}">
      <dsp:nvSpPr>
        <dsp:cNvPr id="0" name=""/>
        <dsp:cNvSpPr/>
      </dsp:nvSpPr>
      <dsp:spPr>
        <a:xfrm>
          <a:off x="227025" y="188"/>
          <a:ext cx="3733842" cy="1952556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путь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предлагаем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родителю и ребенку </a:t>
          </a: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выбрать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какой-либо формат его будущей активности из «веера» образовательных активностей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025" y="188"/>
        <a:ext cx="3733842" cy="1952556"/>
      </dsp:txXfrm>
    </dsp:sp>
    <dsp:sp modelId="{808E3E9E-6785-409B-B22D-CA63049671E1}">
      <dsp:nvSpPr>
        <dsp:cNvPr id="0" name=""/>
        <dsp:cNvSpPr/>
      </dsp:nvSpPr>
      <dsp:spPr>
        <a:xfrm>
          <a:off x="4286293" y="188"/>
          <a:ext cx="3923044" cy="1952556"/>
        </a:xfrm>
        <a:prstGeom prst="rect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путь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ребенку и родителю конкретные образовательные активности, например, для преодоления образовательных дефицитов, или, наоборот, для углубленного изучения какой-либо темы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6293" y="188"/>
        <a:ext cx="3923044" cy="195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7BC9-A455-4CEC-A59B-E7CCBD4BB14C}">
      <dsp:nvSpPr>
        <dsp:cNvPr id="0" name=""/>
        <dsp:cNvSpPr/>
      </dsp:nvSpPr>
      <dsp:spPr>
        <a:xfrm>
          <a:off x="1150803" y="526"/>
          <a:ext cx="5564267" cy="8215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НОО обеспечивает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4866" y="24589"/>
        <a:ext cx="5516141" cy="773456"/>
      </dsp:txXfrm>
    </dsp:sp>
    <dsp:sp modelId="{603AA097-D8A3-4146-9026-920FF564061A}">
      <dsp:nvSpPr>
        <dsp:cNvPr id="0" name=""/>
        <dsp:cNvSpPr/>
      </dsp:nvSpPr>
      <dsp:spPr>
        <a:xfrm>
          <a:off x="1707230" y="822109"/>
          <a:ext cx="556426" cy="64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226"/>
              </a:lnTo>
              <a:lnTo>
                <a:pt x="556426" y="647226"/>
              </a:lnTo>
            </a:path>
          </a:pathLst>
        </a:custGeom>
        <a:noFill/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9767-9A56-4C52-9D1C-35B9172BBA69}">
      <dsp:nvSpPr>
        <dsp:cNvPr id="0" name=""/>
        <dsp:cNvSpPr/>
      </dsp:nvSpPr>
      <dsp:spPr>
        <a:xfrm>
          <a:off x="2263657" y="1055906"/>
          <a:ext cx="6882682" cy="82685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содержания образовательных программ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7875" y="1080124"/>
        <a:ext cx="6834246" cy="778421"/>
      </dsp:txXfrm>
    </dsp:sp>
    <dsp:sp modelId="{5A7FD19E-0054-4D6C-A99A-3F5E83A334BF}">
      <dsp:nvSpPr>
        <dsp:cNvPr id="0" name=""/>
        <dsp:cNvSpPr/>
      </dsp:nvSpPr>
      <dsp:spPr>
        <a:xfrm>
          <a:off x="1707230" y="822109"/>
          <a:ext cx="556426" cy="1762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047"/>
              </a:lnTo>
              <a:lnTo>
                <a:pt x="556426" y="176204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8E21A-190B-4CD5-818E-98DBC17BF86D}">
      <dsp:nvSpPr>
        <dsp:cNvPr id="0" name=""/>
        <dsp:cNvSpPr/>
      </dsp:nvSpPr>
      <dsp:spPr>
        <a:xfrm>
          <a:off x="2263657" y="2116561"/>
          <a:ext cx="6857515" cy="93518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формирования программ начального общего образования различного уровня сложности и направленности с учетом образовательных потребностей и способностей обучающихся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1048" y="2143952"/>
        <a:ext cx="6802733" cy="880407"/>
      </dsp:txXfrm>
    </dsp:sp>
    <dsp:sp modelId="{425BA9C6-902C-4CB0-AFE3-C0EDE5894E54}">
      <dsp:nvSpPr>
        <dsp:cNvPr id="0" name=""/>
        <dsp:cNvSpPr/>
      </dsp:nvSpPr>
      <dsp:spPr>
        <a:xfrm>
          <a:off x="1707230" y="822109"/>
          <a:ext cx="556426" cy="293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034"/>
              </a:lnTo>
              <a:lnTo>
                <a:pt x="556426" y="2931034"/>
              </a:lnTo>
            </a:path>
          </a:pathLst>
        </a:custGeom>
        <a:noFill/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9B121-B0E4-4121-BD81-397F3563A492}">
      <dsp:nvSpPr>
        <dsp:cNvPr id="0" name=""/>
        <dsp:cNvSpPr/>
      </dsp:nvSpPr>
      <dsp:spPr>
        <a:xfrm>
          <a:off x="2263657" y="3285548"/>
          <a:ext cx="6857515" cy="93518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возможностей </a:t>
          </a:r>
          <a:r>
            <a:rPr lang="ru-RU" sz="18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индивидуального развития</a:t>
          </a:r>
          <a:r>
            <a:rPr lang="ru-RU" sz="18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посредством реализации индивидуальных учебных планов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1048" y="3312939"/>
        <a:ext cx="6802733" cy="880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7BC9-A455-4CEC-A59B-E7CCBD4BB14C}">
      <dsp:nvSpPr>
        <dsp:cNvPr id="0" name=""/>
        <dsp:cNvSpPr/>
      </dsp:nvSpPr>
      <dsp:spPr>
        <a:xfrm>
          <a:off x="2" y="1205854"/>
          <a:ext cx="3950737" cy="64703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СОО обеспечивает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53" y="1224805"/>
        <a:ext cx="3912835" cy="609128"/>
      </dsp:txXfrm>
    </dsp:sp>
    <dsp:sp modelId="{603AA097-D8A3-4146-9026-920FF564061A}">
      <dsp:nvSpPr>
        <dsp:cNvPr id="0" name=""/>
        <dsp:cNvSpPr/>
      </dsp:nvSpPr>
      <dsp:spPr>
        <a:xfrm>
          <a:off x="395075" y="1852885"/>
          <a:ext cx="401211" cy="111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203"/>
              </a:lnTo>
              <a:lnTo>
                <a:pt x="401211" y="1118203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9767-9A56-4C52-9D1C-35B9172BBA69}">
      <dsp:nvSpPr>
        <dsp:cNvPr id="0" name=""/>
        <dsp:cNvSpPr/>
      </dsp:nvSpPr>
      <dsp:spPr>
        <a:xfrm>
          <a:off x="796287" y="2141959"/>
          <a:ext cx="3293570" cy="165826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с учетом </a:t>
          </a:r>
          <a:r>
            <a:rPr lang="ru-RU" sz="18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возрастных, психологических, физиологических </a:t>
          </a: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особенностей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здоровья обучающихся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4856" y="2190528"/>
        <a:ext cx="3196432" cy="1561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7BC9-A455-4CEC-A59B-E7CCBD4BB14C}">
      <dsp:nvSpPr>
        <dsp:cNvPr id="0" name=""/>
        <dsp:cNvSpPr/>
      </dsp:nvSpPr>
      <dsp:spPr>
        <a:xfrm>
          <a:off x="559" y="288030"/>
          <a:ext cx="3904066" cy="5764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 обеспечивает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3" y="304914"/>
        <a:ext cx="3870298" cy="542680"/>
      </dsp:txXfrm>
    </dsp:sp>
    <dsp:sp modelId="{603AA097-D8A3-4146-9026-920FF564061A}">
      <dsp:nvSpPr>
        <dsp:cNvPr id="0" name=""/>
        <dsp:cNvSpPr/>
      </dsp:nvSpPr>
      <dsp:spPr>
        <a:xfrm>
          <a:off x="390966" y="864478"/>
          <a:ext cx="390406" cy="108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62"/>
              </a:lnTo>
              <a:lnTo>
                <a:pt x="390406" y="1088462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9767-9A56-4C52-9D1C-35B9172BBA69}">
      <dsp:nvSpPr>
        <dsp:cNvPr id="0" name=""/>
        <dsp:cNvSpPr/>
      </dsp:nvSpPr>
      <dsp:spPr>
        <a:xfrm>
          <a:off x="781373" y="1028518"/>
          <a:ext cx="3682562" cy="18488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возможностей </a:t>
          </a:r>
          <a:r>
            <a:rPr lang="ru-RU" sz="145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индивидуального развития</a:t>
          </a:r>
          <a:r>
            <a:rPr lang="ru-RU" sz="145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посредством реализации индивидуальных учебных планов </a:t>
          </a:r>
          <a:r>
            <a:rPr lang="ru-RU" sz="145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учетом </a:t>
          </a:r>
          <a:r>
            <a:rPr lang="ru-RU" sz="145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получения предпрофессиональных знаний и представлений</a:t>
          </a:r>
          <a:r>
            <a:rPr lang="ru-RU" sz="14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направленных на осуществление осознанного выбора образовательной программы следующего уровня образования и (или) направле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524" y="1082669"/>
        <a:ext cx="3574260" cy="1740543"/>
      </dsp:txXfrm>
    </dsp:sp>
    <dsp:sp modelId="{5A7FD19E-0054-4D6C-A99A-3F5E83A334BF}">
      <dsp:nvSpPr>
        <dsp:cNvPr id="0" name=""/>
        <dsp:cNvSpPr/>
      </dsp:nvSpPr>
      <dsp:spPr>
        <a:xfrm>
          <a:off x="390966" y="864478"/>
          <a:ext cx="390406" cy="2780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459"/>
              </a:lnTo>
              <a:lnTo>
                <a:pt x="390406" y="2780459"/>
              </a:lnTo>
            </a:path>
          </a:pathLst>
        </a:custGeom>
        <a:noFill/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8E21A-190B-4CD5-818E-98DBC17BF86D}">
      <dsp:nvSpPr>
        <dsp:cNvPr id="0" name=""/>
        <dsp:cNvSpPr/>
      </dsp:nvSpPr>
      <dsp:spPr>
        <a:xfrm>
          <a:off x="781373" y="3041403"/>
          <a:ext cx="3671402" cy="120706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разработки и реализации Организацией индивидуальных учебных планов, соответствующих образовательным потребностям и интересам обучающихся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727" y="3076757"/>
        <a:ext cx="3600694" cy="1136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E5E92-E875-40A3-94F4-356A61E0CD63}">
      <dsp:nvSpPr>
        <dsp:cNvPr id="0" name=""/>
        <dsp:cNvSpPr/>
      </dsp:nvSpPr>
      <dsp:spPr>
        <a:xfrm>
          <a:off x="0" y="0"/>
          <a:ext cx="8626362" cy="615841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требованиями </a:t>
          </a:r>
          <a:r>
            <a:rPr lang="ru-RU" sz="20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профессионального стандарта «Педагог»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обязан обладать умениями в части: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626362" cy="615841"/>
      </dsp:txXfrm>
    </dsp:sp>
    <dsp:sp modelId="{73DC9B81-4535-4844-BB7B-1BBA1C9F2D40}">
      <dsp:nvSpPr>
        <dsp:cNvPr id="0" name=""/>
        <dsp:cNvSpPr/>
      </dsp:nvSpPr>
      <dsp:spPr>
        <a:xfrm>
          <a:off x="0" y="635977"/>
          <a:ext cx="2872645" cy="129326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разработки и реализации </a:t>
          </a:r>
          <a:r>
            <a:rPr lang="ru-RU" sz="16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образовательных маршрутов</a:t>
          </a:r>
          <a:endParaRPr lang="ru-RU" sz="1600" b="1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5977"/>
        <a:ext cx="2872645" cy="1293267"/>
      </dsp:txXfrm>
    </dsp:sp>
    <dsp:sp modelId="{93322C8A-90F8-4475-9069-6C74ABAA7949}">
      <dsp:nvSpPr>
        <dsp:cNvPr id="0" name=""/>
        <dsp:cNvSpPr/>
      </dsp:nvSpPr>
      <dsp:spPr>
        <a:xfrm>
          <a:off x="2880333" y="635977"/>
          <a:ext cx="2872645" cy="129326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прогр</a:t>
          </a:r>
          <a:r>
            <a:rPr lang="ru-RU" sz="1600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развития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33" y="635977"/>
        <a:ext cx="2872645" cy="1293267"/>
      </dsp:txXfrm>
    </dsp:sp>
    <dsp:sp modelId="{31B48368-AE58-455A-B0F0-94C92CC59667}">
      <dsp:nvSpPr>
        <dsp:cNvPr id="0" name=""/>
        <dsp:cNvSpPr/>
      </dsp:nvSpPr>
      <dsp:spPr>
        <a:xfrm>
          <a:off x="5753716" y="635977"/>
          <a:ext cx="2872645" cy="129326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индивидуально-ориентированных образовательных программ</a:t>
          </a:r>
          <a:r>
            <a:rPr lang="ru-RU" sz="16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учетом личностных и возрастных особенностей обучающихся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3716" y="635977"/>
        <a:ext cx="2872645" cy="1293267"/>
      </dsp:txXfrm>
    </dsp:sp>
    <dsp:sp modelId="{DDC8AD84-6EC1-4073-B676-60FC67E3EDD1}">
      <dsp:nvSpPr>
        <dsp:cNvPr id="0" name=""/>
        <dsp:cNvSpPr/>
      </dsp:nvSpPr>
      <dsp:spPr>
        <a:xfrm>
          <a:off x="0" y="1909108"/>
          <a:ext cx="8626362" cy="143696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2B26-003D-4031-A426-D5793E788417}">
      <dsp:nvSpPr>
        <dsp:cNvPr id="0" name=""/>
        <dsp:cNvSpPr/>
      </dsp:nvSpPr>
      <dsp:spPr>
        <a:xfrm>
          <a:off x="0" y="0"/>
          <a:ext cx="3432306" cy="343230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DCB0-1AA9-467E-AF9D-C5B095E62BD0}">
      <dsp:nvSpPr>
        <dsp:cNvPr id="0" name=""/>
        <dsp:cNvSpPr/>
      </dsp:nvSpPr>
      <dsp:spPr>
        <a:xfrm>
          <a:off x="1716153" y="0"/>
          <a:ext cx="6982217" cy="343230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Целевом разделе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в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пояснительной записке в части принципов формирования и механизмов реализации ООП, в том числе посредством реализации индивидуальных учебных планов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6153" y="0"/>
        <a:ext cx="6982217" cy="1029694"/>
      </dsp:txXfrm>
    </dsp:sp>
    <dsp:sp modelId="{4B10A566-3AB1-4117-BD53-24519181D27A}">
      <dsp:nvSpPr>
        <dsp:cNvPr id="0" name=""/>
        <dsp:cNvSpPr/>
      </dsp:nvSpPr>
      <dsp:spPr>
        <a:xfrm>
          <a:off x="600654" y="1029694"/>
          <a:ext cx="2230996" cy="223099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F965B-A7BA-4148-B9FA-837A3D7B2C27}">
      <dsp:nvSpPr>
        <dsp:cNvPr id="0" name=""/>
        <dsp:cNvSpPr/>
      </dsp:nvSpPr>
      <dsp:spPr>
        <a:xfrm>
          <a:off x="1716153" y="1029694"/>
          <a:ext cx="6982217" cy="223099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Содержательном разделе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в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рабочей программе воспитания в описании уклада образовательной организации, в описании видов, форм и содержания воспитательной деятельности с учетом специфики ОО, в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инвариантных модулях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«Урочная деятельность», «Внеурочная деятельность», «Классное руководство», «Взаимодействие с родителями (законными представителями)», «Профориентация»,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вариативных модулях, таких как «Школьный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«Школа полного дня», «Развивающая среда школы» и др.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6153" y="1029694"/>
        <a:ext cx="6982217" cy="1029690"/>
      </dsp:txXfrm>
    </dsp:sp>
    <dsp:sp modelId="{463C1591-F2D8-4431-98D4-ADD3A6970D09}">
      <dsp:nvSpPr>
        <dsp:cNvPr id="0" name=""/>
        <dsp:cNvSpPr/>
      </dsp:nvSpPr>
      <dsp:spPr>
        <a:xfrm>
          <a:off x="1201307" y="2059384"/>
          <a:ext cx="1029690" cy="102969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D9CB4-E65E-4998-A994-D20D66281CED}">
      <dsp:nvSpPr>
        <dsp:cNvPr id="0" name=""/>
        <dsp:cNvSpPr/>
      </dsp:nvSpPr>
      <dsp:spPr>
        <a:xfrm>
          <a:off x="1716153" y="2059384"/>
          <a:ext cx="6982217" cy="102969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Организационном разделе Программы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учебном плане, в плане внеурочной деятельности, в характеристике условий реализации ООП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6153" y="2059384"/>
        <a:ext cx="6982217" cy="1029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2E686-D068-49C0-9919-2366BE98E942}">
      <dsp:nvSpPr>
        <dsp:cNvPr id="0" name=""/>
        <dsp:cNvSpPr/>
      </dsp:nvSpPr>
      <dsp:spPr>
        <a:xfrm>
          <a:off x="-5644063" y="-863994"/>
          <a:ext cx="6719816" cy="6719816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58384-CA2E-4F28-8E75-F4ECA7A08B81}">
      <dsp:nvSpPr>
        <dsp:cNvPr id="0" name=""/>
        <dsp:cNvSpPr/>
      </dsp:nvSpPr>
      <dsp:spPr>
        <a:xfrm>
          <a:off x="563123" y="276651"/>
          <a:ext cx="8111051" cy="9821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Ключевое преимущество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ИОМ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том, что он позволяет адаптировать процесс обучения к конкретным образовательным запросам ребенка.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123" y="276651"/>
        <a:ext cx="8111051" cy="982183"/>
      </dsp:txXfrm>
    </dsp:sp>
    <dsp:sp modelId="{E6675EEE-03F0-4EB1-B5A5-0B3F331E3FB2}">
      <dsp:nvSpPr>
        <dsp:cNvPr id="0" name=""/>
        <dsp:cNvSpPr/>
      </dsp:nvSpPr>
      <dsp:spPr>
        <a:xfrm>
          <a:off x="83158" y="287778"/>
          <a:ext cx="959928" cy="959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E292F-1D75-4598-A3DB-891E3E9855B8}">
      <dsp:nvSpPr>
        <dsp:cNvPr id="0" name=""/>
        <dsp:cNvSpPr/>
      </dsp:nvSpPr>
      <dsp:spPr>
        <a:xfrm>
          <a:off x="1003402" y="1461913"/>
          <a:ext cx="7670771" cy="91588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ИОМы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хорошо встраиваются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логику образовательной деятельности 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профильной школе полного дня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ведь ШПД – это не только 3-4 разовое питание и наличие ГПД.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402" y="1461913"/>
        <a:ext cx="7670771" cy="915887"/>
      </dsp:txXfrm>
    </dsp:sp>
    <dsp:sp modelId="{204A265E-DCF4-4B4B-8C41-C712AF58E27A}">
      <dsp:nvSpPr>
        <dsp:cNvPr id="0" name=""/>
        <dsp:cNvSpPr/>
      </dsp:nvSpPr>
      <dsp:spPr>
        <a:xfrm>
          <a:off x="523438" y="1439892"/>
          <a:ext cx="959928" cy="959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1A0ED-A0E1-4F73-A554-668D79F16189}">
      <dsp:nvSpPr>
        <dsp:cNvPr id="0" name=""/>
        <dsp:cNvSpPr/>
      </dsp:nvSpPr>
      <dsp:spPr>
        <a:xfrm>
          <a:off x="1003402" y="2577242"/>
          <a:ext cx="7670771" cy="989455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ИОМ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 влияет на мотивацию 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обучающихся: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когда ребенок сам выбирает предметы и методы обучения, он становится более ответственным за свое образование и развивает навыки планирования, организации и самоорганизации.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402" y="2577242"/>
        <a:ext cx="7670771" cy="989455"/>
      </dsp:txXfrm>
    </dsp:sp>
    <dsp:sp modelId="{11B60CEC-024F-42EE-BFF8-D62596C32CDC}">
      <dsp:nvSpPr>
        <dsp:cNvPr id="0" name=""/>
        <dsp:cNvSpPr/>
      </dsp:nvSpPr>
      <dsp:spPr>
        <a:xfrm>
          <a:off x="523438" y="2592006"/>
          <a:ext cx="959928" cy="959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56F2D-71C7-4E06-973C-21C6706AE0E2}">
      <dsp:nvSpPr>
        <dsp:cNvPr id="0" name=""/>
        <dsp:cNvSpPr/>
      </dsp:nvSpPr>
      <dsp:spPr>
        <a:xfrm>
          <a:off x="563123" y="3776504"/>
          <a:ext cx="8111051" cy="89516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технологии ИОМ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</a:t>
          </a:r>
          <a:r>
            <a:rPr lang="ru-RU" sz="17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укреплению партнерства между школой, родителями и детьми</a:t>
          </a:r>
          <a:r>
            <a:rPr lang="ru-RU" sz="17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123" y="3776504"/>
        <a:ext cx="8111051" cy="895160"/>
      </dsp:txXfrm>
    </dsp:sp>
    <dsp:sp modelId="{B094BA2D-E0C6-4313-8034-2ACA2A5D9BF4}">
      <dsp:nvSpPr>
        <dsp:cNvPr id="0" name=""/>
        <dsp:cNvSpPr/>
      </dsp:nvSpPr>
      <dsp:spPr>
        <a:xfrm>
          <a:off x="83158" y="3744120"/>
          <a:ext cx="959928" cy="959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9AB6-0FA5-4E89-B1F2-170E037D958C}">
      <dsp:nvSpPr>
        <dsp:cNvPr id="0" name=""/>
        <dsp:cNvSpPr/>
      </dsp:nvSpPr>
      <dsp:spPr>
        <a:xfrm rot="10800000">
          <a:off x="2179336" y="1774"/>
          <a:ext cx="7757421" cy="901596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7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Необходим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постоянный мониторинг того, в каких активностях проявляют (либо не проявляют) себя обучающиеся, совместный (командный) анализ результатов мониторинга администрацией, учителем (учителями), родителями, представителями иных школьных служб (при необходимости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4735" y="1774"/>
        <a:ext cx="7532022" cy="901596"/>
      </dsp:txXfrm>
    </dsp:sp>
    <dsp:sp modelId="{6CDBD18F-2CB9-4C94-A1E3-6B871AB0F24F}">
      <dsp:nvSpPr>
        <dsp:cNvPr id="0" name=""/>
        <dsp:cNvSpPr/>
      </dsp:nvSpPr>
      <dsp:spPr>
        <a:xfrm>
          <a:off x="1728537" y="1774"/>
          <a:ext cx="901596" cy="90159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ADB1D-686C-4118-9352-68C2E4CFA180}">
      <dsp:nvSpPr>
        <dsp:cNvPr id="0" name=""/>
        <dsp:cNvSpPr/>
      </dsp:nvSpPr>
      <dsp:spPr>
        <a:xfrm rot="10800000">
          <a:off x="2179336" y="1155152"/>
          <a:ext cx="7757421" cy="901596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7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Необходимо обеспечить </a:t>
          </a:r>
          <a:r>
            <a:rPr lang="ru-RU" sz="15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многообразие («веер») образовательных активностей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различным направлениям, которые мы можем предложить обучающимся и родителям (законным представителям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в профильной Школе полного дня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4735" y="1155152"/>
        <a:ext cx="7532022" cy="901596"/>
      </dsp:txXfrm>
    </dsp:sp>
    <dsp:sp modelId="{64A15271-D971-4515-91CD-DB0D66A2983E}">
      <dsp:nvSpPr>
        <dsp:cNvPr id="0" name=""/>
        <dsp:cNvSpPr/>
      </dsp:nvSpPr>
      <dsp:spPr>
        <a:xfrm>
          <a:off x="1728537" y="1155152"/>
          <a:ext cx="901596" cy="901596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3FD7A-F6E5-4F11-8427-2EAF5650DAAD}">
      <dsp:nvSpPr>
        <dsp:cNvPr id="0" name=""/>
        <dsp:cNvSpPr/>
      </dsp:nvSpPr>
      <dsp:spPr>
        <a:xfrm rot="10800000">
          <a:off x="2179336" y="2308531"/>
          <a:ext cx="7757421" cy="901596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7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Необходимо обеспечить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педагогов к реализации ИОМ (при необходимости повышение квалификации, письменные согласия, дополнительные соглашения и др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4735" y="2308531"/>
        <a:ext cx="7532022" cy="901596"/>
      </dsp:txXfrm>
    </dsp:sp>
    <dsp:sp modelId="{987FBC05-38A3-44F8-ACAB-43AA76253342}">
      <dsp:nvSpPr>
        <dsp:cNvPr id="0" name=""/>
        <dsp:cNvSpPr/>
      </dsp:nvSpPr>
      <dsp:spPr>
        <a:xfrm>
          <a:off x="1728537" y="2308531"/>
          <a:ext cx="901596" cy="901596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82D0A-A29A-4F3D-A6C0-4F40BBD6A23F}">
      <dsp:nvSpPr>
        <dsp:cNvPr id="0" name=""/>
        <dsp:cNvSpPr/>
      </dsp:nvSpPr>
      <dsp:spPr>
        <a:xfrm rot="10800000">
          <a:off x="2179336" y="3461909"/>
          <a:ext cx="7757421" cy="901596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7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Необходимо организовать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мониторинг и итоговую оценку результатов реализации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ИОМа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профильной Школе полного дня.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4735" y="3461909"/>
        <a:ext cx="7532022" cy="901596"/>
      </dsp:txXfrm>
    </dsp:sp>
    <dsp:sp modelId="{863BDD1C-5464-4EF6-A44E-CB11A8CC67E7}">
      <dsp:nvSpPr>
        <dsp:cNvPr id="0" name=""/>
        <dsp:cNvSpPr/>
      </dsp:nvSpPr>
      <dsp:spPr>
        <a:xfrm>
          <a:off x="1728537" y="3461909"/>
          <a:ext cx="901596" cy="901596"/>
        </a:xfrm>
        <a:prstGeom prst="ellipse">
          <a:avLst/>
        </a:prstGeom>
        <a:blipFill rotWithShape="1"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B7E56-D685-4084-B91D-54D9FD28CACC}">
      <dsp:nvSpPr>
        <dsp:cNvPr id="0" name=""/>
        <dsp:cNvSpPr/>
      </dsp:nvSpPr>
      <dsp:spPr>
        <a:xfrm>
          <a:off x="83320" y="751"/>
          <a:ext cx="3085683" cy="28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3320" y="751"/>
        <a:ext cx="3085683" cy="280516"/>
      </dsp:txXfrm>
    </dsp:sp>
    <dsp:sp modelId="{480DB9CD-CAD7-4197-AD94-9A8404EB9FBA}">
      <dsp:nvSpPr>
        <dsp:cNvPr id="0" name=""/>
        <dsp:cNvSpPr/>
      </dsp:nvSpPr>
      <dsp:spPr>
        <a:xfrm>
          <a:off x="2074750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0E07-73C9-41BE-A8D1-E9B9C97400E1}">
      <dsp:nvSpPr>
        <dsp:cNvPr id="0" name=""/>
        <dsp:cNvSpPr/>
      </dsp:nvSpPr>
      <dsp:spPr>
        <a:xfrm>
          <a:off x="2508460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B8209-67DD-43F5-83B6-25DF86EBD05C}">
      <dsp:nvSpPr>
        <dsp:cNvPr id="0" name=""/>
        <dsp:cNvSpPr/>
      </dsp:nvSpPr>
      <dsp:spPr>
        <a:xfrm>
          <a:off x="2942513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25D5-52EA-4E72-B561-9C85490A35B9}">
      <dsp:nvSpPr>
        <dsp:cNvPr id="0" name=""/>
        <dsp:cNvSpPr/>
      </dsp:nvSpPr>
      <dsp:spPr>
        <a:xfrm>
          <a:off x="3376223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36C3C-0E1A-400B-BA2B-0AEC1A84AF7B}">
      <dsp:nvSpPr>
        <dsp:cNvPr id="0" name=""/>
        <dsp:cNvSpPr/>
      </dsp:nvSpPr>
      <dsp:spPr>
        <a:xfrm>
          <a:off x="3810275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DD418-10CF-4A53-A154-1070D7EB554F}">
      <dsp:nvSpPr>
        <dsp:cNvPr id="0" name=""/>
        <dsp:cNvSpPr/>
      </dsp:nvSpPr>
      <dsp:spPr>
        <a:xfrm>
          <a:off x="4243985" y="281268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88075-DE03-4006-AE08-59ECE36D822B}">
      <dsp:nvSpPr>
        <dsp:cNvPr id="0" name=""/>
        <dsp:cNvSpPr/>
      </dsp:nvSpPr>
      <dsp:spPr>
        <a:xfrm>
          <a:off x="4654431" y="281268"/>
          <a:ext cx="769264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38F03-B395-4314-B320-A63B8923ED49}">
      <dsp:nvSpPr>
        <dsp:cNvPr id="0" name=""/>
        <dsp:cNvSpPr/>
      </dsp:nvSpPr>
      <dsp:spPr>
        <a:xfrm>
          <a:off x="83320" y="338410"/>
          <a:ext cx="7108657" cy="457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«Достижение высоких предметных результатов»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20" y="338410"/>
        <a:ext cx="7108657" cy="457138"/>
      </dsp:txXfrm>
    </dsp:sp>
    <dsp:sp modelId="{198B4FDC-AF7C-4913-9DD6-211968C6B707}">
      <dsp:nvSpPr>
        <dsp:cNvPr id="0" name=""/>
        <dsp:cNvSpPr/>
      </dsp:nvSpPr>
      <dsp:spPr>
        <a:xfrm>
          <a:off x="83320" y="877020"/>
          <a:ext cx="3085683" cy="28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3320" y="877020"/>
        <a:ext cx="3085683" cy="280516"/>
      </dsp:txXfrm>
    </dsp:sp>
    <dsp:sp modelId="{8C469532-3C71-4415-B71B-7F4FD43AB194}">
      <dsp:nvSpPr>
        <dsp:cNvPr id="0" name=""/>
        <dsp:cNvSpPr/>
      </dsp:nvSpPr>
      <dsp:spPr>
        <a:xfrm>
          <a:off x="2109509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5F7F8-A418-43F9-9622-1F40C275CD9B}">
      <dsp:nvSpPr>
        <dsp:cNvPr id="0" name=""/>
        <dsp:cNvSpPr/>
      </dsp:nvSpPr>
      <dsp:spPr>
        <a:xfrm>
          <a:off x="2543219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24A2-71FA-4292-BB70-BF48093CDBC3}">
      <dsp:nvSpPr>
        <dsp:cNvPr id="0" name=""/>
        <dsp:cNvSpPr/>
      </dsp:nvSpPr>
      <dsp:spPr>
        <a:xfrm>
          <a:off x="2977272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E86A9-7B8F-4886-BC05-EF3578AE0347}">
      <dsp:nvSpPr>
        <dsp:cNvPr id="0" name=""/>
        <dsp:cNvSpPr/>
      </dsp:nvSpPr>
      <dsp:spPr>
        <a:xfrm>
          <a:off x="3410982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DB4BA-16AC-415D-98B0-6662CD35E771}">
      <dsp:nvSpPr>
        <dsp:cNvPr id="0" name=""/>
        <dsp:cNvSpPr/>
      </dsp:nvSpPr>
      <dsp:spPr>
        <a:xfrm>
          <a:off x="3845034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98AA9-8D16-4925-B820-82A48CAE9D18}">
      <dsp:nvSpPr>
        <dsp:cNvPr id="0" name=""/>
        <dsp:cNvSpPr/>
      </dsp:nvSpPr>
      <dsp:spPr>
        <a:xfrm>
          <a:off x="4278744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CD565-9BA5-41D1-8884-15A7A35CFA63}">
      <dsp:nvSpPr>
        <dsp:cNvPr id="0" name=""/>
        <dsp:cNvSpPr/>
      </dsp:nvSpPr>
      <dsp:spPr>
        <a:xfrm>
          <a:off x="4712797" y="1157536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B7331-875F-4ABD-8075-4E03C7DAEB5B}">
      <dsp:nvSpPr>
        <dsp:cNvPr id="0" name=""/>
        <dsp:cNvSpPr/>
      </dsp:nvSpPr>
      <dsp:spPr>
        <a:xfrm>
          <a:off x="83320" y="1214679"/>
          <a:ext cx="7178174" cy="457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«Олимпиадное и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фестивально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-конкурсное движение»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20" y="1214679"/>
        <a:ext cx="7178174" cy="457138"/>
      </dsp:txXfrm>
    </dsp:sp>
    <dsp:sp modelId="{B01ACE84-1E05-4AA7-B299-81523E0391B0}">
      <dsp:nvSpPr>
        <dsp:cNvPr id="0" name=""/>
        <dsp:cNvSpPr/>
      </dsp:nvSpPr>
      <dsp:spPr>
        <a:xfrm>
          <a:off x="83320" y="1753289"/>
          <a:ext cx="3085683" cy="28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83320" y="1753289"/>
        <a:ext cx="3085683" cy="280516"/>
      </dsp:txXfrm>
    </dsp:sp>
    <dsp:sp modelId="{42709DB1-DD92-4F51-B3C7-FBF59E7BFC8F}">
      <dsp:nvSpPr>
        <dsp:cNvPr id="0" name=""/>
        <dsp:cNvSpPr/>
      </dsp:nvSpPr>
      <dsp:spPr>
        <a:xfrm>
          <a:off x="2109509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52C81-75F3-42A4-BB82-E407EA47EFC1}">
      <dsp:nvSpPr>
        <dsp:cNvPr id="0" name=""/>
        <dsp:cNvSpPr/>
      </dsp:nvSpPr>
      <dsp:spPr>
        <a:xfrm>
          <a:off x="2543219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0F692-EE40-4A11-9D7A-1EDE4448AA91}">
      <dsp:nvSpPr>
        <dsp:cNvPr id="0" name=""/>
        <dsp:cNvSpPr/>
      </dsp:nvSpPr>
      <dsp:spPr>
        <a:xfrm>
          <a:off x="2977272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DFD3A-3112-4007-A409-5ECF64EC3B7D}">
      <dsp:nvSpPr>
        <dsp:cNvPr id="0" name=""/>
        <dsp:cNvSpPr/>
      </dsp:nvSpPr>
      <dsp:spPr>
        <a:xfrm>
          <a:off x="3410982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2DF55-B699-42DB-BF74-44664BDC0CFA}">
      <dsp:nvSpPr>
        <dsp:cNvPr id="0" name=""/>
        <dsp:cNvSpPr/>
      </dsp:nvSpPr>
      <dsp:spPr>
        <a:xfrm>
          <a:off x="3845034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B64F4-4C8E-41E3-A270-F084CDC93430}">
      <dsp:nvSpPr>
        <dsp:cNvPr id="0" name=""/>
        <dsp:cNvSpPr/>
      </dsp:nvSpPr>
      <dsp:spPr>
        <a:xfrm>
          <a:off x="4278744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1D018-F73A-4561-BCCE-181D90262E7E}">
      <dsp:nvSpPr>
        <dsp:cNvPr id="0" name=""/>
        <dsp:cNvSpPr/>
      </dsp:nvSpPr>
      <dsp:spPr>
        <a:xfrm>
          <a:off x="4712797" y="2033805"/>
          <a:ext cx="722049" cy="57142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EBB69-D879-4B3A-9839-3BDD18982644}">
      <dsp:nvSpPr>
        <dsp:cNvPr id="0" name=""/>
        <dsp:cNvSpPr/>
      </dsp:nvSpPr>
      <dsp:spPr>
        <a:xfrm>
          <a:off x="83320" y="2090947"/>
          <a:ext cx="7178174" cy="457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«Самоопределение и личностный рост обучающихся»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20" y="2090947"/>
        <a:ext cx="7178174" cy="45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EC46-B80A-4922-93CC-DF901B83228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9F1B-F6B8-4642-9C6D-31D38757E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3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40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075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95486"/>
            <a:ext cx="5168677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60872"/>
            <a:ext cx="288032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5896" y="1260872"/>
            <a:ext cx="488064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5896" y="1878806"/>
            <a:ext cx="4880645" cy="27634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0"/>
          </p:nvPr>
        </p:nvSpPr>
        <p:spPr>
          <a:xfrm>
            <a:off x="4284662" y="1347613"/>
            <a:ext cx="4607817" cy="33843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7041" y="267494"/>
            <a:ext cx="4735438" cy="994172"/>
          </a:xfrm>
        </p:spPr>
        <p:txBody>
          <a:bodyPr/>
          <a:lstStyle>
            <a:lvl1pPr>
              <a:defRPr>
                <a:solidFill>
                  <a:srgbClr val="5851A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3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699542"/>
            <a:ext cx="4629150" cy="4135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50502" y="4447448"/>
            <a:ext cx="8239127" cy="238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6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2708697"/>
            <a:ext cx="8239126" cy="714376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932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408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745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164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176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98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311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393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12/9/2025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37" r:id="rId12"/>
    <p:sldLayoutId id="2147483739" r:id="rId13"/>
    <p:sldLayoutId id="2147483740" r:id="rId14"/>
    <p:sldLayoutId id="2147483741" r:id="rId15"/>
    <p:sldLayoutId id="214748377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5" t="22321" r="5382" b="11199"/>
          <a:stretch/>
        </p:blipFill>
        <p:spPr>
          <a:xfrm>
            <a:off x="5531680" y="255301"/>
            <a:ext cx="3600400" cy="3419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30005" r="63182" b="9400"/>
          <a:stretch/>
        </p:blipFill>
        <p:spPr>
          <a:xfrm>
            <a:off x="60199" y="123478"/>
            <a:ext cx="2853161" cy="3528392"/>
          </a:xfrm>
          <a:prstGeom prst="rect">
            <a:avLst/>
          </a:prstGeom>
        </p:spPr>
      </p:pic>
      <p:sp>
        <p:nvSpPr>
          <p:cNvPr id="7" name="Фигура"/>
          <p:cNvSpPr/>
          <p:nvPr/>
        </p:nvSpPr>
        <p:spPr>
          <a:xfrm>
            <a:off x="0" y="2412431"/>
            <a:ext cx="9132080" cy="27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5" y="0"/>
                </a:moveTo>
                <a:cubicBezTo>
                  <a:pt x="7030" y="0"/>
                  <a:pt x="3284" y="3181"/>
                  <a:pt x="0" y="95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9639"/>
                </a:lnTo>
                <a:cubicBezTo>
                  <a:pt x="18304" y="3215"/>
                  <a:pt x="14540" y="0"/>
                  <a:pt x="10775" y="0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F7C5E4D4-E684-4D3A-B387-13AC0CD7855F}"/>
              </a:ext>
            </a:extLst>
          </p:cNvPr>
          <p:cNvSpPr txBox="1">
            <a:spLocks/>
          </p:cNvSpPr>
          <p:nvPr/>
        </p:nvSpPr>
        <p:spPr>
          <a:xfrm>
            <a:off x="323527" y="3877488"/>
            <a:ext cx="8640960" cy="836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Шушаров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Павлович,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МБОУ СОШ № 95 г. Нижний Тагил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ружок"/>
          <p:cNvSpPr/>
          <p:nvPr/>
        </p:nvSpPr>
        <p:spPr>
          <a:xfrm>
            <a:off x="2700859" y="123478"/>
            <a:ext cx="3815357" cy="375401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  <a:miter lim="400000"/>
          </a:ln>
        </p:spPr>
        <p:txBody>
          <a:bodyPr lIns="19050" tIns="19050" rIns="19050" bIns="1905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799" y="736749"/>
            <a:ext cx="3456385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5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4</a:t>
            </a:r>
          </a:p>
          <a:p>
            <a:pPr algn="ctr"/>
            <a:r>
              <a:rPr lang="ru-RU" sz="24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algn="ctr"/>
            <a:r>
              <a:rPr lang="ru-RU" sz="24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образовательных маршрутов в профильной Школе полного дня </a:t>
            </a: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81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10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02997" y="0"/>
            <a:ext cx="880271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индивидуального образовательного маршрута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55526"/>
            <a:ext cx="59046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участия детей в различных активностях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образовательных, так и воспитательных),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72213879"/>
              </p:ext>
            </p:extLst>
          </p:nvPr>
        </p:nvGraphicFramePr>
        <p:xfrm>
          <a:off x="1081279" y="2260781"/>
          <a:ext cx="7344816" cy="260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197" t="23135" r="33749" b="22182"/>
          <a:stretch/>
        </p:blipFill>
        <p:spPr>
          <a:xfrm>
            <a:off x="81428" y="444355"/>
            <a:ext cx="31683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81185"/>
              </p:ext>
            </p:extLst>
          </p:nvPr>
        </p:nvGraphicFramePr>
        <p:xfrm>
          <a:off x="35361" y="195486"/>
          <a:ext cx="8986771" cy="3998534"/>
        </p:xfrm>
        <a:graphic>
          <a:graphicData uri="http://schemas.openxmlformats.org/drawingml/2006/table">
            <a:tbl>
              <a:tblPr/>
              <a:tblGrid>
                <a:gridCol w="40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6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12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6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4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89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89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31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53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423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67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23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8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 ребенка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Ценности научного познания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Школьные мероприятия и волонтерские акции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ВсОШ школьный этап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ВсОШ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муниципальный этап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ВсОШ региональный этап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Пректная деятельность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Конкурсы/фестивали по предмету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Праздничная линейка, посвященная Дню знаний, с элементами театрализации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Выставка букетов "Осенние фантазии"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Выставка поделок "Дары осени"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Концерт, посвященный Дню учителя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Акция "Дети-дятям"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Акция "Четыре с хвостиком"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Открытка ко дню отца "С любовью, папа"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Уроки мужества "Имя твое не известно, подвиг твои бессмертен"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Встреча с автором книги о патриотизме героев Урала "Звезда для Эммы" - Панишевой М.В.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Фотоколлаж ко дню матери "Чудо по имени - мама"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чтецов (школьный уровень)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Акция "Талисман добра"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Акция "Письмо солдату"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8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 ребенка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районного уровня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Проекты Движения первых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Районный этап "Неопалимая купина"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Осенний кросс /район/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Троеборье /район/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Проектные задачи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Уроки по оказанию первой медицинской помощи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Хранители истории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Первые о Первых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Мероприятия, инициированные активистами 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Волонтеры науки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Акция "Благо твори"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 актива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 граждане России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Классные встречи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9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389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 ребенка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городского уровня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Рисунков "Звезда для Эммы"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фотоконкурс "Оглянись вокруг"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Осенний кросс /город/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Троеборье /город/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о правилах дорожного движения "Зеленая дорога"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по пожарно-прикладному спорту "Огнеборец"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Фотоконкурс "Оглянись вокруг"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Детский поэтический конкурс "Дети за мир"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этап "Неопалимая купина"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агит.бригад - ЮИД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Азбука пожаробезопасности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Тагильчанин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Уральский хоровод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Семицветик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Мелодия из первых уст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 живем на Урале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"Ориентиры жизни" конкурс агит.бригад  "Калейдоскоп профессий"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9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389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 ребенка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Всероссийский уровень участия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Первая помощь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Всероссийский этап "Неопалимая купина"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"Родные - любимые"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 первичных отделений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Российская школьная весна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Школьная классика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Вызов первых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Зарница 2.0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3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12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07504" y="5939"/>
            <a:ext cx="89289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индивидуального образовательного маршрута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89289"/>
            <a:ext cx="5388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материалов мониторинга педагогами, обсуждение с ребёнком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родителем. 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обучения и выбора направления будущей профессиональной деятельности приоритеты учащегося могут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486" y="2243615"/>
            <a:ext cx="832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6350878"/>
              </p:ext>
            </p:extLst>
          </p:nvPr>
        </p:nvGraphicFramePr>
        <p:xfrm>
          <a:off x="456548" y="2726965"/>
          <a:ext cx="8436364" cy="195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" y="565049"/>
            <a:ext cx="3697721" cy="1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-10599"/>
            <a:ext cx="4036311" cy="3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13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40684" y="4547"/>
            <a:ext cx="911776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индивидуального образовательного маршрута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6795" y="398596"/>
            <a:ext cx="4475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«черновой» вариант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согласовываем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с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необходимости, </a:t>
            </a:r>
            <a:r>
              <a:rPr lang="ru-RU" sz="15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корректируем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«черновой»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роли родителей и ребенка в реализации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60648" y="2809503"/>
            <a:ext cx="682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715" y="3128395"/>
            <a:ext cx="5361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проводятся с использованием стратегий расширения и углубления. </a:t>
            </a:r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мы используем возможности различных программ, индивидуально-групповых занятий и др., а также возможностей дополнительного образования, так как ребенок может иметь высокую мотивацию в различных сферах – учебной, спортивной, творческой, художественной и др.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1715" y="2446139"/>
            <a:ext cx="33161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Продумываем порядок подведения итогов и обсуждения результатов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ребенком и родителем.</a:t>
            </a:r>
          </a:p>
        </p:txBody>
      </p:sp>
    </p:spTree>
    <p:extLst>
      <p:ext uri="{BB962C8B-B14F-4D97-AF65-F5344CB8AC3E}">
        <p14:creationId xmlns:p14="http://schemas.microsoft.com/office/powerpoint/2010/main" val="3438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14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0" y="826749"/>
            <a:ext cx="8828262" cy="41862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79512" y="-42720"/>
            <a:ext cx="8784976" cy="8694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Отобрали необходимы ресурсы для реализации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ИОМов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профильной ШПД: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15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79512" y="-42720"/>
            <a:ext cx="8784976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Провели муниципальный семинар 27.11.2025г. в формате образовательного события, представили 16 форматов ученических активностей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" y="949859"/>
            <a:ext cx="5675029" cy="41253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63" y="1563638"/>
            <a:ext cx="2447925" cy="24003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31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2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0" y="123478"/>
            <a:ext cx="9036496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 Определили цель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коллектива РИП над проектом внедрения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в профильной ШПД в 2025 году: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1555196"/>
              </p:ext>
            </p:extLst>
          </p:nvPr>
        </p:nvGraphicFramePr>
        <p:xfrm>
          <a:off x="179512" y="1203598"/>
          <a:ext cx="8784976" cy="328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3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683568" y="51470"/>
            <a:ext cx="757669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Изучили требования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ФГОСах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7430760"/>
              </p:ext>
            </p:extLst>
          </p:nvPr>
        </p:nvGraphicFramePr>
        <p:xfrm>
          <a:off x="-972616" y="645496"/>
          <a:ext cx="10297144" cy="422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9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4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683568" y="0"/>
            <a:ext cx="757669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Изучили требования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ФГОСах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2401"/>
          <a:stretch/>
        </p:blipFill>
        <p:spPr>
          <a:xfrm>
            <a:off x="4638116" y="2881472"/>
            <a:ext cx="3793871" cy="223107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8778478"/>
              </p:ext>
            </p:extLst>
          </p:nvPr>
        </p:nvGraphicFramePr>
        <p:xfrm>
          <a:off x="4788024" y="-650331"/>
          <a:ext cx="4089858" cy="512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1281675"/>
              </p:ext>
            </p:extLst>
          </p:nvPr>
        </p:nvGraphicFramePr>
        <p:xfrm>
          <a:off x="179512" y="267494"/>
          <a:ext cx="4464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00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5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0" y="0"/>
            <a:ext cx="9144000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Соотнесли требования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ФГОСов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позициями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Профстандарта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822" y="3065738"/>
            <a:ext cx="561662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каждый ребенок имеет свои особенности, интересы и предпочтения, которые могут повлиять на его успех в обучении.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7419" y="3709162"/>
            <a:ext cx="5420463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разрабатывают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обучения для ученика для того, чтобы помочь ему раскрыть свой потенциал и развить необходимые навыки,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при его желании и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образовательный запрос!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2281823"/>
              </p:ext>
            </p:extLst>
          </p:nvPr>
        </p:nvGraphicFramePr>
        <p:xfrm>
          <a:off x="251520" y="567617"/>
          <a:ext cx="8626362" cy="205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2696134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Определили основное назначение ИОМ для профильной ШПД: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5" y="3862989"/>
            <a:ext cx="2207261" cy="12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6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07504" y="51470"/>
            <a:ext cx="89289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Внесли позиции по реализации ИОМ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ООП РИП: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1607"/>
            <a:ext cx="8712968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индивидуальных образовательных маршрутов позволяет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к наличию в ООП на различных уровнях образования 20, 30 и 40 процентов формируемой части, адаптировать эти части наших общеобразовательных программ под образовательные потребности обучающихся.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52941419"/>
              </p:ext>
            </p:extLst>
          </p:nvPr>
        </p:nvGraphicFramePr>
        <p:xfrm>
          <a:off x="179512" y="1560509"/>
          <a:ext cx="8698370" cy="343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9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7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683568" y="13494"/>
            <a:ext cx="757669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Определили преимущества ИОМ для ШПД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1459125"/>
              </p:ext>
            </p:extLst>
          </p:nvPr>
        </p:nvGraphicFramePr>
        <p:xfrm>
          <a:off x="103350" y="411510"/>
          <a:ext cx="8744015" cy="499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" y="411510"/>
            <a:ext cx="1169139" cy="12311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11560" y="2929016"/>
            <a:ext cx="1027201" cy="100811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968"/>
            <a:ext cx="1872208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" y="4011910"/>
            <a:ext cx="1193897" cy="124904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1560" y="1745448"/>
            <a:ext cx="1027201" cy="9927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9403"/>
            <a:ext cx="1544831" cy="15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8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179512" y="20946"/>
            <a:ext cx="878497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Определили ключевые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 разработке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5257105"/>
              </p:ext>
            </p:extLst>
          </p:nvPr>
        </p:nvGraphicFramePr>
        <p:xfrm>
          <a:off x="-1332656" y="627533"/>
          <a:ext cx="11665296" cy="436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FF0F110-2E1A-37D8-D5FF-EF0EF8D14487}"/>
              </a:ext>
            </a:extLst>
          </p:cNvPr>
          <p:cNvSpPr txBox="1">
            <a:spLocks/>
          </p:cNvSpPr>
          <p:nvPr/>
        </p:nvSpPr>
        <p:spPr>
          <a:xfrm>
            <a:off x="8426095" y="4740708"/>
            <a:ext cx="451787" cy="2521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7A7D0BFA-31FF-4593-97A9-6BE861E8BE36}" type="slidenum">
              <a:rPr lang="ru-RU" sz="1100">
                <a:solidFill>
                  <a:prstClr val="white">
                    <a:lumMod val="75000"/>
                  </a:prstClr>
                </a:solidFill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defTabSz="685800">
                <a:defRPr/>
              </a:pPr>
              <a:t>9</a:t>
            </a:fld>
            <a:endParaRPr lang="ru-RU" sz="1100" dirty="0">
              <a:solidFill>
                <a:prstClr val="white">
                  <a:lumMod val="75000"/>
                </a:prstClr>
              </a:solidFill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EE94C0C-DBAD-4B71-A789-C5BF90CA4868}"/>
              </a:ext>
            </a:extLst>
          </p:cNvPr>
          <p:cNvSpPr/>
          <p:nvPr/>
        </p:nvSpPr>
        <p:spPr>
          <a:xfrm>
            <a:off x="-108520" y="-42720"/>
            <a:ext cx="9145016" cy="8694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Определили этапы работы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РИП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профильной ШПД: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8527"/>
          <a:stretch/>
        </p:blipFill>
        <p:spPr bwMode="auto">
          <a:xfrm>
            <a:off x="395536" y="862985"/>
            <a:ext cx="7632847" cy="1457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429538"/>
            <a:ext cx="2664296" cy="23127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ru-RU" sz="1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структура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аналогии с прямой линией, идущей вверх) – принцип движения ребенка в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«от простого к сложному»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4783" y="2450147"/>
            <a:ext cx="2750902" cy="22905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Концентрическая структура </a:t>
            </a:r>
            <a:endParaRPr lang="ru-RU" sz="17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учителем учебного материала по типу нескольких концентрических кругов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429538"/>
            <a:ext cx="2592288" cy="23127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ru-RU" sz="1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Спиралевидная структура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продуктивный принцип при разработке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одаренных детей</a:t>
            </a:r>
          </a:p>
        </p:txBody>
      </p:sp>
    </p:spTree>
    <p:extLst>
      <p:ext uri="{BB962C8B-B14F-4D97-AF65-F5344CB8AC3E}">
        <p14:creationId xmlns:p14="http://schemas.microsoft.com/office/powerpoint/2010/main" val="1866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1343</Words>
  <Application>Microsoft Office PowerPoint</Application>
  <PresentationFormat>Экран (16:9)</PresentationFormat>
  <Paragraphs>162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DIN Condensed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Zuev</dc:creator>
  <cp:lastModifiedBy>Шушаров</cp:lastModifiedBy>
  <cp:revision>90</cp:revision>
  <cp:lastPrinted>2025-11-25T06:30:40Z</cp:lastPrinted>
  <dcterms:created xsi:type="dcterms:W3CDTF">2021-12-23T07:31:42Z</dcterms:created>
  <dcterms:modified xsi:type="dcterms:W3CDTF">2025-12-09T07:20:29Z</dcterms:modified>
</cp:coreProperties>
</file>