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7559675" cy="1069181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20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788"/>
  </p:normalViewPr>
  <p:slideViewPr>
    <p:cSldViewPr snapToGrid="0" snapToObjects="1" showGuides="1">
      <p:cViewPr>
        <p:scale>
          <a:sx n="77" d="100"/>
          <a:sy n="77" d="100"/>
        </p:scale>
        <p:origin x="-3078" y="-48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362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979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453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601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371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362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666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702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249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035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024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913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C0078BC7-5555-4948-BB54-A7C441D481FF}"/>
              </a:ext>
            </a:extLst>
          </p:cNvPr>
          <p:cNvSpPr txBox="1"/>
          <p:nvPr/>
        </p:nvSpPr>
        <p:spPr>
          <a:xfrm>
            <a:off x="965356" y="4994262"/>
            <a:ext cx="56289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Muller" pitchFamily="2" charset="0"/>
              </a:rPr>
              <a:t>за помощь в организации и проведении всемирной просветительской акции «Тотальный диктант — 2026».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7DD94072-D84E-484B-80A6-9CC6869EC215}"/>
              </a:ext>
            </a:extLst>
          </p:cNvPr>
          <p:cNvSpPr txBox="1"/>
          <p:nvPr/>
        </p:nvSpPr>
        <p:spPr>
          <a:xfrm>
            <a:off x="383059" y="4079310"/>
            <a:ext cx="67344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Muller" pitchFamily="2" charset="0"/>
              </a:rPr>
              <a:t>Команда Тотального диктанта </a:t>
            </a:r>
            <a:r>
              <a:rPr lang="ru-RU" sz="1600" dirty="0" smtClean="0">
                <a:latin typeface="Muller" pitchFamily="2" charset="0"/>
              </a:rPr>
              <a:t>благодарит Бажанова Кирилла </a:t>
            </a:r>
            <a:r>
              <a:rPr lang="ru-RU" sz="1600" dirty="0" smtClean="0">
                <a:latin typeface="Muller" pitchFamily="2" charset="0"/>
              </a:rPr>
              <a:t>Дмитриевича, выпускника МАОУ гимназии № 5, ставшего чтецом Тотального диктанта</a:t>
            </a:r>
            <a:endParaRPr lang="ru-RU" sz="1600" dirty="0">
              <a:latin typeface="Muller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41111B-12C6-B249-B035-B1741D2404E0}"/>
              </a:ext>
            </a:extLst>
          </p:cNvPr>
          <p:cNvSpPr txBox="1"/>
          <p:nvPr/>
        </p:nvSpPr>
        <p:spPr>
          <a:xfrm>
            <a:off x="1703731" y="6814845"/>
            <a:ext cx="4152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D62027"/>
                </a:solidFill>
                <a:latin typeface="Muller ExtraBold" pitchFamily="2" charset="0"/>
              </a:rPr>
              <a:t>Искренне надеемся на продолжение сотрудничества в следующем сезоне.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F5434D39-2CA3-C944-8034-57C7A355DA45}"/>
              </a:ext>
            </a:extLst>
          </p:cNvPr>
          <p:cNvSpPr txBox="1"/>
          <p:nvPr/>
        </p:nvSpPr>
        <p:spPr>
          <a:xfrm>
            <a:off x="3155160" y="7652057"/>
            <a:ext cx="35510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latin typeface="Muller" pitchFamily="2" charset="0"/>
              </a:rPr>
              <a:t>Уральская гильдия преподавателей</a:t>
            </a:r>
          </a:p>
          <a:p>
            <a:r>
              <a:rPr lang="ru-RU" sz="1600" dirty="0">
                <a:latin typeface="Muller" pitchFamily="2" charset="0"/>
              </a:rPr>
              <a:t>р</a:t>
            </a:r>
            <a:r>
              <a:rPr lang="ru-RU" sz="1600" dirty="0" smtClean="0">
                <a:latin typeface="Muller" pitchFamily="2" charset="0"/>
              </a:rPr>
              <a:t>усского языка как иностранного</a:t>
            </a:r>
            <a:endParaRPr lang="ru-RU" sz="1600" dirty="0">
              <a:latin typeface="Muller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3869BD0-AE81-AD47-BA78-7D0BFF6116C3}"/>
              </a:ext>
            </a:extLst>
          </p:cNvPr>
          <p:cNvSpPr txBox="1"/>
          <p:nvPr/>
        </p:nvSpPr>
        <p:spPr>
          <a:xfrm>
            <a:off x="1110901" y="5579105"/>
            <a:ext cx="533787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>
                <a:latin typeface="Muller" pitchFamily="2" charset="0"/>
              </a:rPr>
              <a:t>Благодаря вашему вкладу Тотальный диктант</a:t>
            </a:r>
          </a:p>
          <a:p>
            <a:pPr algn="ctr"/>
            <a:r>
              <a:rPr lang="ru-RU" sz="1600" dirty="0">
                <a:latin typeface="Muller" pitchFamily="2" charset="0"/>
              </a:rPr>
              <a:t> становится значимым событием в культурной жизни</a:t>
            </a:r>
          </a:p>
          <a:p>
            <a:pPr algn="ctr"/>
            <a:r>
              <a:rPr lang="ru-RU" sz="1600" dirty="0">
                <a:latin typeface="Muller" pitchFamily="2" charset="0"/>
              </a:rPr>
              <a:t> общества и эффективным инструментом</a:t>
            </a:r>
          </a:p>
          <a:p>
            <a:pPr algn="ctr"/>
            <a:r>
              <a:rPr lang="ru-RU" sz="1600" dirty="0">
                <a:latin typeface="Muller" pitchFamily="2" charset="0"/>
              </a:rPr>
              <a:t> развития языковой грамотности.</a:t>
            </a:r>
            <a:endParaRPr lang="ru-RU" sz="1600" dirty="0"/>
          </a:p>
          <a:p>
            <a:pPr algn="ctr"/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4550566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</TotalTime>
  <Words>71</Words>
  <Application>Microsoft Office PowerPoint</Application>
  <PresentationFormat>Произвольный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Microsoft Office</dc:creator>
  <cp:lastModifiedBy>SV</cp:lastModifiedBy>
  <cp:revision>18</cp:revision>
  <cp:lastPrinted>2026-01-30T09:35:57Z</cp:lastPrinted>
  <dcterms:created xsi:type="dcterms:W3CDTF">2026-01-30T09:35:41Z</dcterms:created>
  <dcterms:modified xsi:type="dcterms:W3CDTF">2026-04-20T05:56:32Z</dcterms:modified>
</cp:coreProperties>
</file>