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8"/>
  </p:normalViewPr>
  <p:slideViewPr>
    <p:cSldViewPr snapToGrid="0" snapToObjects="1" showGuides="1">
      <p:cViewPr>
        <p:scale>
          <a:sx n="77" d="100"/>
          <a:sy n="77" d="100"/>
        </p:scale>
        <p:origin x="-408" y="-12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7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60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37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70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03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02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91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0078BC7-5555-4948-BB54-A7C441D481FF}"/>
              </a:ext>
            </a:extLst>
          </p:cNvPr>
          <p:cNvSpPr txBox="1"/>
          <p:nvPr/>
        </p:nvSpPr>
        <p:spPr>
          <a:xfrm>
            <a:off x="965356" y="4994262"/>
            <a:ext cx="562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за помощь в организации и проведении всемирной просветительской акции «Тотальный диктант — 2026».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D94072-D84E-484B-80A6-9CC6869EC215}"/>
              </a:ext>
            </a:extLst>
          </p:cNvPr>
          <p:cNvSpPr txBox="1"/>
          <p:nvPr/>
        </p:nvSpPr>
        <p:spPr>
          <a:xfrm>
            <a:off x="358346" y="4079310"/>
            <a:ext cx="6870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Команда Тотального диктанта </a:t>
            </a:r>
            <a:r>
              <a:rPr lang="ru-RU" sz="1600" dirty="0" smtClean="0">
                <a:latin typeface="Muller" pitchFamily="2" charset="0"/>
              </a:rPr>
              <a:t>благодарит Томилину Анну </a:t>
            </a:r>
            <a:r>
              <a:rPr lang="ru-RU" sz="1600" dirty="0" smtClean="0">
                <a:latin typeface="Muller" pitchFamily="2" charset="0"/>
              </a:rPr>
              <a:t>Алексеевну, ученицу 11 класса </a:t>
            </a:r>
            <a:r>
              <a:rPr lang="ru-RU" sz="1600" smtClean="0">
                <a:latin typeface="Muller" pitchFamily="2" charset="0"/>
              </a:rPr>
              <a:t>МАОУ гимназии № 5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41111B-12C6-B249-B035-B1741D2404E0}"/>
              </a:ext>
            </a:extLst>
          </p:cNvPr>
          <p:cNvSpPr txBox="1"/>
          <p:nvPr/>
        </p:nvSpPr>
        <p:spPr>
          <a:xfrm>
            <a:off x="1703731" y="6814845"/>
            <a:ext cx="4152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D62027"/>
                </a:solidFill>
                <a:latin typeface="Muller ExtraBold" pitchFamily="2" charset="0"/>
              </a:rPr>
              <a:t>Искренне надеемся на продолжение сотрудничества в следующем сезоне.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5434D39-2CA3-C944-8034-57C7A355DA45}"/>
              </a:ext>
            </a:extLst>
          </p:cNvPr>
          <p:cNvSpPr txBox="1"/>
          <p:nvPr/>
        </p:nvSpPr>
        <p:spPr>
          <a:xfrm>
            <a:off x="3155160" y="7652057"/>
            <a:ext cx="3551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Muller" pitchFamily="2" charset="0"/>
              </a:rPr>
              <a:t>Уральская гильдия преподавателей</a:t>
            </a:r>
          </a:p>
          <a:p>
            <a:r>
              <a:rPr lang="ru-RU" sz="1600" dirty="0">
                <a:latin typeface="Muller" pitchFamily="2" charset="0"/>
              </a:rPr>
              <a:t>р</a:t>
            </a:r>
            <a:r>
              <a:rPr lang="ru-RU" sz="1600" dirty="0" smtClean="0">
                <a:latin typeface="Muller" pitchFamily="2" charset="0"/>
              </a:rPr>
              <a:t>усского языка как иностранного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3869BD0-AE81-AD47-BA78-7D0BFF6116C3}"/>
              </a:ext>
            </a:extLst>
          </p:cNvPr>
          <p:cNvSpPr txBox="1"/>
          <p:nvPr/>
        </p:nvSpPr>
        <p:spPr>
          <a:xfrm>
            <a:off x="1110901" y="5579105"/>
            <a:ext cx="53378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Благодаря вашему вкладу Тотальный диктант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становится значимым событием в культурной жизни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общества и эффективным инструментом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развития языковой грамотности.</a:t>
            </a:r>
            <a:endParaRPr lang="ru-RU" sz="1600" dirty="0"/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5056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68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Пользователь Microsoft Office</dc:creator>
  <cp:keywords/>
  <dc:description/>
  <cp:lastModifiedBy>SV</cp:lastModifiedBy>
  <cp:revision>18</cp:revision>
  <cp:lastPrinted>2026-01-30T09:35:57Z</cp:lastPrinted>
  <dcterms:created xsi:type="dcterms:W3CDTF">2026-01-30T09:35:41Z</dcterms:created>
  <dcterms:modified xsi:type="dcterms:W3CDTF">2026-04-20T05:51:19Z</dcterms:modified>
  <cp:category/>
</cp:coreProperties>
</file>