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62" r:id="rId6"/>
    <p:sldMasterId id="2147483664" r:id="rId7"/>
    <p:sldMasterId id="2147483666" r:id="rId8"/>
    <p:sldMasterId id="2147483668" r:id="rId9"/>
    <p:sldMasterId id="2147483670" r:id="rId10"/>
    <p:sldMasterId id="2147483672" r:id="rId11"/>
    <p:sldMasterId id="2147483674" r:id="rId12"/>
  </p:sldMasterIdLst>
  <p:notesMasterIdLst>
    <p:notesMasterId r:id="rId29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8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EE799-9078-4F4F-9A94-9668832D8D7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8F8051-B01A-48E3-9165-A05646646545}">
      <dgm:prSet/>
      <dgm:spPr/>
      <dgm:t>
        <a:bodyPr/>
        <a:lstStyle/>
        <a:p>
          <a:pPr rtl="0"/>
          <a:r>
            <a:rPr lang="ru-RU" b="1" dirty="0" smtClean="0"/>
            <a:t>Попробовать себя в профессии через проектную деятельность в определенном направлении</a:t>
          </a:r>
          <a:endParaRPr lang="ru-RU" b="1" dirty="0"/>
        </a:p>
      </dgm:t>
    </dgm:pt>
    <dgm:pt modelId="{E92FDC5F-4E03-44FE-841C-927C3CD8081D}" type="parTrans" cxnId="{CD763AE5-A9F9-4BAF-8442-21555479D5A5}">
      <dgm:prSet/>
      <dgm:spPr/>
      <dgm:t>
        <a:bodyPr/>
        <a:lstStyle/>
        <a:p>
          <a:endParaRPr lang="ru-RU"/>
        </a:p>
      </dgm:t>
    </dgm:pt>
    <dgm:pt modelId="{5CE60965-EA9A-4EA3-950A-219B2A34D609}" type="sibTrans" cxnId="{CD763AE5-A9F9-4BAF-8442-21555479D5A5}">
      <dgm:prSet/>
      <dgm:spPr/>
      <dgm:t>
        <a:bodyPr/>
        <a:lstStyle/>
        <a:p>
          <a:endParaRPr lang="ru-RU"/>
        </a:p>
      </dgm:t>
    </dgm:pt>
    <dgm:pt modelId="{2AAA468F-EC1D-43EE-BC2D-B6F393164F5D}" type="pres">
      <dgm:prSet presAssocID="{895EE799-9078-4F4F-9A94-9668832D8D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FD172-6EB4-4330-A49E-B32DD8A1ADD6}" type="pres">
      <dgm:prSet presAssocID="{9C8F8051-B01A-48E3-9165-A05646646545}" presName="linNode" presStyleCnt="0"/>
      <dgm:spPr/>
    </dgm:pt>
    <dgm:pt modelId="{339BE179-8DD5-49D3-9891-C93E1D01BFB6}" type="pres">
      <dgm:prSet presAssocID="{9C8F8051-B01A-48E3-9165-A05646646545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BD864C-26E7-4352-9228-C60D7FA59DC7}" type="presOf" srcId="{895EE799-9078-4F4F-9A94-9668832D8D75}" destId="{2AAA468F-EC1D-43EE-BC2D-B6F393164F5D}" srcOrd="0" destOrd="0" presId="urn:microsoft.com/office/officeart/2005/8/layout/vList5"/>
    <dgm:cxn modelId="{E626697C-3EB4-4F76-904C-79EB9023AC63}" type="presOf" srcId="{9C8F8051-B01A-48E3-9165-A05646646545}" destId="{339BE179-8DD5-49D3-9891-C93E1D01BFB6}" srcOrd="0" destOrd="0" presId="urn:microsoft.com/office/officeart/2005/8/layout/vList5"/>
    <dgm:cxn modelId="{CD763AE5-A9F9-4BAF-8442-21555479D5A5}" srcId="{895EE799-9078-4F4F-9A94-9668832D8D75}" destId="{9C8F8051-B01A-48E3-9165-A05646646545}" srcOrd="0" destOrd="0" parTransId="{E92FDC5F-4E03-44FE-841C-927C3CD8081D}" sibTransId="{5CE60965-EA9A-4EA3-950A-219B2A34D609}"/>
    <dgm:cxn modelId="{CEBFB7E8-6751-49CE-ACD5-A672729AD05E}" type="presParOf" srcId="{2AAA468F-EC1D-43EE-BC2D-B6F393164F5D}" destId="{641FD172-6EB4-4330-A49E-B32DD8A1ADD6}" srcOrd="0" destOrd="0" presId="urn:microsoft.com/office/officeart/2005/8/layout/vList5"/>
    <dgm:cxn modelId="{51475317-A399-4FE7-8D58-44382EDB4690}" type="presParOf" srcId="{641FD172-6EB4-4330-A49E-B32DD8A1ADD6}" destId="{339BE179-8DD5-49D3-9891-C93E1D01BFB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6EC23-3575-4BED-B9FE-92693C249D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0360C8-25A8-42E9-AD32-D54DF505855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b="1" dirty="0" smtClean="0"/>
            <a:t>Увидеть  возможности профессий и сферу приложения своих интересов в жизни</a:t>
          </a:r>
          <a:endParaRPr lang="ru-RU" b="1" dirty="0"/>
        </a:p>
      </dgm:t>
    </dgm:pt>
    <dgm:pt modelId="{33F576D6-0A38-4E13-8178-DC22FEB32645}" type="parTrans" cxnId="{62861911-3410-4002-91BF-7D8B005AF7B9}">
      <dgm:prSet/>
      <dgm:spPr/>
      <dgm:t>
        <a:bodyPr/>
        <a:lstStyle/>
        <a:p>
          <a:endParaRPr lang="ru-RU"/>
        </a:p>
      </dgm:t>
    </dgm:pt>
    <dgm:pt modelId="{B5D2D88A-66A5-40D4-8707-B025021103A3}" type="sibTrans" cxnId="{62861911-3410-4002-91BF-7D8B005AF7B9}">
      <dgm:prSet/>
      <dgm:spPr/>
      <dgm:t>
        <a:bodyPr/>
        <a:lstStyle/>
        <a:p>
          <a:endParaRPr lang="ru-RU"/>
        </a:p>
      </dgm:t>
    </dgm:pt>
    <dgm:pt modelId="{9E1E93AA-DC4C-4A7E-9783-BD08EC0D29D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b="1" dirty="0" smtClean="0"/>
            <a:t>Сделать процесс профориентации самостоятельным и комфортным для школьников</a:t>
          </a:r>
          <a:endParaRPr lang="ru-RU" b="1" dirty="0"/>
        </a:p>
      </dgm:t>
    </dgm:pt>
    <dgm:pt modelId="{489DEC2D-8555-4C81-94DC-1E8237E0D410}" type="parTrans" cxnId="{6DB38561-C712-46E2-9825-618C8D24FF38}">
      <dgm:prSet/>
      <dgm:spPr/>
      <dgm:t>
        <a:bodyPr/>
        <a:lstStyle/>
        <a:p>
          <a:endParaRPr lang="ru-RU"/>
        </a:p>
      </dgm:t>
    </dgm:pt>
    <dgm:pt modelId="{A884156F-F3F2-45F3-A6C9-E44042F6A3D5}" type="sibTrans" cxnId="{6DB38561-C712-46E2-9825-618C8D24FF38}">
      <dgm:prSet/>
      <dgm:spPr/>
      <dgm:t>
        <a:bodyPr/>
        <a:lstStyle/>
        <a:p>
          <a:endParaRPr lang="ru-RU"/>
        </a:p>
      </dgm:t>
    </dgm:pt>
    <dgm:pt modelId="{C09BE989-1AD7-452C-9775-4E89464F4686}" type="pres">
      <dgm:prSet presAssocID="{1496EC23-3575-4BED-B9FE-92693C249D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FCBFBC-E5B8-4D24-883C-E4BC61938AEB}" type="pres">
      <dgm:prSet presAssocID="{E80360C8-25A8-42E9-AD32-D54DF50585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5B8D1-FA9C-472F-855C-1CBE79125BFE}" type="pres">
      <dgm:prSet presAssocID="{B5D2D88A-66A5-40D4-8707-B025021103A3}" presName="spacer" presStyleCnt="0"/>
      <dgm:spPr/>
    </dgm:pt>
    <dgm:pt modelId="{35AE7DB9-4D82-413C-B729-6E8FC80E4147}" type="pres">
      <dgm:prSet presAssocID="{9E1E93AA-DC4C-4A7E-9783-BD08EC0D29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861911-3410-4002-91BF-7D8B005AF7B9}" srcId="{1496EC23-3575-4BED-B9FE-92693C249D64}" destId="{E80360C8-25A8-42E9-AD32-D54DF5058550}" srcOrd="0" destOrd="0" parTransId="{33F576D6-0A38-4E13-8178-DC22FEB32645}" sibTransId="{B5D2D88A-66A5-40D4-8707-B025021103A3}"/>
    <dgm:cxn modelId="{697A302A-AF59-47D4-AE57-0459916DE496}" type="presOf" srcId="{1496EC23-3575-4BED-B9FE-92693C249D64}" destId="{C09BE989-1AD7-452C-9775-4E89464F4686}" srcOrd="0" destOrd="0" presId="urn:microsoft.com/office/officeart/2005/8/layout/vList2"/>
    <dgm:cxn modelId="{E325984A-ABAC-4BEE-A281-99826A3EE1EC}" type="presOf" srcId="{E80360C8-25A8-42E9-AD32-D54DF5058550}" destId="{B1FCBFBC-E5B8-4D24-883C-E4BC61938AEB}" srcOrd="0" destOrd="0" presId="urn:microsoft.com/office/officeart/2005/8/layout/vList2"/>
    <dgm:cxn modelId="{6DB38561-C712-46E2-9825-618C8D24FF38}" srcId="{1496EC23-3575-4BED-B9FE-92693C249D64}" destId="{9E1E93AA-DC4C-4A7E-9783-BD08EC0D29DC}" srcOrd="1" destOrd="0" parTransId="{489DEC2D-8555-4C81-94DC-1E8237E0D410}" sibTransId="{A884156F-F3F2-45F3-A6C9-E44042F6A3D5}"/>
    <dgm:cxn modelId="{CEE03706-873F-4203-ADCD-555B5319AD8E}" type="presOf" srcId="{9E1E93AA-DC4C-4A7E-9783-BD08EC0D29DC}" destId="{35AE7DB9-4D82-413C-B729-6E8FC80E4147}" srcOrd="0" destOrd="0" presId="urn:microsoft.com/office/officeart/2005/8/layout/vList2"/>
    <dgm:cxn modelId="{D78E99A6-28B9-452D-95F3-E717F21354B1}" type="presParOf" srcId="{C09BE989-1AD7-452C-9775-4E89464F4686}" destId="{B1FCBFBC-E5B8-4D24-883C-E4BC61938AEB}" srcOrd="0" destOrd="0" presId="urn:microsoft.com/office/officeart/2005/8/layout/vList2"/>
    <dgm:cxn modelId="{8F04317A-2937-47E1-9190-8BAEBC7E68E3}" type="presParOf" srcId="{C09BE989-1AD7-452C-9775-4E89464F4686}" destId="{3B55B8D1-FA9C-472F-855C-1CBE79125BFE}" srcOrd="1" destOrd="0" presId="urn:microsoft.com/office/officeart/2005/8/layout/vList2"/>
    <dgm:cxn modelId="{67462BCF-1100-406A-9A97-F08A91250DE1}" type="presParOf" srcId="{C09BE989-1AD7-452C-9775-4E89464F4686}" destId="{35AE7DB9-4D82-413C-B729-6E8FC80E414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4898D-8FA3-4FF7-B0F4-4F71257B1D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994077-99C9-49E6-8E5E-90B9BC036204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/>
            <a:t>Соотнести себя с качествами профессионалов того или иного рода деятельности</a:t>
          </a:r>
          <a:endParaRPr lang="ru-RU" b="1" dirty="0"/>
        </a:p>
      </dgm:t>
    </dgm:pt>
    <dgm:pt modelId="{9E0B4E1D-CF56-4B57-89E3-279C2EBB9702}" type="parTrans" cxnId="{E20A72F2-4D79-4C18-96C3-9C5FF2FFAE20}">
      <dgm:prSet/>
      <dgm:spPr/>
      <dgm:t>
        <a:bodyPr/>
        <a:lstStyle/>
        <a:p>
          <a:endParaRPr lang="ru-RU"/>
        </a:p>
      </dgm:t>
    </dgm:pt>
    <dgm:pt modelId="{F0DA345F-4307-4342-897C-9C48A7228476}" type="sibTrans" cxnId="{E20A72F2-4D79-4C18-96C3-9C5FF2FFAE20}">
      <dgm:prSet/>
      <dgm:spPr/>
      <dgm:t>
        <a:bodyPr/>
        <a:lstStyle/>
        <a:p>
          <a:endParaRPr lang="ru-RU"/>
        </a:p>
      </dgm:t>
    </dgm:pt>
    <dgm:pt modelId="{E2B9A0D6-ABC8-4AE6-B090-B8B8A3152D8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/>
            <a:t>Встретиться с людьми, состоявшимися в профессии</a:t>
          </a:r>
          <a:endParaRPr lang="ru-RU" b="1" dirty="0"/>
        </a:p>
      </dgm:t>
    </dgm:pt>
    <dgm:pt modelId="{12DB30A0-F5BB-4539-B5F0-1FD0F5AAC5F3}" type="parTrans" cxnId="{1031FA7A-5536-41C5-94FB-1FA161AB4371}">
      <dgm:prSet/>
      <dgm:spPr/>
      <dgm:t>
        <a:bodyPr/>
        <a:lstStyle/>
        <a:p>
          <a:endParaRPr lang="ru-RU"/>
        </a:p>
      </dgm:t>
    </dgm:pt>
    <dgm:pt modelId="{D0E7F221-7320-4B2A-9E18-B5F5DA22F23D}" type="sibTrans" cxnId="{1031FA7A-5536-41C5-94FB-1FA161AB4371}">
      <dgm:prSet/>
      <dgm:spPr/>
      <dgm:t>
        <a:bodyPr/>
        <a:lstStyle/>
        <a:p>
          <a:endParaRPr lang="ru-RU"/>
        </a:p>
      </dgm:t>
    </dgm:pt>
    <dgm:pt modelId="{B53E4766-0F9F-4ACA-8A50-7788715A7832}" type="pres">
      <dgm:prSet presAssocID="{39C4898D-8FA3-4FF7-B0F4-4F71257B1D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34E08-0EB6-4E89-A3F2-72851BE0D1FC}" type="pres">
      <dgm:prSet presAssocID="{BB994077-99C9-49E6-8E5E-90B9BC036204}" presName="linNode" presStyleCnt="0"/>
      <dgm:spPr/>
    </dgm:pt>
    <dgm:pt modelId="{F26334F7-1952-4231-BCB0-E880FD9A7D00}" type="pres">
      <dgm:prSet presAssocID="{BB994077-99C9-49E6-8E5E-90B9BC036204}" presName="parentText" presStyleLbl="node1" presStyleIdx="0" presStyleCnt="2" custScaleX="277778" custLinFactNeighborX="136" custLinFactNeighborY="14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1A796-8D1F-45F7-A7C7-E4319C244A10}" type="pres">
      <dgm:prSet presAssocID="{F0DA345F-4307-4342-897C-9C48A7228476}" presName="sp" presStyleCnt="0"/>
      <dgm:spPr/>
    </dgm:pt>
    <dgm:pt modelId="{A7DC0DA4-3873-4AD0-B263-E814A70DC1D7}" type="pres">
      <dgm:prSet presAssocID="{E2B9A0D6-ABC8-4AE6-B090-B8B8A3152D8C}" presName="linNode" presStyleCnt="0"/>
      <dgm:spPr/>
    </dgm:pt>
    <dgm:pt modelId="{60A4608F-DE94-4F3C-8F25-A601D09AE8CE}" type="pres">
      <dgm:prSet presAssocID="{E2B9A0D6-ABC8-4AE6-B090-B8B8A3152D8C}" presName="parentText" presStyleLbl="node1" presStyleIdx="1" presStyleCnt="2" custScaleX="277778" custLinFactNeighborX="47440" custLinFactNeighborY="-35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1FA7A-5536-41C5-94FB-1FA161AB4371}" srcId="{39C4898D-8FA3-4FF7-B0F4-4F71257B1D85}" destId="{E2B9A0D6-ABC8-4AE6-B090-B8B8A3152D8C}" srcOrd="1" destOrd="0" parTransId="{12DB30A0-F5BB-4539-B5F0-1FD0F5AAC5F3}" sibTransId="{D0E7F221-7320-4B2A-9E18-B5F5DA22F23D}"/>
    <dgm:cxn modelId="{C8DA32FD-9D7B-4294-BC56-3BBC1B235F3E}" type="presOf" srcId="{E2B9A0D6-ABC8-4AE6-B090-B8B8A3152D8C}" destId="{60A4608F-DE94-4F3C-8F25-A601D09AE8CE}" srcOrd="0" destOrd="0" presId="urn:microsoft.com/office/officeart/2005/8/layout/vList5"/>
    <dgm:cxn modelId="{12126605-C20D-4CA2-8461-E11A14DDB7EB}" type="presOf" srcId="{39C4898D-8FA3-4FF7-B0F4-4F71257B1D85}" destId="{B53E4766-0F9F-4ACA-8A50-7788715A7832}" srcOrd="0" destOrd="0" presId="urn:microsoft.com/office/officeart/2005/8/layout/vList5"/>
    <dgm:cxn modelId="{E20A72F2-4D79-4C18-96C3-9C5FF2FFAE20}" srcId="{39C4898D-8FA3-4FF7-B0F4-4F71257B1D85}" destId="{BB994077-99C9-49E6-8E5E-90B9BC036204}" srcOrd="0" destOrd="0" parTransId="{9E0B4E1D-CF56-4B57-89E3-279C2EBB9702}" sibTransId="{F0DA345F-4307-4342-897C-9C48A7228476}"/>
    <dgm:cxn modelId="{13902274-6108-42BC-ACD3-ECC713F13813}" type="presOf" srcId="{BB994077-99C9-49E6-8E5E-90B9BC036204}" destId="{F26334F7-1952-4231-BCB0-E880FD9A7D00}" srcOrd="0" destOrd="0" presId="urn:microsoft.com/office/officeart/2005/8/layout/vList5"/>
    <dgm:cxn modelId="{E2CA89A6-ED9B-4D47-AA9A-278C3EE71C09}" type="presParOf" srcId="{B53E4766-0F9F-4ACA-8A50-7788715A7832}" destId="{47D34E08-0EB6-4E89-A3F2-72851BE0D1FC}" srcOrd="0" destOrd="0" presId="urn:microsoft.com/office/officeart/2005/8/layout/vList5"/>
    <dgm:cxn modelId="{4A79C649-8F6F-4E9F-A4AD-F8B2D4416C3A}" type="presParOf" srcId="{47D34E08-0EB6-4E89-A3F2-72851BE0D1FC}" destId="{F26334F7-1952-4231-BCB0-E880FD9A7D00}" srcOrd="0" destOrd="0" presId="urn:microsoft.com/office/officeart/2005/8/layout/vList5"/>
    <dgm:cxn modelId="{9D664141-640C-47E9-A750-8C841BAC62A7}" type="presParOf" srcId="{B53E4766-0F9F-4ACA-8A50-7788715A7832}" destId="{AD61A796-8D1F-45F7-A7C7-E4319C244A10}" srcOrd="1" destOrd="0" presId="urn:microsoft.com/office/officeart/2005/8/layout/vList5"/>
    <dgm:cxn modelId="{D5F86353-2FB3-479C-9D6F-EA3BFDDEADDA}" type="presParOf" srcId="{B53E4766-0F9F-4ACA-8A50-7788715A7832}" destId="{A7DC0DA4-3873-4AD0-B263-E814A70DC1D7}" srcOrd="2" destOrd="0" presId="urn:microsoft.com/office/officeart/2005/8/layout/vList5"/>
    <dgm:cxn modelId="{4C125328-25C9-4BF4-875D-7F5B7616E1A9}" type="presParOf" srcId="{A7DC0DA4-3873-4AD0-B263-E814A70DC1D7}" destId="{60A4608F-DE94-4F3C-8F25-A601D09AE8C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502E48-E3CD-4500-9BA0-5F8B0D2E92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0F4940-292D-4A81-9099-65F7DB8DA7ED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/>
            <a:t>Получить внутреннюю уверенность в своих силах или понять, что до осознанного выбора еще далеко</a:t>
          </a:r>
          <a:endParaRPr lang="ru-RU" b="1" dirty="0"/>
        </a:p>
      </dgm:t>
    </dgm:pt>
    <dgm:pt modelId="{B050A478-3016-4C06-85A9-734F06B19DA1}" type="parTrans" cxnId="{46A9A033-5272-4212-A4D6-72C13F61E66B}">
      <dgm:prSet/>
      <dgm:spPr/>
      <dgm:t>
        <a:bodyPr/>
        <a:lstStyle/>
        <a:p>
          <a:endParaRPr lang="ru-RU"/>
        </a:p>
      </dgm:t>
    </dgm:pt>
    <dgm:pt modelId="{64C54BF2-30B0-410B-9E79-B6D9F18332C1}" type="sibTrans" cxnId="{46A9A033-5272-4212-A4D6-72C13F61E66B}">
      <dgm:prSet/>
      <dgm:spPr/>
      <dgm:t>
        <a:bodyPr/>
        <a:lstStyle/>
        <a:p>
          <a:endParaRPr lang="ru-RU"/>
        </a:p>
      </dgm:t>
    </dgm:pt>
    <dgm:pt modelId="{0B1DB8E7-0712-49AC-807B-13188B2859BD}" type="pres">
      <dgm:prSet presAssocID="{A4502E48-E3CD-4500-9BA0-5F8B0D2E92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A42863-B5EA-428E-AD53-C3612DD17AB4}" type="pres">
      <dgm:prSet presAssocID="{050F4940-292D-4A81-9099-65F7DB8DA7ED}" presName="linNode" presStyleCnt="0"/>
      <dgm:spPr/>
    </dgm:pt>
    <dgm:pt modelId="{666DCCC7-9BA6-443A-BA71-E22212081CEA}" type="pres">
      <dgm:prSet presAssocID="{050F4940-292D-4A81-9099-65F7DB8DA7ED}" presName="parentText" presStyleLbl="node1" presStyleIdx="0" presStyleCnt="1" custScaleX="277778" custLinFactNeighborX="26985" custLinFactNeighborY="-171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9A033-5272-4212-A4D6-72C13F61E66B}" srcId="{A4502E48-E3CD-4500-9BA0-5F8B0D2E9221}" destId="{050F4940-292D-4A81-9099-65F7DB8DA7ED}" srcOrd="0" destOrd="0" parTransId="{B050A478-3016-4C06-85A9-734F06B19DA1}" sibTransId="{64C54BF2-30B0-410B-9E79-B6D9F18332C1}"/>
    <dgm:cxn modelId="{E334E4C3-9FC9-4129-BDC7-609D1A7EA755}" type="presOf" srcId="{A4502E48-E3CD-4500-9BA0-5F8B0D2E9221}" destId="{0B1DB8E7-0712-49AC-807B-13188B2859BD}" srcOrd="0" destOrd="0" presId="urn:microsoft.com/office/officeart/2005/8/layout/vList5"/>
    <dgm:cxn modelId="{29954B49-702F-49C2-958B-50559C305808}" type="presOf" srcId="{050F4940-292D-4A81-9099-65F7DB8DA7ED}" destId="{666DCCC7-9BA6-443A-BA71-E22212081CEA}" srcOrd="0" destOrd="0" presId="urn:microsoft.com/office/officeart/2005/8/layout/vList5"/>
    <dgm:cxn modelId="{EF092CD7-C0DC-4C75-898B-31E98CD41778}" type="presParOf" srcId="{0B1DB8E7-0712-49AC-807B-13188B2859BD}" destId="{E4A42863-B5EA-428E-AD53-C3612DD17AB4}" srcOrd="0" destOrd="0" presId="urn:microsoft.com/office/officeart/2005/8/layout/vList5"/>
    <dgm:cxn modelId="{BA41C4A4-4E9D-4D43-A108-7A0D3B4DBFAA}" type="presParOf" srcId="{E4A42863-B5EA-428E-AD53-C3612DD17AB4}" destId="{666DCCC7-9BA6-443A-BA71-E22212081CE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9C2D06-9D61-43F1-B4C9-CBDDC447C7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57CD1-5366-4741-B62A-EBA5159B578D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b="1" dirty="0" smtClean="0"/>
            <a:t>Получить рекомендации на основе диагностик и анкетирования</a:t>
          </a:r>
          <a:endParaRPr lang="ru-RU" b="1" dirty="0"/>
        </a:p>
      </dgm:t>
    </dgm:pt>
    <dgm:pt modelId="{91C8E621-0389-476F-B730-19469714D3A4}" type="parTrans" cxnId="{4E1CB848-3523-4CBE-8E3F-3C4119FC121C}">
      <dgm:prSet/>
      <dgm:spPr/>
      <dgm:t>
        <a:bodyPr/>
        <a:lstStyle/>
        <a:p>
          <a:endParaRPr lang="ru-RU"/>
        </a:p>
      </dgm:t>
    </dgm:pt>
    <dgm:pt modelId="{A9892D22-0076-419D-86C4-9229A0C3B8F4}" type="sibTrans" cxnId="{4E1CB848-3523-4CBE-8E3F-3C4119FC121C}">
      <dgm:prSet/>
      <dgm:spPr/>
      <dgm:t>
        <a:bodyPr/>
        <a:lstStyle/>
        <a:p>
          <a:endParaRPr lang="ru-RU"/>
        </a:p>
      </dgm:t>
    </dgm:pt>
    <dgm:pt modelId="{34E80F62-8016-4560-ACFF-01E0167257F6}" type="pres">
      <dgm:prSet presAssocID="{249C2D06-9D61-43F1-B4C9-CBDDC447C7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7AEE0F-A13A-4107-A631-7AE7224A8FC3}" type="pres">
      <dgm:prSet presAssocID="{D0B57CD1-5366-4741-B62A-EBA5159B578D}" presName="linNode" presStyleCnt="0"/>
      <dgm:spPr/>
    </dgm:pt>
    <dgm:pt modelId="{A7CD8FC0-EB02-4E98-AC4F-6624A53EE209}" type="pres">
      <dgm:prSet presAssocID="{D0B57CD1-5366-4741-B62A-EBA5159B578D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1CB848-3523-4CBE-8E3F-3C4119FC121C}" srcId="{249C2D06-9D61-43F1-B4C9-CBDDC447C7D3}" destId="{D0B57CD1-5366-4741-B62A-EBA5159B578D}" srcOrd="0" destOrd="0" parTransId="{91C8E621-0389-476F-B730-19469714D3A4}" sibTransId="{A9892D22-0076-419D-86C4-9229A0C3B8F4}"/>
    <dgm:cxn modelId="{031A51F9-0B49-478C-BCF5-0916FB113384}" type="presOf" srcId="{249C2D06-9D61-43F1-B4C9-CBDDC447C7D3}" destId="{34E80F62-8016-4560-ACFF-01E0167257F6}" srcOrd="0" destOrd="0" presId="urn:microsoft.com/office/officeart/2005/8/layout/vList5"/>
    <dgm:cxn modelId="{D57AF750-DEF8-47B3-847F-15F1BD3CB5D4}" type="presOf" srcId="{D0B57CD1-5366-4741-B62A-EBA5159B578D}" destId="{A7CD8FC0-EB02-4E98-AC4F-6624A53EE209}" srcOrd="0" destOrd="0" presId="urn:microsoft.com/office/officeart/2005/8/layout/vList5"/>
    <dgm:cxn modelId="{5AFC013D-E3DA-47BA-8A2C-AA7C255D9166}" type="presParOf" srcId="{34E80F62-8016-4560-ACFF-01E0167257F6}" destId="{257AEE0F-A13A-4107-A631-7AE7224A8FC3}" srcOrd="0" destOrd="0" presId="urn:microsoft.com/office/officeart/2005/8/layout/vList5"/>
    <dgm:cxn modelId="{A4064E83-C07E-4468-8FC0-DB95F0CC0567}" type="presParOf" srcId="{257AEE0F-A13A-4107-A631-7AE7224A8FC3}" destId="{A7CD8FC0-EB02-4E98-AC4F-6624A53EE20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BE179-8DD5-49D3-9891-C93E1D01BFB6}">
      <dsp:nvSpPr>
        <dsp:cNvPr id="0" name=""/>
        <dsp:cNvSpPr/>
      </dsp:nvSpPr>
      <dsp:spPr>
        <a:xfrm>
          <a:off x="1774" y="0"/>
          <a:ext cx="3633531" cy="820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Попробовать себя в профессии через проектную деятельность в определенном направлении</a:t>
          </a:r>
          <a:endParaRPr lang="ru-RU" sz="1600" b="1" kern="1200" dirty="0"/>
        </a:p>
      </dsp:txBody>
      <dsp:txXfrm>
        <a:off x="41825" y="40051"/>
        <a:ext cx="3553429" cy="740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CBFBC-E5B8-4D24-883C-E4BC61938AEB}">
      <dsp:nvSpPr>
        <dsp:cNvPr id="0" name=""/>
        <dsp:cNvSpPr/>
      </dsp:nvSpPr>
      <dsp:spPr>
        <a:xfrm>
          <a:off x="0" y="720"/>
          <a:ext cx="4631039" cy="59670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Увидеть  возможности профессий и сферу приложения своих интересов в жизни</a:t>
          </a:r>
          <a:endParaRPr lang="ru-RU" sz="1500" b="1" kern="1200" dirty="0"/>
        </a:p>
      </dsp:txBody>
      <dsp:txXfrm>
        <a:off x="29128" y="29848"/>
        <a:ext cx="4572783" cy="538444"/>
      </dsp:txXfrm>
    </dsp:sp>
    <dsp:sp modelId="{35AE7DB9-4D82-413C-B729-6E8FC80E4147}">
      <dsp:nvSpPr>
        <dsp:cNvPr id="0" name=""/>
        <dsp:cNvSpPr/>
      </dsp:nvSpPr>
      <dsp:spPr>
        <a:xfrm>
          <a:off x="0" y="640620"/>
          <a:ext cx="4631039" cy="59670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Сделать процесс профориентации самостоятельным и комфортным для школьников</a:t>
          </a:r>
          <a:endParaRPr lang="ru-RU" sz="1500" b="1" kern="1200" dirty="0"/>
        </a:p>
      </dsp:txBody>
      <dsp:txXfrm>
        <a:off x="29128" y="669748"/>
        <a:ext cx="4572783" cy="538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334F7-1952-4231-BCB0-E880FD9A7D00}">
      <dsp:nvSpPr>
        <dsp:cNvPr id="0" name=""/>
        <dsp:cNvSpPr/>
      </dsp:nvSpPr>
      <dsp:spPr>
        <a:xfrm>
          <a:off x="3823" y="11674"/>
          <a:ext cx="3914776" cy="79935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Соотнести себя с качествами профессионалов того или иного рода деятельности</a:t>
          </a:r>
          <a:endParaRPr lang="ru-RU" sz="1500" b="1" kern="1200" dirty="0"/>
        </a:p>
      </dsp:txBody>
      <dsp:txXfrm>
        <a:off x="42844" y="50695"/>
        <a:ext cx="3836734" cy="721314"/>
      </dsp:txXfrm>
    </dsp:sp>
    <dsp:sp modelId="{60A4608F-DE94-4F3C-8F25-A601D09AE8CE}">
      <dsp:nvSpPr>
        <dsp:cNvPr id="0" name=""/>
        <dsp:cNvSpPr/>
      </dsp:nvSpPr>
      <dsp:spPr>
        <a:xfrm>
          <a:off x="3823" y="810854"/>
          <a:ext cx="3914776" cy="79935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Встретиться с людьми, состоявшимися в профессии</a:t>
          </a:r>
          <a:endParaRPr lang="ru-RU" sz="1500" b="1" kern="1200" dirty="0"/>
        </a:p>
      </dsp:txBody>
      <dsp:txXfrm>
        <a:off x="42844" y="849875"/>
        <a:ext cx="3836734" cy="7213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DCCC7-9BA6-443A-BA71-E22212081CEA}">
      <dsp:nvSpPr>
        <dsp:cNvPr id="0" name=""/>
        <dsp:cNvSpPr/>
      </dsp:nvSpPr>
      <dsp:spPr>
        <a:xfrm>
          <a:off x="3910" y="0"/>
          <a:ext cx="4003609" cy="82044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Получить внутреннюю уверенность в своих силах или понять, что до осознанного выбора еще далеко</a:t>
          </a:r>
          <a:endParaRPr lang="ru-RU" sz="1600" b="1" kern="1200" dirty="0"/>
        </a:p>
      </dsp:txBody>
      <dsp:txXfrm>
        <a:off x="43961" y="40051"/>
        <a:ext cx="3923507" cy="740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D8FC0-EB02-4E98-AC4F-6624A53EE209}">
      <dsp:nvSpPr>
        <dsp:cNvPr id="0" name=""/>
        <dsp:cNvSpPr/>
      </dsp:nvSpPr>
      <dsp:spPr>
        <a:xfrm>
          <a:off x="1774" y="0"/>
          <a:ext cx="3633531" cy="738720"/>
        </a:xfrm>
        <a:prstGeom prst="roundRect">
          <a:avLst/>
        </a:prstGeom>
        <a:solidFill>
          <a:schemeClr val="accent2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Получить рекомендации на основе диагностик и анкетирования</a:t>
          </a:r>
          <a:endParaRPr lang="ru-RU" sz="1700" b="1" kern="1200" dirty="0"/>
        </a:p>
      </dsp:txBody>
      <dsp:txXfrm>
        <a:off x="37835" y="36061"/>
        <a:ext cx="3561409" cy="666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u="none" strike="noStrik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&lt;верхний колонтитул&gt;</a:t>
            </a:r>
          </a:p>
        </p:txBody>
      </p:sp>
      <p:sp>
        <p:nvSpPr>
          <p:cNvPr id="84" name="PlaceHolder 4"/>
          <p:cNvSpPr>
            <a:spLocks noGrp="1"/>
          </p:cNvSpPr>
          <p:nvPr>
            <p:ph type="dt" idx="3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85" name="PlaceHolder 5"/>
          <p:cNvSpPr>
            <a:spLocks noGrp="1"/>
          </p:cNvSpPr>
          <p:nvPr>
            <p:ph type="ftr" idx="3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86" name="PlaceHolder 6"/>
          <p:cNvSpPr>
            <a:spLocks noGrp="1"/>
          </p:cNvSpPr>
          <p:nvPr>
            <p:ph type="sldNum" idx="3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6FC07B26-4C9A-4B6E-95E2-BD3BF30E572D}" type="slidenum"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‹#›</a:t>
            </a:fld>
            <a:endParaRPr lang="ru-RU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796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E7EB89-9761-4313-958F-91D4F7FD3E98}" type="slidenum">
              <a:rPr lang="ru-RU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t>12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16000" indent="-216000">
              <a:buNone/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/>
                </a:solidFill>
                <a:uFillTx/>
                <a:latin typeface="+mn-lt"/>
                <a:ea typeface="+mn-ea"/>
              </a:rPr>
              <a:t>My First Template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A456E91-B663-4D33-9094-5D73587F7D8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2956591B-D638-4099-8202-96BAADEE567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CA27C4C6-6662-4BAF-82F6-4B29C50D7B3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54BEE6D3-F0F7-496C-B6B2-8B05BACDE69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5"/>
          </p:nvPr>
        </p:nvSpPr>
        <p:spPr/>
        <p:txBody>
          <a:bodyPr/>
          <a:lstStyle/>
          <a:p>
            <a:fld id="{39B6A9E5-74C1-43F7-9480-09E1CD1A0B0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8"/>
          </p:nvPr>
        </p:nvSpPr>
        <p:spPr/>
        <p:txBody>
          <a:bodyPr/>
          <a:lstStyle/>
          <a:p>
            <a:fld id="{27A1CAF2-E66E-48F9-9821-AD3CE42909F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fld id="{1FFE4B40-DE2E-44DB-895D-1F953AB3157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4"/>
          </p:nvPr>
        </p:nvSpPr>
        <p:spPr/>
        <p:txBody>
          <a:bodyPr/>
          <a:lstStyle/>
          <a:p>
            <a:fld id="{F9B9A045-D27E-4793-B09F-7D86210DE7A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AE9E914-B82C-403A-8E47-EF1BB143C09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FFB87C3-5AA4-4A7E-9738-3CAE8A59C5E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2893930-5627-4C06-91FE-964C64CC830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345F0D8F-7CFD-4199-AF1B-D87707D7D8F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EC37F6ED-2E55-4B7C-91D0-6FDD191A0FA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0B379C0D-9778-4467-ABC3-2B7BD22EE7A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F0BD1DC-FA83-4BA2-94D1-393C7F2AA4F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F446FE92-CE1A-4ABF-A85F-24001F0F8B9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60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6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4B090B2-1417-4DEE-88F1-D8BA77B9074D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dt" idx="2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ftr" idx="2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68" name="PlaceHolder 3"/>
          <p:cNvSpPr>
            <a:spLocks noGrp="1"/>
          </p:cNvSpPr>
          <p:nvPr>
            <p:ph type="sldNum" idx="2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5D0A59A-6A6F-4D4B-B740-D9047450E430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</p:txBody>
      </p:sp>
      <p:sp>
        <p:nvSpPr>
          <p:cNvPr id="72" name="PlaceHolder 4"/>
          <p:cNvSpPr>
            <a:spLocks noGrp="1"/>
          </p:cNvSpPr>
          <p:nvPr>
            <p:ph type="dt" idx="2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ftr" idx="3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74" name="PlaceHolder 6"/>
          <p:cNvSpPr>
            <a:spLocks noGrp="1"/>
          </p:cNvSpPr>
          <p:nvPr>
            <p:ph type="sldNum" idx="3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8338DEA-7B31-4924-B320-65C87BDFCFD5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</p:txBody>
      </p:sp>
      <p:sp>
        <p:nvSpPr>
          <p:cNvPr id="78" name="PlaceHolder 4"/>
          <p:cNvSpPr>
            <a:spLocks noGrp="1"/>
          </p:cNvSpPr>
          <p:nvPr>
            <p:ph type="dt" idx="3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ftr" idx="3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80" name="PlaceHolder 6"/>
          <p:cNvSpPr>
            <a:spLocks noGrp="1"/>
          </p:cNvSpPr>
          <p:nvPr>
            <p:ph type="sldNum" idx="3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53C626B-D83C-48DE-B13A-9692AA3ECAF9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4A8ACB9-42C2-489A-9418-B5E70564CFB4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CF5094E-66C1-4145-87B5-CCCBC6D16E58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73000" y="356760"/>
            <a:ext cx="7517880" cy="47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u="none" strike="noStrike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Calibri Light"/>
              </a:rPr>
              <a:t>Click To Edit Master Title Style</a:t>
            </a:r>
            <a:endParaRPr lang="ru-RU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73000" y="825840"/>
            <a:ext cx="5486040" cy="26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900" b="1" u="none" strike="noStrike">
                <a:solidFill>
                  <a:schemeClr val="lt1">
                    <a:lumMod val="75000"/>
                  </a:schemeClr>
                </a:solidFill>
                <a:uFillTx/>
                <a:latin typeface="Calibri"/>
              </a:rPr>
              <a:t>SUBTEXT GOES HERE</a:t>
            </a:r>
            <a:endParaRPr lang="ru-RU" sz="19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grpSp>
        <p:nvGrpSpPr>
          <p:cNvPr id="18" name="Group 7"/>
          <p:cNvGrpSpPr/>
          <p:nvPr/>
        </p:nvGrpSpPr>
        <p:grpSpPr>
          <a:xfrm>
            <a:off x="0" y="6731640"/>
            <a:ext cx="12191400" cy="126000"/>
            <a:chOff x="0" y="6731640"/>
            <a:chExt cx="12191400" cy="126000"/>
          </a:xfrm>
        </p:grpSpPr>
        <p:grpSp>
          <p:nvGrpSpPr>
            <p:cNvPr id="19" name="Group 43"/>
            <p:cNvGrpSpPr/>
            <p:nvPr/>
          </p:nvGrpSpPr>
          <p:grpSpPr>
            <a:xfrm>
              <a:off x="0" y="6731640"/>
              <a:ext cx="5217480" cy="126000"/>
              <a:chOff x="0" y="6731640"/>
              <a:chExt cx="5217480" cy="126000"/>
            </a:xfrm>
          </p:grpSpPr>
          <p:sp>
            <p:nvSpPr>
              <p:cNvPr id="20" name="Rectangle 17"/>
              <p:cNvSpPr/>
              <p:nvPr/>
            </p:nvSpPr>
            <p:spPr>
              <a:xfrm>
                <a:off x="0" y="6731640"/>
                <a:ext cx="1755360" cy="12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US" sz="1800" b="0" u="none" strike="noStrike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" name="Rectangle 18"/>
              <p:cNvSpPr/>
              <p:nvPr/>
            </p:nvSpPr>
            <p:spPr>
              <a:xfrm>
                <a:off x="1755720" y="6731640"/>
                <a:ext cx="1755360" cy="12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US" sz="1800" b="0" u="none" strike="noStrike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" name="Rectangle 19"/>
              <p:cNvSpPr/>
              <p:nvPr/>
            </p:nvSpPr>
            <p:spPr>
              <a:xfrm>
                <a:off x="3462120" y="6731640"/>
                <a:ext cx="1755360" cy="126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US" sz="1800" b="0" u="none" strike="noStrike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3" name="Group 44"/>
            <p:cNvGrpSpPr/>
            <p:nvPr/>
          </p:nvGrpSpPr>
          <p:grpSpPr>
            <a:xfrm>
              <a:off x="5218200" y="6731640"/>
              <a:ext cx="6973200" cy="126000"/>
              <a:chOff x="5218200" y="6731640"/>
              <a:chExt cx="6973200" cy="126000"/>
            </a:xfrm>
          </p:grpSpPr>
          <p:sp>
            <p:nvSpPr>
              <p:cNvPr id="24" name="Rectangle 11"/>
              <p:cNvSpPr/>
              <p:nvPr/>
            </p:nvSpPr>
            <p:spPr>
              <a:xfrm>
                <a:off x="5218200" y="6731640"/>
                <a:ext cx="1755360" cy="126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US" sz="1800" b="0" u="none" strike="noStrike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" name="Rectangle 12"/>
              <p:cNvSpPr/>
              <p:nvPr/>
            </p:nvSpPr>
            <p:spPr>
              <a:xfrm>
                <a:off x="6973920" y="6731640"/>
                <a:ext cx="1755360" cy="12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US" sz="1800" b="0" u="none" strike="noStrike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" name="Rectangle 13"/>
              <p:cNvSpPr/>
              <p:nvPr/>
            </p:nvSpPr>
            <p:spPr>
              <a:xfrm>
                <a:off x="8680320" y="6731640"/>
                <a:ext cx="1755360" cy="126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US" sz="1800" b="0" u="none" strike="noStrike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" name="Rectangle 15"/>
              <p:cNvSpPr/>
              <p:nvPr/>
            </p:nvSpPr>
            <p:spPr>
              <a:xfrm>
                <a:off x="10436040" y="6731640"/>
                <a:ext cx="1755360" cy="12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US" sz="1800" b="0" u="none" strike="noStrike">
                  <a:solidFill>
                    <a:schemeClr val="lt1"/>
                  </a:solidFill>
                  <a:uFillTx/>
                  <a:latin typeface="Calibri"/>
                </a:endParaRPr>
              </a:p>
            </p:txBody>
          </p:sp>
        </p:grpSp>
      </p:grpSp>
      <p:sp>
        <p:nvSpPr>
          <p:cNvPr id="28" name="Flowchart: Off-page Connector 21"/>
          <p:cNvSpPr/>
          <p:nvPr/>
        </p:nvSpPr>
        <p:spPr>
          <a:xfrm rot="5400000">
            <a:off x="11731320" y="126000"/>
            <a:ext cx="383760" cy="537480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sldNum" idx="10"/>
          </p:nvPr>
        </p:nvSpPr>
        <p:spPr>
          <a:xfrm>
            <a:off x="11703240" y="203040"/>
            <a:ext cx="507600" cy="36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1" u="none" strike="noStrike">
                <a:solidFill>
                  <a:schemeClr val="lt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A4C5E1EA-EFEF-4A94-8A28-0D0CA59371BA}" type="slidenum">
              <a:rPr lang="en-US" sz="1200" b="1" u="none" strike="noStrike">
                <a:solidFill>
                  <a:schemeClr val="lt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dt" idx="1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1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34" name="PlaceHolder 5"/>
          <p:cNvSpPr>
            <a:spLocks noGrp="1"/>
          </p:cNvSpPr>
          <p:nvPr>
            <p:ph type="sldNum" idx="1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40C36FC-077B-42D0-9850-053246F50D57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60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60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1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1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sldNum" idx="1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91C8768-96CC-4DE3-82B6-40D092985B48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dt" idx="1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 idx="1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49" name="PlaceHolder 6"/>
          <p:cNvSpPr>
            <a:spLocks noGrp="1"/>
          </p:cNvSpPr>
          <p:nvPr>
            <p:ph type="sldNum" idx="1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91A524E-8D05-400B-A131-5E14CB126987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dt" idx="2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ftr" idx="2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0" name="PlaceHolder 8"/>
          <p:cNvSpPr>
            <a:spLocks noGrp="1"/>
          </p:cNvSpPr>
          <p:nvPr>
            <p:ph type="sldNum" idx="2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AF8FDD7-7170-47A0-A5F2-2AB4005AA9DB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4400" b="0" u="none" strike="noStrik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dt" idx="2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ftr" idx="2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64" name="PlaceHolder 4"/>
          <p:cNvSpPr>
            <a:spLocks noGrp="1"/>
          </p:cNvSpPr>
          <p:nvPr>
            <p:ph type="sldNum" idx="2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32A6CE2-0FCA-4170-996E-E69387F0458C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‹#›</a:t>
            </a:fld>
            <a:endParaRPr lang="ru-RU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svg"/><Relationship Id="rId5" Type="http://schemas.openxmlformats.org/officeDocument/2006/relationships/image" Target="../media/image29.png"/><Relationship Id="rId4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2.svg"/><Relationship Id="rId2" Type="http://schemas.openxmlformats.org/officeDocument/2006/relationships/image" Target="../media/image2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6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svg"/><Relationship Id="rId5" Type="http://schemas.openxmlformats.org/officeDocument/2006/relationships/image" Target="../media/image20.pn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Прямоугольник 8"/>
          <p:cNvSpPr/>
          <p:nvPr/>
        </p:nvSpPr>
        <p:spPr>
          <a:xfrm>
            <a:off x="2181600" y="1812600"/>
            <a:ext cx="29016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u="none" strike="noStrike">
                <a:solidFill>
                  <a:srgbClr val="8AB9E1"/>
                </a:solidFill>
                <a:uFillTx/>
                <a:latin typeface="Geologica Roman"/>
              </a:rPr>
              <a:t>7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2" name="Прямоугольник 34"/>
          <p:cNvSpPr/>
          <p:nvPr/>
        </p:nvSpPr>
        <p:spPr>
          <a:xfrm>
            <a:off x="2190600" y="2233080"/>
            <a:ext cx="29016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u="none" strike="noStrike">
                <a:solidFill>
                  <a:srgbClr val="8AB9E1"/>
                </a:solidFill>
                <a:uFillTx/>
                <a:latin typeface="Geologica Roman"/>
              </a:rPr>
              <a:t>6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Прямоугольник 35"/>
          <p:cNvSpPr/>
          <p:nvPr/>
        </p:nvSpPr>
        <p:spPr>
          <a:xfrm>
            <a:off x="2190600" y="2638440"/>
            <a:ext cx="29016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u="none" strike="noStrike">
                <a:solidFill>
                  <a:srgbClr val="8AB9E1"/>
                </a:solidFill>
                <a:uFillTx/>
                <a:latin typeface="Geologica Roman"/>
              </a:rPr>
              <a:t>5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Прямоугольник 36"/>
          <p:cNvSpPr/>
          <p:nvPr/>
        </p:nvSpPr>
        <p:spPr>
          <a:xfrm>
            <a:off x="2177280" y="3061080"/>
            <a:ext cx="3078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u="none" strike="noStrike">
                <a:solidFill>
                  <a:srgbClr val="8AB9E1"/>
                </a:solidFill>
                <a:uFillTx/>
                <a:latin typeface="Geologica Roman"/>
              </a:rPr>
              <a:t>4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5" name="Прямоугольник 37"/>
          <p:cNvSpPr/>
          <p:nvPr/>
        </p:nvSpPr>
        <p:spPr>
          <a:xfrm>
            <a:off x="2179080" y="3462840"/>
            <a:ext cx="3078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u="none" strike="noStrike">
                <a:solidFill>
                  <a:srgbClr val="8AB9E1"/>
                </a:solidFill>
                <a:uFillTx/>
                <a:latin typeface="Geologica Roman"/>
              </a:rPr>
              <a:t>3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Прямоугольник 38"/>
          <p:cNvSpPr/>
          <p:nvPr/>
        </p:nvSpPr>
        <p:spPr>
          <a:xfrm>
            <a:off x="2179800" y="3880800"/>
            <a:ext cx="3078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u="none" strike="noStrike">
                <a:solidFill>
                  <a:srgbClr val="8AB9E1"/>
                </a:solidFill>
                <a:uFillTx/>
                <a:latin typeface="Geologica Roman"/>
              </a:rPr>
              <a:t>2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Прямоугольник 39"/>
          <p:cNvSpPr/>
          <p:nvPr/>
        </p:nvSpPr>
        <p:spPr>
          <a:xfrm>
            <a:off x="2176560" y="4295160"/>
            <a:ext cx="30780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u="none" strike="noStrike">
                <a:solidFill>
                  <a:srgbClr val="8AB9E1"/>
                </a:solidFill>
                <a:uFillTx/>
                <a:latin typeface="Geologica Roman"/>
              </a:rPr>
              <a:t>1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Прямоугольник 42"/>
          <p:cNvSpPr/>
          <p:nvPr/>
        </p:nvSpPr>
        <p:spPr>
          <a:xfrm>
            <a:off x="3248640" y="5147280"/>
            <a:ext cx="7448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u="none" strike="noStrike">
                <a:solidFill>
                  <a:srgbClr val="FFBD90"/>
                </a:solidFill>
                <a:uFillTx/>
                <a:latin typeface="Geologica Roman"/>
              </a:rPr>
              <a:t>1000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Прямоугольник 107"/>
          <p:cNvSpPr/>
          <p:nvPr/>
        </p:nvSpPr>
        <p:spPr>
          <a:xfrm>
            <a:off x="4324320" y="5147280"/>
            <a:ext cx="7448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u="none" strike="noStrike">
                <a:solidFill>
                  <a:srgbClr val="FFBD90"/>
                </a:solidFill>
                <a:uFillTx/>
                <a:latin typeface="Geologica Roman"/>
              </a:rPr>
              <a:t>2000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Прямоугольник 108"/>
          <p:cNvSpPr/>
          <p:nvPr/>
        </p:nvSpPr>
        <p:spPr>
          <a:xfrm>
            <a:off x="5407920" y="5147280"/>
            <a:ext cx="7448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u="none" strike="noStrike">
                <a:solidFill>
                  <a:srgbClr val="FFBD90"/>
                </a:solidFill>
                <a:uFillTx/>
                <a:latin typeface="Geologica Roman"/>
              </a:rPr>
              <a:t>3000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Прямоугольник 109"/>
          <p:cNvSpPr/>
          <p:nvPr/>
        </p:nvSpPr>
        <p:spPr>
          <a:xfrm>
            <a:off x="6488640" y="5126400"/>
            <a:ext cx="7448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u="none" strike="noStrike">
                <a:solidFill>
                  <a:srgbClr val="FFBD90"/>
                </a:solidFill>
                <a:uFillTx/>
                <a:latin typeface="Geologica Roman"/>
              </a:rPr>
              <a:t>4000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Прямоугольник 110"/>
          <p:cNvSpPr/>
          <p:nvPr/>
        </p:nvSpPr>
        <p:spPr>
          <a:xfrm>
            <a:off x="7576560" y="5126400"/>
            <a:ext cx="7448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u="none" strike="noStrike">
                <a:solidFill>
                  <a:srgbClr val="FFBD90"/>
                </a:solidFill>
                <a:uFillTx/>
                <a:latin typeface="Geologica Roman"/>
              </a:rPr>
              <a:t>5000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Прямоугольник 111"/>
          <p:cNvSpPr/>
          <p:nvPr/>
        </p:nvSpPr>
        <p:spPr>
          <a:xfrm>
            <a:off x="8652600" y="5126400"/>
            <a:ext cx="7448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u="none" strike="noStrike">
                <a:solidFill>
                  <a:srgbClr val="FFBD90"/>
                </a:solidFill>
                <a:uFillTx/>
                <a:latin typeface="Geologica Roman"/>
              </a:rPr>
              <a:t>6000</a:t>
            </a:r>
            <a:endParaRPr lang="ru-RU" sz="1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4" name="Picture 2"/>
          <p:cNvPicPr/>
          <p:nvPr/>
        </p:nvPicPr>
        <p:blipFill>
          <a:blip r:embed="rId3"/>
          <a:srcRect l="21820" t="20716" r="8263" b="14366"/>
          <a:stretch/>
        </p:blipFill>
        <p:spPr>
          <a:xfrm>
            <a:off x="1341000" y="1217880"/>
            <a:ext cx="9255600" cy="483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/>
          <p:cNvPicPr/>
          <p:nvPr/>
        </p:nvPicPr>
        <p:blipFill>
          <a:blip r:embed="rId3"/>
          <a:srcRect l="20202" t="20821" r="6959" b="11036"/>
          <a:stretch/>
        </p:blipFill>
        <p:spPr>
          <a:xfrm>
            <a:off x="1523880" y="1097280"/>
            <a:ext cx="9295920" cy="4891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2"/>
          <p:cNvPicPr/>
          <p:nvPr/>
        </p:nvPicPr>
        <p:blipFill>
          <a:blip r:embed="rId4"/>
          <a:srcRect l="20797" t="22635" r="10665" b="13241"/>
          <a:stretch/>
        </p:blipFill>
        <p:spPr>
          <a:xfrm>
            <a:off x="1127880" y="892440"/>
            <a:ext cx="9925920" cy="5223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/>
          <p:cNvPicPr/>
          <p:nvPr/>
        </p:nvPicPr>
        <p:blipFill>
          <a:blip r:embed="rId3"/>
          <a:srcRect l="20721" t="21568" r="10514" b="9810"/>
          <a:stretch/>
        </p:blipFill>
        <p:spPr>
          <a:xfrm>
            <a:off x="1473120" y="995760"/>
            <a:ext cx="9428040" cy="529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val 101"/>
          <p:cNvSpPr/>
          <p:nvPr/>
        </p:nvSpPr>
        <p:spPr>
          <a:xfrm>
            <a:off x="4099320" y="1906200"/>
            <a:ext cx="3915000" cy="3915000"/>
          </a:xfrm>
          <a:prstGeom prst="ellipse">
            <a:avLst/>
          </a:prstGeom>
          <a:noFill/>
          <a:ln w="19050">
            <a:solidFill>
              <a:srgbClr val="44546A">
                <a:lumMod val="50000"/>
                <a:lumOff val="50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99" name="Rectangular Callout 72"/>
          <p:cNvSpPr/>
          <p:nvPr/>
        </p:nvSpPr>
        <p:spPr>
          <a:xfrm>
            <a:off x="5503680" y="5265000"/>
            <a:ext cx="915480" cy="91548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4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0840" tIns="0" rIns="0" bIns="608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3200" b="0" u="none" strike="noStrike">
              <a:solidFill>
                <a:schemeClr val="accent4">
                  <a:lumMod val="75000"/>
                </a:schemeClr>
              </a:solidFill>
              <a:uFillTx/>
              <a:latin typeface="FontAwesome"/>
            </a:endParaRPr>
          </a:p>
        </p:txBody>
      </p:sp>
      <p:sp>
        <p:nvSpPr>
          <p:cNvPr id="200" name="Rectangular Callout 67"/>
          <p:cNvSpPr/>
          <p:nvPr/>
        </p:nvSpPr>
        <p:spPr>
          <a:xfrm>
            <a:off x="7844760" y="2978280"/>
            <a:ext cx="915480" cy="91548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3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3700" b="0" u="none" strike="noStrike">
              <a:solidFill>
                <a:schemeClr val="accent3">
                  <a:lumMod val="75000"/>
                </a:schemeClr>
              </a:solidFill>
              <a:uFillTx/>
              <a:latin typeface="FontAwesome"/>
            </a:endParaRPr>
          </a:p>
        </p:txBody>
      </p:sp>
      <p:sp>
        <p:nvSpPr>
          <p:cNvPr id="201" name="Rectangular Callout 62"/>
          <p:cNvSpPr/>
          <p:nvPr/>
        </p:nvSpPr>
        <p:spPr>
          <a:xfrm>
            <a:off x="4232160" y="1955160"/>
            <a:ext cx="915480" cy="91548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3700" b="0" u="none" strike="noStrike">
              <a:solidFill>
                <a:schemeClr val="accent2">
                  <a:lumMod val="50000"/>
                </a:schemeClr>
              </a:solidFill>
              <a:uFillTx/>
              <a:latin typeface="FontAwesome"/>
            </a:endParaRPr>
          </a:p>
        </p:txBody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73000" y="356760"/>
            <a:ext cx="7517880" cy="47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 Light"/>
              </a:rPr>
              <a:t>Результаты реализации проекта «Экология выбора»</a:t>
            </a:r>
            <a:endParaRPr lang="ru-RU" sz="32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graphicFrame>
        <p:nvGraphicFramePr>
          <p:cNvPr id="6" name="Diagram1"/>
          <p:cNvGraphicFramePr/>
          <p:nvPr>
            <p:extLst>
              <p:ext uri="{D42A27DB-BD31-4B8C-83A1-F6EECF244321}">
                <p14:modId xmlns:p14="http://schemas.microsoft.com/office/powerpoint/2010/main" val="63638835"/>
              </p:ext>
            </p:extLst>
          </p:nvPr>
        </p:nvGraphicFramePr>
        <p:xfrm>
          <a:off x="488880" y="4444200"/>
          <a:ext cx="3637080" cy="82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3" name="Rectangular Callout 31"/>
          <p:cNvSpPr/>
          <p:nvPr/>
        </p:nvSpPr>
        <p:spPr>
          <a:xfrm>
            <a:off x="3238560" y="3462480"/>
            <a:ext cx="915480" cy="91548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3700" b="0" u="none" strike="noStrike">
              <a:solidFill>
                <a:schemeClr val="accent1">
                  <a:lumMod val="75000"/>
                </a:schemeClr>
              </a:solidFill>
              <a:uFillTx/>
              <a:latin typeface="FontAwesome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260264899"/>
              </p:ext>
            </p:extLst>
          </p:nvPr>
        </p:nvGraphicFramePr>
        <p:xfrm>
          <a:off x="6994800" y="1174320"/>
          <a:ext cx="4631040" cy="123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729980895"/>
              </p:ext>
            </p:extLst>
          </p:nvPr>
        </p:nvGraphicFramePr>
        <p:xfrm>
          <a:off x="8014680" y="3984120"/>
          <a:ext cx="3918600" cy="163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3869159676"/>
              </p:ext>
            </p:extLst>
          </p:nvPr>
        </p:nvGraphicFramePr>
        <p:xfrm>
          <a:off x="1333800" y="5623200"/>
          <a:ext cx="4007520" cy="82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204" name="Group 139"/>
          <p:cNvGrpSpPr/>
          <p:nvPr/>
        </p:nvGrpSpPr>
        <p:grpSpPr>
          <a:xfrm>
            <a:off x="5148000" y="2929320"/>
            <a:ext cx="1865880" cy="1831680"/>
            <a:chOff x="5148000" y="2929320"/>
            <a:chExt cx="1865880" cy="1831680"/>
          </a:xfrm>
        </p:grpSpPr>
        <p:sp>
          <p:nvSpPr>
            <p:cNvPr id="205" name="Freeform 74"/>
            <p:cNvSpPr/>
            <p:nvPr/>
          </p:nvSpPr>
          <p:spPr>
            <a:xfrm>
              <a:off x="5270400" y="3048480"/>
              <a:ext cx="961560" cy="1712520"/>
            </a:xfrm>
            <a:custGeom>
              <a:avLst/>
              <a:gdLst>
                <a:gd name="textAreaLeft" fmla="*/ 0 w 961560"/>
                <a:gd name="textAreaRight" fmla="*/ 961920 w 961560"/>
                <a:gd name="textAreaTop" fmla="*/ 0 h 1712520"/>
                <a:gd name="textAreaBottom" fmla="*/ 1712880 h 1712520"/>
              </a:gdLst>
              <a:ahLst/>
              <a:cxnLst/>
              <a:rect l="textAreaLeft" t="textAreaTop" r="textAreaRight" b="textAreaBottom"/>
              <a:pathLst>
                <a:path w="552" h="981">
                  <a:moveTo>
                    <a:pt x="486" y="918"/>
                  </a:moveTo>
                  <a:cubicBezTo>
                    <a:pt x="479" y="922"/>
                    <a:pt x="472" y="925"/>
                    <a:pt x="465" y="929"/>
                  </a:cubicBezTo>
                  <a:cubicBezTo>
                    <a:pt x="514" y="954"/>
                    <a:pt x="536" y="981"/>
                    <a:pt x="536" y="981"/>
                  </a:cubicBezTo>
                  <a:cubicBezTo>
                    <a:pt x="552" y="966"/>
                    <a:pt x="552" y="966"/>
                    <a:pt x="552" y="966"/>
                  </a:cubicBezTo>
                  <a:cubicBezTo>
                    <a:pt x="552" y="966"/>
                    <a:pt x="533" y="943"/>
                    <a:pt x="486" y="918"/>
                  </a:cubicBezTo>
                  <a:moveTo>
                    <a:pt x="319" y="0"/>
                  </a:moveTo>
                  <a:cubicBezTo>
                    <a:pt x="310" y="3"/>
                    <a:pt x="299" y="7"/>
                    <a:pt x="287" y="12"/>
                  </a:cubicBezTo>
                  <a:cubicBezTo>
                    <a:pt x="282" y="15"/>
                    <a:pt x="279" y="17"/>
                    <a:pt x="279" y="17"/>
                  </a:cubicBezTo>
                  <a:cubicBezTo>
                    <a:pt x="279" y="17"/>
                    <a:pt x="279" y="16"/>
                    <a:pt x="279" y="15"/>
                  </a:cubicBezTo>
                  <a:cubicBezTo>
                    <a:pt x="261" y="23"/>
                    <a:pt x="240" y="33"/>
                    <a:pt x="218" y="47"/>
                  </a:cubicBezTo>
                  <a:cubicBezTo>
                    <a:pt x="213" y="52"/>
                    <a:pt x="210" y="55"/>
                    <a:pt x="210" y="55"/>
                  </a:cubicBezTo>
                  <a:cubicBezTo>
                    <a:pt x="210" y="55"/>
                    <a:pt x="209" y="55"/>
                    <a:pt x="209" y="53"/>
                  </a:cubicBezTo>
                  <a:cubicBezTo>
                    <a:pt x="192" y="64"/>
                    <a:pt x="174" y="78"/>
                    <a:pt x="155" y="94"/>
                  </a:cubicBezTo>
                  <a:cubicBezTo>
                    <a:pt x="151" y="101"/>
                    <a:pt x="147" y="106"/>
                    <a:pt x="147" y="106"/>
                  </a:cubicBezTo>
                  <a:cubicBezTo>
                    <a:pt x="147" y="106"/>
                    <a:pt x="146" y="105"/>
                    <a:pt x="145" y="103"/>
                  </a:cubicBezTo>
                  <a:cubicBezTo>
                    <a:pt x="130" y="116"/>
                    <a:pt x="116" y="131"/>
                    <a:pt x="102" y="148"/>
                  </a:cubicBezTo>
                  <a:cubicBezTo>
                    <a:pt x="98" y="159"/>
                    <a:pt x="93" y="167"/>
                    <a:pt x="93" y="167"/>
                  </a:cubicBezTo>
                  <a:cubicBezTo>
                    <a:pt x="93" y="167"/>
                    <a:pt x="92" y="166"/>
                    <a:pt x="90" y="164"/>
                  </a:cubicBezTo>
                  <a:cubicBezTo>
                    <a:pt x="78" y="181"/>
                    <a:pt x="66" y="199"/>
                    <a:pt x="56" y="219"/>
                  </a:cubicBezTo>
                  <a:cubicBezTo>
                    <a:pt x="54" y="230"/>
                    <a:pt x="51" y="237"/>
                    <a:pt x="51" y="237"/>
                  </a:cubicBezTo>
                  <a:cubicBezTo>
                    <a:pt x="51" y="237"/>
                    <a:pt x="50" y="237"/>
                    <a:pt x="48" y="235"/>
                  </a:cubicBezTo>
                  <a:cubicBezTo>
                    <a:pt x="39" y="255"/>
                    <a:pt x="31" y="275"/>
                    <a:pt x="24" y="296"/>
                  </a:cubicBezTo>
                  <a:cubicBezTo>
                    <a:pt x="23" y="306"/>
                    <a:pt x="22" y="315"/>
                    <a:pt x="22" y="315"/>
                  </a:cubicBezTo>
                  <a:cubicBezTo>
                    <a:pt x="22" y="315"/>
                    <a:pt x="21" y="314"/>
                    <a:pt x="19" y="313"/>
                  </a:cubicBezTo>
                  <a:cubicBezTo>
                    <a:pt x="13" y="333"/>
                    <a:pt x="8" y="353"/>
                    <a:pt x="5" y="374"/>
                  </a:cubicBezTo>
                  <a:cubicBezTo>
                    <a:pt x="7" y="386"/>
                    <a:pt x="7" y="396"/>
                    <a:pt x="7" y="396"/>
                  </a:cubicBezTo>
                  <a:cubicBezTo>
                    <a:pt x="7" y="396"/>
                    <a:pt x="6" y="395"/>
                    <a:pt x="3" y="394"/>
                  </a:cubicBezTo>
                  <a:cubicBezTo>
                    <a:pt x="1" y="414"/>
                    <a:pt x="0" y="433"/>
                    <a:pt x="0" y="453"/>
                  </a:cubicBezTo>
                  <a:cubicBezTo>
                    <a:pt x="5" y="466"/>
                    <a:pt x="7" y="478"/>
                    <a:pt x="7" y="478"/>
                  </a:cubicBezTo>
                  <a:cubicBezTo>
                    <a:pt x="7" y="478"/>
                    <a:pt x="5" y="478"/>
                    <a:pt x="2" y="477"/>
                  </a:cubicBezTo>
                  <a:cubicBezTo>
                    <a:pt x="3" y="496"/>
                    <a:pt x="6" y="515"/>
                    <a:pt x="10" y="534"/>
                  </a:cubicBezTo>
                  <a:cubicBezTo>
                    <a:pt x="17" y="546"/>
                    <a:pt x="21" y="557"/>
                    <a:pt x="21" y="557"/>
                  </a:cubicBezTo>
                  <a:cubicBezTo>
                    <a:pt x="21" y="557"/>
                    <a:pt x="19" y="557"/>
                    <a:pt x="16" y="557"/>
                  </a:cubicBezTo>
                  <a:cubicBezTo>
                    <a:pt x="16" y="557"/>
                    <a:pt x="16" y="557"/>
                    <a:pt x="16" y="557"/>
                  </a:cubicBezTo>
                  <a:cubicBezTo>
                    <a:pt x="20" y="575"/>
                    <a:pt x="26" y="593"/>
                    <a:pt x="32" y="610"/>
                  </a:cubicBezTo>
                  <a:cubicBezTo>
                    <a:pt x="42" y="621"/>
                    <a:pt x="48" y="632"/>
                    <a:pt x="48" y="632"/>
                  </a:cubicBezTo>
                  <a:cubicBezTo>
                    <a:pt x="48" y="632"/>
                    <a:pt x="46" y="633"/>
                    <a:pt x="42" y="633"/>
                  </a:cubicBezTo>
                  <a:cubicBezTo>
                    <a:pt x="50" y="650"/>
                    <a:pt x="59" y="667"/>
                    <a:pt x="69" y="683"/>
                  </a:cubicBezTo>
                  <a:cubicBezTo>
                    <a:pt x="80" y="692"/>
                    <a:pt x="89" y="702"/>
                    <a:pt x="89" y="702"/>
                  </a:cubicBezTo>
                  <a:cubicBezTo>
                    <a:pt x="89" y="702"/>
                    <a:pt x="87" y="703"/>
                    <a:pt x="83" y="704"/>
                  </a:cubicBezTo>
                  <a:cubicBezTo>
                    <a:pt x="94" y="720"/>
                    <a:pt x="107" y="735"/>
                    <a:pt x="119" y="749"/>
                  </a:cubicBezTo>
                  <a:cubicBezTo>
                    <a:pt x="132" y="756"/>
                    <a:pt x="141" y="764"/>
                    <a:pt x="141" y="764"/>
                  </a:cubicBezTo>
                  <a:cubicBezTo>
                    <a:pt x="141" y="764"/>
                    <a:pt x="139" y="765"/>
                    <a:pt x="136" y="767"/>
                  </a:cubicBezTo>
                  <a:cubicBezTo>
                    <a:pt x="150" y="780"/>
                    <a:pt x="164" y="793"/>
                    <a:pt x="179" y="805"/>
                  </a:cubicBezTo>
                  <a:cubicBezTo>
                    <a:pt x="193" y="810"/>
                    <a:pt x="204" y="816"/>
                    <a:pt x="204" y="816"/>
                  </a:cubicBezTo>
                  <a:cubicBezTo>
                    <a:pt x="204" y="816"/>
                    <a:pt x="202" y="817"/>
                    <a:pt x="199" y="820"/>
                  </a:cubicBezTo>
                  <a:cubicBezTo>
                    <a:pt x="214" y="831"/>
                    <a:pt x="229" y="840"/>
                    <a:pt x="244" y="849"/>
                  </a:cubicBezTo>
                  <a:cubicBezTo>
                    <a:pt x="260" y="851"/>
                    <a:pt x="274" y="856"/>
                    <a:pt x="274" y="856"/>
                  </a:cubicBezTo>
                  <a:cubicBezTo>
                    <a:pt x="274" y="856"/>
                    <a:pt x="273" y="858"/>
                    <a:pt x="270" y="862"/>
                  </a:cubicBezTo>
                  <a:cubicBezTo>
                    <a:pt x="286" y="870"/>
                    <a:pt x="303" y="876"/>
                    <a:pt x="319" y="881"/>
                  </a:cubicBezTo>
                  <a:cubicBezTo>
                    <a:pt x="320" y="881"/>
                    <a:pt x="320" y="881"/>
                    <a:pt x="321" y="881"/>
                  </a:cubicBezTo>
                  <a:cubicBezTo>
                    <a:pt x="337" y="881"/>
                    <a:pt x="351" y="883"/>
                    <a:pt x="351" y="883"/>
                  </a:cubicBezTo>
                  <a:cubicBezTo>
                    <a:pt x="351" y="883"/>
                    <a:pt x="350" y="885"/>
                    <a:pt x="348" y="889"/>
                  </a:cubicBezTo>
                  <a:cubicBezTo>
                    <a:pt x="387" y="896"/>
                    <a:pt x="419" y="907"/>
                    <a:pt x="445" y="918"/>
                  </a:cubicBezTo>
                  <a:cubicBezTo>
                    <a:pt x="451" y="915"/>
                    <a:pt x="458" y="912"/>
                    <a:pt x="465" y="908"/>
                  </a:cubicBezTo>
                  <a:cubicBezTo>
                    <a:pt x="454" y="903"/>
                    <a:pt x="442" y="898"/>
                    <a:pt x="429" y="894"/>
                  </a:cubicBezTo>
                  <a:cubicBezTo>
                    <a:pt x="409" y="887"/>
                    <a:pt x="388" y="880"/>
                    <a:pt x="364" y="876"/>
                  </a:cubicBezTo>
                  <a:cubicBezTo>
                    <a:pt x="363" y="882"/>
                    <a:pt x="362" y="886"/>
                    <a:pt x="362" y="886"/>
                  </a:cubicBezTo>
                  <a:cubicBezTo>
                    <a:pt x="362" y="886"/>
                    <a:pt x="350" y="880"/>
                    <a:pt x="338" y="871"/>
                  </a:cubicBezTo>
                  <a:cubicBezTo>
                    <a:pt x="321" y="866"/>
                    <a:pt x="304" y="861"/>
                    <a:pt x="287" y="853"/>
                  </a:cubicBezTo>
                  <a:cubicBezTo>
                    <a:pt x="286" y="858"/>
                    <a:pt x="285" y="861"/>
                    <a:pt x="285" y="861"/>
                  </a:cubicBezTo>
                  <a:cubicBezTo>
                    <a:pt x="285" y="861"/>
                    <a:pt x="275" y="853"/>
                    <a:pt x="265" y="843"/>
                  </a:cubicBezTo>
                  <a:cubicBezTo>
                    <a:pt x="249" y="835"/>
                    <a:pt x="232" y="825"/>
                    <a:pt x="217" y="815"/>
                  </a:cubicBezTo>
                  <a:cubicBezTo>
                    <a:pt x="214" y="819"/>
                    <a:pt x="213" y="822"/>
                    <a:pt x="213" y="822"/>
                  </a:cubicBezTo>
                  <a:cubicBezTo>
                    <a:pt x="213" y="822"/>
                    <a:pt x="204" y="812"/>
                    <a:pt x="195" y="800"/>
                  </a:cubicBezTo>
                  <a:cubicBezTo>
                    <a:pt x="181" y="789"/>
                    <a:pt x="167" y="777"/>
                    <a:pt x="154" y="765"/>
                  </a:cubicBezTo>
                  <a:cubicBezTo>
                    <a:pt x="151" y="769"/>
                    <a:pt x="149" y="771"/>
                    <a:pt x="149" y="771"/>
                  </a:cubicBezTo>
                  <a:cubicBezTo>
                    <a:pt x="149" y="771"/>
                    <a:pt x="142" y="761"/>
                    <a:pt x="136" y="747"/>
                  </a:cubicBezTo>
                  <a:cubicBezTo>
                    <a:pt x="123" y="734"/>
                    <a:pt x="111" y="720"/>
                    <a:pt x="100" y="705"/>
                  </a:cubicBezTo>
                  <a:cubicBezTo>
                    <a:pt x="97" y="709"/>
                    <a:pt x="95" y="710"/>
                    <a:pt x="95" y="710"/>
                  </a:cubicBezTo>
                  <a:cubicBezTo>
                    <a:pt x="95" y="710"/>
                    <a:pt x="91" y="700"/>
                    <a:pt x="87" y="687"/>
                  </a:cubicBezTo>
                  <a:cubicBezTo>
                    <a:pt x="77" y="672"/>
                    <a:pt x="67" y="655"/>
                    <a:pt x="58" y="638"/>
                  </a:cubicBezTo>
                  <a:cubicBezTo>
                    <a:pt x="55" y="640"/>
                    <a:pt x="53" y="641"/>
                    <a:pt x="53" y="641"/>
                  </a:cubicBezTo>
                  <a:cubicBezTo>
                    <a:pt x="53" y="641"/>
                    <a:pt x="51" y="632"/>
                    <a:pt x="50" y="621"/>
                  </a:cubicBezTo>
                  <a:cubicBezTo>
                    <a:pt x="42" y="603"/>
                    <a:pt x="35" y="584"/>
                    <a:pt x="29" y="564"/>
                  </a:cubicBezTo>
                  <a:cubicBezTo>
                    <a:pt x="26" y="566"/>
                    <a:pt x="24" y="567"/>
                    <a:pt x="24" y="567"/>
                  </a:cubicBezTo>
                  <a:cubicBezTo>
                    <a:pt x="24" y="567"/>
                    <a:pt x="23" y="557"/>
                    <a:pt x="24" y="546"/>
                  </a:cubicBezTo>
                  <a:cubicBezTo>
                    <a:pt x="19" y="526"/>
                    <a:pt x="15" y="506"/>
                    <a:pt x="13" y="487"/>
                  </a:cubicBezTo>
                  <a:cubicBezTo>
                    <a:pt x="10" y="487"/>
                    <a:pt x="8" y="488"/>
                    <a:pt x="8" y="488"/>
                  </a:cubicBezTo>
                  <a:cubicBezTo>
                    <a:pt x="8" y="488"/>
                    <a:pt x="9" y="481"/>
                    <a:pt x="11" y="471"/>
                  </a:cubicBezTo>
                  <a:cubicBezTo>
                    <a:pt x="10" y="449"/>
                    <a:pt x="10" y="427"/>
                    <a:pt x="11" y="406"/>
                  </a:cubicBezTo>
                  <a:cubicBezTo>
                    <a:pt x="10" y="406"/>
                    <a:pt x="8" y="406"/>
                    <a:pt x="8" y="406"/>
                  </a:cubicBezTo>
                  <a:cubicBezTo>
                    <a:pt x="7" y="406"/>
                    <a:pt x="7" y="406"/>
                    <a:pt x="7" y="406"/>
                  </a:cubicBezTo>
                  <a:cubicBezTo>
                    <a:pt x="7" y="406"/>
                    <a:pt x="9" y="399"/>
                    <a:pt x="13" y="390"/>
                  </a:cubicBezTo>
                  <a:cubicBezTo>
                    <a:pt x="15" y="368"/>
                    <a:pt x="19" y="346"/>
                    <a:pt x="24" y="325"/>
                  </a:cubicBezTo>
                  <a:cubicBezTo>
                    <a:pt x="21" y="324"/>
                    <a:pt x="20" y="324"/>
                    <a:pt x="20" y="324"/>
                  </a:cubicBezTo>
                  <a:cubicBezTo>
                    <a:pt x="20" y="324"/>
                    <a:pt x="23" y="317"/>
                    <a:pt x="29" y="309"/>
                  </a:cubicBezTo>
                  <a:cubicBezTo>
                    <a:pt x="35" y="288"/>
                    <a:pt x="42" y="267"/>
                    <a:pt x="51" y="247"/>
                  </a:cubicBezTo>
                  <a:cubicBezTo>
                    <a:pt x="49" y="247"/>
                    <a:pt x="47" y="246"/>
                    <a:pt x="47" y="246"/>
                  </a:cubicBezTo>
                  <a:cubicBezTo>
                    <a:pt x="47" y="246"/>
                    <a:pt x="51" y="241"/>
                    <a:pt x="56" y="236"/>
                  </a:cubicBezTo>
                  <a:cubicBezTo>
                    <a:pt x="66" y="214"/>
                    <a:pt x="78" y="194"/>
                    <a:pt x="90" y="176"/>
                  </a:cubicBezTo>
                  <a:cubicBezTo>
                    <a:pt x="89" y="175"/>
                    <a:pt x="88" y="175"/>
                    <a:pt x="88" y="175"/>
                  </a:cubicBezTo>
                  <a:cubicBezTo>
                    <a:pt x="88" y="175"/>
                    <a:pt x="91" y="173"/>
                    <a:pt x="94" y="169"/>
                  </a:cubicBezTo>
                  <a:cubicBezTo>
                    <a:pt x="109" y="148"/>
                    <a:pt x="125" y="130"/>
                    <a:pt x="142" y="113"/>
                  </a:cubicBezTo>
                  <a:cubicBezTo>
                    <a:pt x="141" y="113"/>
                    <a:pt x="140" y="112"/>
                    <a:pt x="140" y="112"/>
                  </a:cubicBezTo>
                  <a:cubicBezTo>
                    <a:pt x="140" y="112"/>
                    <a:pt x="143" y="111"/>
                    <a:pt x="147" y="108"/>
                  </a:cubicBezTo>
                  <a:cubicBezTo>
                    <a:pt x="148" y="107"/>
                    <a:pt x="150" y="106"/>
                    <a:pt x="151" y="105"/>
                  </a:cubicBezTo>
                  <a:cubicBezTo>
                    <a:pt x="169" y="88"/>
                    <a:pt x="187" y="74"/>
                    <a:pt x="204" y="62"/>
                  </a:cubicBezTo>
                  <a:cubicBezTo>
                    <a:pt x="203" y="61"/>
                    <a:pt x="202" y="61"/>
                    <a:pt x="202" y="61"/>
                  </a:cubicBezTo>
                  <a:cubicBezTo>
                    <a:pt x="202" y="61"/>
                    <a:pt x="205" y="59"/>
                    <a:pt x="209" y="58"/>
                  </a:cubicBezTo>
                  <a:cubicBezTo>
                    <a:pt x="232" y="42"/>
                    <a:pt x="253" y="31"/>
                    <a:pt x="272" y="22"/>
                  </a:cubicBezTo>
                  <a:cubicBezTo>
                    <a:pt x="271" y="21"/>
                    <a:pt x="271" y="21"/>
                    <a:pt x="271" y="21"/>
                  </a:cubicBezTo>
                  <a:cubicBezTo>
                    <a:pt x="271" y="21"/>
                    <a:pt x="272" y="21"/>
                    <a:pt x="274" y="20"/>
                  </a:cubicBezTo>
                  <a:cubicBezTo>
                    <a:pt x="292" y="12"/>
                    <a:pt x="307" y="6"/>
                    <a:pt x="318" y="2"/>
                  </a:cubicBezTo>
                  <a:cubicBezTo>
                    <a:pt x="318" y="2"/>
                    <a:pt x="318" y="2"/>
                    <a:pt x="318" y="2"/>
                  </a:cubicBezTo>
                  <a:cubicBezTo>
                    <a:pt x="318" y="2"/>
                    <a:pt x="318" y="1"/>
                    <a:pt x="319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06" name="Freeform 75"/>
            <p:cNvSpPr/>
            <p:nvPr/>
          </p:nvSpPr>
          <p:spPr>
            <a:xfrm>
              <a:off x="5929560" y="3048480"/>
              <a:ext cx="964440" cy="1712520"/>
            </a:xfrm>
            <a:custGeom>
              <a:avLst/>
              <a:gdLst>
                <a:gd name="textAreaLeft" fmla="*/ 0 w 964440"/>
                <a:gd name="textAreaRight" fmla="*/ 964800 w 964440"/>
                <a:gd name="textAreaTop" fmla="*/ 0 h 1712520"/>
                <a:gd name="textAreaBottom" fmla="*/ 1712880 h 1712520"/>
              </a:gdLst>
              <a:ahLst/>
              <a:cxnLst/>
              <a:rect l="textAreaLeft" t="textAreaTop" r="textAreaRight" b="textAreaBottom"/>
              <a:pathLst>
                <a:path w="553" h="981">
                  <a:moveTo>
                    <a:pt x="234" y="0"/>
                  </a:moveTo>
                  <a:cubicBezTo>
                    <a:pt x="234" y="1"/>
                    <a:pt x="235" y="2"/>
                    <a:pt x="235" y="2"/>
                  </a:cubicBezTo>
                  <a:cubicBezTo>
                    <a:pt x="235" y="2"/>
                    <a:pt x="235" y="2"/>
                    <a:pt x="234" y="2"/>
                  </a:cubicBezTo>
                  <a:cubicBezTo>
                    <a:pt x="245" y="6"/>
                    <a:pt x="260" y="12"/>
                    <a:pt x="278" y="20"/>
                  </a:cubicBezTo>
                  <a:cubicBezTo>
                    <a:pt x="280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2"/>
                  </a:cubicBezTo>
                  <a:cubicBezTo>
                    <a:pt x="299" y="31"/>
                    <a:pt x="321" y="42"/>
                    <a:pt x="343" y="58"/>
                  </a:cubicBezTo>
                  <a:cubicBezTo>
                    <a:pt x="348" y="59"/>
                    <a:pt x="350" y="61"/>
                    <a:pt x="350" y="61"/>
                  </a:cubicBezTo>
                  <a:cubicBezTo>
                    <a:pt x="350" y="61"/>
                    <a:pt x="350" y="61"/>
                    <a:pt x="349" y="62"/>
                  </a:cubicBezTo>
                  <a:cubicBezTo>
                    <a:pt x="366" y="74"/>
                    <a:pt x="384" y="88"/>
                    <a:pt x="401" y="105"/>
                  </a:cubicBezTo>
                  <a:cubicBezTo>
                    <a:pt x="403" y="106"/>
                    <a:pt x="404" y="107"/>
                    <a:pt x="406" y="109"/>
                  </a:cubicBezTo>
                  <a:cubicBezTo>
                    <a:pt x="410" y="111"/>
                    <a:pt x="412" y="112"/>
                    <a:pt x="412" y="112"/>
                  </a:cubicBezTo>
                  <a:cubicBezTo>
                    <a:pt x="412" y="112"/>
                    <a:pt x="412" y="113"/>
                    <a:pt x="411" y="113"/>
                  </a:cubicBezTo>
                  <a:cubicBezTo>
                    <a:pt x="428" y="130"/>
                    <a:pt x="444" y="148"/>
                    <a:pt x="458" y="170"/>
                  </a:cubicBezTo>
                  <a:cubicBezTo>
                    <a:pt x="462" y="173"/>
                    <a:pt x="464" y="175"/>
                    <a:pt x="464" y="175"/>
                  </a:cubicBezTo>
                  <a:cubicBezTo>
                    <a:pt x="464" y="175"/>
                    <a:pt x="464" y="175"/>
                    <a:pt x="462" y="176"/>
                  </a:cubicBezTo>
                  <a:cubicBezTo>
                    <a:pt x="475" y="194"/>
                    <a:pt x="486" y="214"/>
                    <a:pt x="496" y="236"/>
                  </a:cubicBezTo>
                  <a:cubicBezTo>
                    <a:pt x="502" y="241"/>
                    <a:pt x="505" y="246"/>
                    <a:pt x="505" y="246"/>
                  </a:cubicBezTo>
                  <a:cubicBezTo>
                    <a:pt x="505" y="246"/>
                    <a:pt x="504" y="247"/>
                    <a:pt x="502" y="247"/>
                  </a:cubicBezTo>
                  <a:cubicBezTo>
                    <a:pt x="510" y="267"/>
                    <a:pt x="518" y="288"/>
                    <a:pt x="524" y="309"/>
                  </a:cubicBezTo>
                  <a:cubicBezTo>
                    <a:pt x="529" y="317"/>
                    <a:pt x="533" y="324"/>
                    <a:pt x="533" y="324"/>
                  </a:cubicBezTo>
                  <a:cubicBezTo>
                    <a:pt x="533" y="324"/>
                    <a:pt x="531" y="324"/>
                    <a:pt x="528" y="325"/>
                  </a:cubicBezTo>
                  <a:cubicBezTo>
                    <a:pt x="533" y="346"/>
                    <a:pt x="537" y="368"/>
                    <a:pt x="540" y="390"/>
                  </a:cubicBezTo>
                  <a:cubicBezTo>
                    <a:pt x="544" y="399"/>
                    <a:pt x="546" y="406"/>
                    <a:pt x="546" y="406"/>
                  </a:cubicBezTo>
                  <a:cubicBezTo>
                    <a:pt x="546" y="406"/>
                    <a:pt x="545" y="406"/>
                    <a:pt x="545" y="406"/>
                  </a:cubicBezTo>
                  <a:cubicBezTo>
                    <a:pt x="544" y="406"/>
                    <a:pt x="543" y="406"/>
                    <a:pt x="541" y="406"/>
                  </a:cubicBezTo>
                  <a:cubicBezTo>
                    <a:pt x="543" y="427"/>
                    <a:pt x="543" y="449"/>
                    <a:pt x="541" y="471"/>
                  </a:cubicBezTo>
                  <a:cubicBezTo>
                    <a:pt x="543" y="481"/>
                    <a:pt x="544" y="488"/>
                    <a:pt x="544" y="488"/>
                  </a:cubicBezTo>
                  <a:cubicBezTo>
                    <a:pt x="544" y="488"/>
                    <a:pt x="542" y="487"/>
                    <a:pt x="540" y="487"/>
                  </a:cubicBezTo>
                  <a:cubicBezTo>
                    <a:pt x="537" y="507"/>
                    <a:pt x="534" y="526"/>
                    <a:pt x="528" y="546"/>
                  </a:cubicBezTo>
                  <a:cubicBezTo>
                    <a:pt x="529" y="557"/>
                    <a:pt x="529" y="567"/>
                    <a:pt x="529" y="567"/>
                  </a:cubicBezTo>
                  <a:cubicBezTo>
                    <a:pt x="529" y="567"/>
                    <a:pt x="527" y="566"/>
                    <a:pt x="523" y="564"/>
                  </a:cubicBezTo>
                  <a:cubicBezTo>
                    <a:pt x="518" y="584"/>
                    <a:pt x="511" y="603"/>
                    <a:pt x="503" y="621"/>
                  </a:cubicBezTo>
                  <a:cubicBezTo>
                    <a:pt x="501" y="632"/>
                    <a:pt x="499" y="641"/>
                    <a:pt x="499" y="641"/>
                  </a:cubicBezTo>
                  <a:cubicBezTo>
                    <a:pt x="499" y="641"/>
                    <a:pt x="498" y="640"/>
                    <a:pt x="495" y="638"/>
                  </a:cubicBezTo>
                  <a:cubicBezTo>
                    <a:pt x="486" y="655"/>
                    <a:pt x="476" y="672"/>
                    <a:pt x="465" y="687"/>
                  </a:cubicBezTo>
                  <a:cubicBezTo>
                    <a:pt x="462" y="700"/>
                    <a:pt x="458" y="710"/>
                    <a:pt x="458" y="710"/>
                  </a:cubicBezTo>
                  <a:cubicBezTo>
                    <a:pt x="458" y="710"/>
                    <a:pt x="456" y="709"/>
                    <a:pt x="452" y="705"/>
                  </a:cubicBezTo>
                  <a:cubicBezTo>
                    <a:pt x="441" y="720"/>
                    <a:pt x="429" y="734"/>
                    <a:pt x="416" y="747"/>
                  </a:cubicBezTo>
                  <a:cubicBezTo>
                    <a:pt x="410" y="761"/>
                    <a:pt x="404" y="771"/>
                    <a:pt x="404" y="771"/>
                  </a:cubicBezTo>
                  <a:cubicBezTo>
                    <a:pt x="404" y="771"/>
                    <a:pt x="402" y="769"/>
                    <a:pt x="399" y="765"/>
                  </a:cubicBezTo>
                  <a:cubicBezTo>
                    <a:pt x="385" y="777"/>
                    <a:pt x="371" y="789"/>
                    <a:pt x="357" y="800"/>
                  </a:cubicBezTo>
                  <a:cubicBezTo>
                    <a:pt x="349" y="812"/>
                    <a:pt x="340" y="822"/>
                    <a:pt x="340" y="822"/>
                  </a:cubicBezTo>
                  <a:cubicBezTo>
                    <a:pt x="340" y="822"/>
                    <a:pt x="338" y="820"/>
                    <a:pt x="336" y="815"/>
                  </a:cubicBezTo>
                  <a:cubicBezTo>
                    <a:pt x="320" y="825"/>
                    <a:pt x="304" y="835"/>
                    <a:pt x="288" y="843"/>
                  </a:cubicBezTo>
                  <a:cubicBezTo>
                    <a:pt x="277" y="853"/>
                    <a:pt x="268" y="861"/>
                    <a:pt x="268" y="861"/>
                  </a:cubicBezTo>
                  <a:cubicBezTo>
                    <a:pt x="268" y="861"/>
                    <a:pt x="267" y="858"/>
                    <a:pt x="265" y="853"/>
                  </a:cubicBezTo>
                  <a:cubicBezTo>
                    <a:pt x="248" y="861"/>
                    <a:pt x="231" y="866"/>
                    <a:pt x="215" y="871"/>
                  </a:cubicBezTo>
                  <a:cubicBezTo>
                    <a:pt x="202" y="880"/>
                    <a:pt x="190" y="886"/>
                    <a:pt x="190" y="886"/>
                  </a:cubicBezTo>
                  <a:cubicBezTo>
                    <a:pt x="190" y="886"/>
                    <a:pt x="189" y="882"/>
                    <a:pt x="189" y="876"/>
                  </a:cubicBezTo>
                  <a:cubicBezTo>
                    <a:pt x="165" y="880"/>
                    <a:pt x="143" y="887"/>
                    <a:pt x="124" y="894"/>
                  </a:cubicBezTo>
                  <a:cubicBezTo>
                    <a:pt x="110" y="898"/>
                    <a:pt x="98" y="903"/>
                    <a:pt x="87" y="908"/>
                  </a:cubicBezTo>
                  <a:cubicBezTo>
                    <a:pt x="80" y="912"/>
                    <a:pt x="73" y="915"/>
                    <a:pt x="67" y="918"/>
                  </a:cubicBezTo>
                  <a:cubicBezTo>
                    <a:pt x="19" y="943"/>
                    <a:pt x="0" y="966"/>
                    <a:pt x="0" y="966"/>
                  </a:cubicBezTo>
                  <a:cubicBezTo>
                    <a:pt x="17" y="981"/>
                    <a:pt x="17" y="981"/>
                    <a:pt x="17" y="981"/>
                  </a:cubicBezTo>
                  <a:cubicBezTo>
                    <a:pt x="17" y="981"/>
                    <a:pt x="39" y="954"/>
                    <a:pt x="87" y="929"/>
                  </a:cubicBezTo>
                  <a:cubicBezTo>
                    <a:pt x="94" y="925"/>
                    <a:pt x="101" y="922"/>
                    <a:pt x="108" y="918"/>
                  </a:cubicBezTo>
                  <a:cubicBezTo>
                    <a:pt x="134" y="907"/>
                    <a:pt x="166" y="896"/>
                    <a:pt x="204" y="889"/>
                  </a:cubicBezTo>
                  <a:cubicBezTo>
                    <a:pt x="202" y="885"/>
                    <a:pt x="201" y="883"/>
                    <a:pt x="201" y="883"/>
                  </a:cubicBezTo>
                  <a:cubicBezTo>
                    <a:pt x="201" y="883"/>
                    <a:pt x="215" y="881"/>
                    <a:pt x="231" y="881"/>
                  </a:cubicBezTo>
                  <a:cubicBezTo>
                    <a:pt x="232" y="881"/>
                    <a:pt x="233" y="881"/>
                    <a:pt x="234" y="881"/>
                  </a:cubicBezTo>
                  <a:cubicBezTo>
                    <a:pt x="250" y="876"/>
                    <a:pt x="266" y="870"/>
                    <a:pt x="283" y="862"/>
                  </a:cubicBezTo>
                  <a:cubicBezTo>
                    <a:pt x="280" y="858"/>
                    <a:pt x="278" y="856"/>
                    <a:pt x="278" y="856"/>
                  </a:cubicBezTo>
                  <a:cubicBezTo>
                    <a:pt x="278" y="856"/>
                    <a:pt x="292" y="851"/>
                    <a:pt x="308" y="849"/>
                  </a:cubicBezTo>
                  <a:cubicBezTo>
                    <a:pt x="324" y="840"/>
                    <a:pt x="339" y="831"/>
                    <a:pt x="353" y="820"/>
                  </a:cubicBezTo>
                  <a:cubicBezTo>
                    <a:pt x="350" y="817"/>
                    <a:pt x="349" y="816"/>
                    <a:pt x="349" y="816"/>
                  </a:cubicBezTo>
                  <a:cubicBezTo>
                    <a:pt x="349" y="816"/>
                    <a:pt x="360" y="810"/>
                    <a:pt x="374" y="805"/>
                  </a:cubicBezTo>
                  <a:cubicBezTo>
                    <a:pt x="388" y="793"/>
                    <a:pt x="403" y="780"/>
                    <a:pt x="416" y="767"/>
                  </a:cubicBezTo>
                  <a:cubicBezTo>
                    <a:pt x="413" y="765"/>
                    <a:pt x="411" y="764"/>
                    <a:pt x="411" y="764"/>
                  </a:cubicBezTo>
                  <a:cubicBezTo>
                    <a:pt x="411" y="764"/>
                    <a:pt x="421" y="756"/>
                    <a:pt x="433" y="749"/>
                  </a:cubicBezTo>
                  <a:cubicBezTo>
                    <a:pt x="446" y="735"/>
                    <a:pt x="458" y="720"/>
                    <a:pt x="469" y="704"/>
                  </a:cubicBezTo>
                  <a:cubicBezTo>
                    <a:pt x="466" y="703"/>
                    <a:pt x="464" y="702"/>
                    <a:pt x="464" y="702"/>
                  </a:cubicBezTo>
                  <a:cubicBezTo>
                    <a:pt x="464" y="702"/>
                    <a:pt x="472" y="692"/>
                    <a:pt x="483" y="683"/>
                  </a:cubicBezTo>
                  <a:cubicBezTo>
                    <a:pt x="493" y="667"/>
                    <a:pt x="502" y="650"/>
                    <a:pt x="510" y="633"/>
                  </a:cubicBezTo>
                  <a:cubicBezTo>
                    <a:pt x="506" y="633"/>
                    <a:pt x="504" y="632"/>
                    <a:pt x="504" y="632"/>
                  </a:cubicBezTo>
                  <a:cubicBezTo>
                    <a:pt x="504" y="632"/>
                    <a:pt x="511" y="621"/>
                    <a:pt x="520" y="609"/>
                  </a:cubicBezTo>
                  <a:cubicBezTo>
                    <a:pt x="527" y="592"/>
                    <a:pt x="533" y="575"/>
                    <a:pt x="537" y="557"/>
                  </a:cubicBezTo>
                  <a:cubicBezTo>
                    <a:pt x="537" y="557"/>
                    <a:pt x="537" y="557"/>
                    <a:pt x="537" y="557"/>
                  </a:cubicBezTo>
                  <a:cubicBezTo>
                    <a:pt x="533" y="557"/>
                    <a:pt x="531" y="557"/>
                    <a:pt x="531" y="557"/>
                  </a:cubicBezTo>
                  <a:cubicBezTo>
                    <a:pt x="531" y="557"/>
                    <a:pt x="536" y="546"/>
                    <a:pt x="543" y="534"/>
                  </a:cubicBezTo>
                  <a:cubicBezTo>
                    <a:pt x="547" y="515"/>
                    <a:pt x="549" y="496"/>
                    <a:pt x="551" y="477"/>
                  </a:cubicBezTo>
                  <a:cubicBezTo>
                    <a:pt x="547" y="478"/>
                    <a:pt x="545" y="478"/>
                    <a:pt x="545" y="478"/>
                  </a:cubicBezTo>
                  <a:cubicBezTo>
                    <a:pt x="545" y="478"/>
                    <a:pt x="548" y="466"/>
                    <a:pt x="552" y="453"/>
                  </a:cubicBezTo>
                  <a:cubicBezTo>
                    <a:pt x="553" y="433"/>
                    <a:pt x="552" y="414"/>
                    <a:pt x="550" y="394"/>
                  </a:cubicBezTo>
                  <a:cubicBezTo>
                    <a:pt x="547" y="395"/>
                    <a:pt x="545" y="396"/>
                    <a:pt x="545" y="396"/>
                  </a:cubicBezTo>
                  <a:cubicBezTo>
                    <a:pt x="545" y="396"/>
                    <a:pt x="545" y="386"/>
                    <a:pt x="547" y="374"/>
                  </a:cubicBezTo>
                  <a:cubicBezTo>
                    <a:pt x="544" y="353"/>
                    <a:pt x="540" y="333"/>
                    <a:pt x="534" y="313"/>
                  </a:cubicBezTo>
                  <a:cubicBezTo>
                    <a:pt x="532" y="314"/>
                    <a:pt x="530" y="315"/>
                    <a:pt x="530" y="315"/>
                  </a:cubicBezTo>
                  <a:cubicBezTo>
                    <a:pt x="530" y="315"/>
                    <a:pt x="529" y="306"/>
                    <a:pt x="529" y="296"/>
                  </a:cubicBezTo>
                  <a:cubicBezTo>
                    <a:pt x="522" y="275"/>
                    <a:pt x="514" y="254"/>
                    <a:pt x="504" y="235"/>
                  </a:cubicBezTo>
                  <a:cubicBezTo>
                    <a:pt x="503" y="237"/>
                    <a:pt x="501" y="237"/>
                    <a:pt x="501" y="237"/>
                  </a:cubicBezTo>
                  <a:cubicBezTo>
                    <a:pt x="501" y="237"/>
                    <a:pt x="499" y="230"/>
                    <a:pt x="497" y="219"/>
                  </a:cubicBezTo>
                  <a:cubicBezTo>
                    <a:pt x="486" y="199"/>
                    <a:pt x="475" y="181"/>
                    <a:pt x="462" y="164"/>
                  </a:cubicBezTo>
                  <a:cubicBezTo>
                    <a:pt x="460" y="166"/>
                    <a:pt x="459" y="167"/>
                    <a:pt x="459" y="167"/>
                  </a:cubicBezTo>
                  <a:cubicBezTo>
                    <a:pt x="459" y="167"/>
                    <a:pt x="455" y="159"/>
                    <a:pt x="451" y="148"/>
                  </a:cubicBezTo>
                  <a:cubicBezTo>
                    <a:pt x="437" y="131"/>
                    <a:pt x="423" y="116"/>
                    <a:pt x="408" y="103"/>
                  </a:cubicBezTo>
                  <a:cubicBezTo>
                    <a:pt x="406" y="105"/>
                    <a:pt x="406" y="106"/>
                    <a:pt x="406" y="106"/>
                  </a:cubicBezTo>
                  <a:cubicBezTo>
                    <a:pt x="406" y="106"/>
                    <a:pt x="402" y="101"/>
                    <a:pt x="397" y="94"/>
                  </a:cubicBezTo>
                  <a:cubicBezTo>
                    <a:pt x="379" y="78"/>
                    <a:pt x="361" y="64"/>
                    <a:pt x="344" y="53"/>
                  </a:cubicBezTo>
                  <a:cubicBezTo>
                    <a:pt x="343" y="55"/>
                    <a:pt x="343" y="55"/>
                    <a:pt x="343" y="55"/>
                  </a:cubicBezTo>
                  <a:cubicBezTo>
                    <a:pt x="343" y="55"/>
                    <a:pt x="339" y="52"/>
                    <a:pt x="335" y="47"/>
                  </a:cubicBezTo>
                  <a:cubicBezTo>
                    <a:pt x="312" y="33"/>
                    <a:pt x="292" y="23"/>
                    <a:pt x="274" y="15"/>
                  </a:cubicBezTo>
                  <a:cubicBezTo>
                    <a:pt x="274" y="16"/>
                    <a:pt x="273" y="17"/>
                    <a:pt x="273" y="17"/>
                  </a:cubicBezTo>
                  <a:cubicBezTo>
                    <a:pt x="273" y="17"/>
                    <a:pt x="270" y="15"/>
                    <a:pt x="266" y="12"/>
                  </a:cubicBezTo>
                  <a:cubicBezTo>
                    <a:pt x="253" y="7"/>
                    <a:pt x="242" y="3"/>
                    <a:pt x="234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07" name="Freeform 76"/>
            <p:cNvSpPr/>
            <p:nvPr/>
          </p:nvSpPr>
          <p:spPr>
            <a:xfrm>
              <a:off x="5785920" y="4405320"/>
              <a:ext cx="118800" cy="189720"/>
            </a:xfrm>
            <a:custGeom>
              <a:avLst/>
              <a:gdLst>
                <a:gd name="textAreaLeft" fmla="*/ 0 w 118800"/>
                <a:gd name="textAreaRight" fmla="*/ 119160 w 118800"/>
                <a:gd name="textAreaTop" fmla="*/ 0 h 189720"/>
                <a:gd name="textAreaBottom" fmla="*/ 190080 h 189720"/>
              </a:gdLst>
              <a:ahLst/>
              <a:cxnLst/>
              <a:rect l="textAreaLeft" t="textAreaTop" r="textAreaRight" b="textAreaBottom"/>
              <a:pathLst>
                <a:path w="68" h="109">
                  <a:moveTo>
                    <a:pt x="9" y="0"/>
                  </a:moveTo>
                  <a:cubicBezTo>
                    <a:pt x="9" y="0"/>
                    <a:pt x="0" y="42"/>
                    <a:pt x="17" y="70"/>
                  </a:cubicBezTo>
                  <a:cubicBezTo>
                    <a:pt x="23" y="79"/>
                    <a:pt x="32" y="87"/>
                    <a:pt x="42" y="94"/>
                  </a:cubicBezTo>
                  <a:cubicBezTo>
                    <a:pt x="54" y="103"/>
                    <a:pt x="66" y="109"/>
                    <a:pt x="66" y="109"/>
                  </a:cubicBezTo>
                  <a:cubicBezTo>
                    <a:pt x="66" y="109"/>
                    <a:pt x="67" y="105"/>
                    <a:pt x="68" y="99"/>
                  </a:cubicBezTo>
                  <a:cubicBezTo>
                    <a:pt x="68" y="87"/>
                    <a:pt x="68" y="66"/>
                    <a:pt x="58" y="42"/>
                  </a:cubicBezTo>
                  <a:cubicBezTo>
                    <a:pt x="46" y="13"/>
                    <a:pt x="9" y="0"/>
                    <a:pt x="9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08" name="Freeform 77"/>
            <p:cNvSpPr/>
            <p:nvPr/>
          </p:nvSpPr>
          <p:spPr>
            <a:xfrm>
              <a:off x="5690520" y="4586400"/>
              <a:ext cx="191520" cy="104760"/>
            </a:xfrm>
            <a:custGeom>
              <a:avLst/>
              <a:gdLst>
                <a:gd name="textAreaLeft" fmla="*/ 0 w 191520"/>
                <a:gd name="textAreaRight" fmla="*/ 191880 w 191520"/>
                <a:gd name="textAreaTop" fmla="*/ 0 h 104760"/>
                <a:gd name="textAreaBottom" fmla="*/ 105120 h 104760"/>
              </a:gdLst>
              <a:ahLst/>
              <a:cxnLst/>
              <a:rect l="textAreaLeft" t="textAreaTop" r="textAreaRight" b="textAreaBottom"/>
              <a:pathLst>
                <a:path w="110" h="60">
                  <a:moveTo>
                    <a:pt x="80" y="0"/>
                  </a:moveTo>
                  <a:cubicBezTo>
                    <a:pt x="79" y="0"/>
                    <a:pt x="79" y="0"/>
                    <a:pt x="78" y="0"/>
                  </a:cubicBezTo>
                  <a:cubicBezTo>
                    <a:pt x="67" y="0"/>
                    <a:pt x="56" y="2"/>
                    <a:pt x="48" y="5"/>
                  </a:cubicBezTo>
                  <a:cubicBezTo>
                    <a:pt x="17" y="17"/>
                    <a:pt x="0" y="57"/>
                    <a:pt x="0" y="57"/>
                  </a:cubicBezTo>
                  <a:cubicBezTo>
                    <a:pt x="0" y="57"/>
                    <a:pt x="12" y="60"/>
                    <a:pt x="28" y="60"/>
                  </a:cubicBezTo>
                  <a:cubicBezTo>
                    <a:pt x="39" y="60"/>
                    <a:pt x="52" y="58"/>
                    <a:pt x="64" y="52"/>
                  </a:cubicBezTo>
                  <a:cubicBezTo>
                    <a:pt x="88" y="37"/>
                    <a:pt x="102" y="17"/>
                    <a:pt x="107" y="8"/>
                  </a:cubicBezTo>
                  <a:cubicBezTo>
                    <a:pt x="109" y="4"/>
                    <a:pt x="110" y="2"/>
                    <a:pt x="110" y="2"/>
                  </a:cubicBezTo>
                  <a:cubicBezTo>
                    <a:pt x="110" y="2"/>
                    <a:pt x="96" y="0"/>
                    <a:pt x="80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09" name="Freeform 78"/>
            <p:cNvSpPr/>
            <p:nvPr/>
          </p:nvSpPr>
          <p:spPr>
            <a:xfrm>
              <a:off x="5674680" y="4350960"/>
              <a:ext cx="107280" cy="200880"/>
            </a:xfrm>
            <a:custGeom>
              <a:avLst/>
              <a:gdLst>
                <a:gd name="textAreaLeft" fmla="*/ 0 w 107280"/>
                <a:gd name="textAreaRight" fmla="*/ 107640 w 107280"/>
                <a:gd name="textAreaTop" fmla="*/ 0 h 200880"/>
                <a:gd name="textAreaBottom" fmla="*/ 201240 h 200880"/>
              </a:gdLst>
              <a:ahLst/>
              <a:cxnLst/>
              <a:rect l="textAreaLeft" t="textAreaTop" r="textAreaRight" b="textAreaBottom"/>
              <a:pathLst>
                <a:path w="62" h="115">
                  <a:moveTo>
                    <a:pt x="16" y="0"/>
                  </a:moveTo>
                  <a:cubicBezTo>
                    <a:pt x="16" y="0"/>
                    <a:pt x="0" y="39"/>
                    <a:pt x="12" y="69"/>
                  </a:cubicBezTo>
                  <a:cubicBezTo>
                    <a:pt x="16" y="78"/>
                    <a:pt x="25" y="89"/>
                    <a:pt x="33" y="97"/>
                  </a:cubicBezTo>
                  <a:cubicBezTo>
                    <a:pt x="43" y="107"/>
                    <a:pt x="53" y="115"/>
                    <a:pt x="53" y="115"/>
                  </a:cubicBezTo>
                  <a:cubicBezTo>
                    <a:pt x="53" y="115"/>
                    <a:pt x="54" y="112"/>
                    <a:pt x="55" y="107"/>
                  </a:cubicBezTo>
                  <a:cubicBezTo>
                    <a:pt x="58" y="96"/>
                    <a:pt x="62" y="75"/>
                    <a:pt x="56" y="48"/>
                  </a:cubicBezTo>
                  <a:cubicBezTo>
                    <a:pt x="49" y="18"/>
                    <a:pt x="16" y="0"/>
                    <a:pt x="16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10" name="Freeform 79"/>
            <p:cNvSpPr/>
            <p:nvPr/>
          </p:nvSpPr>
          <p:spPr>
            <a:xfrm>
              <a:off x="5546880" y="4527720"/>
              <a:ext cx="200880" cy="8964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89640"/>
                <a:gd name="textAreaBottom" fmla="*/ 90000 h 89640"/>
              </a:gdLst>
              <a:ahLst/>
              <a:cxnLst/>
              <a:rect l="textAreaLeft" t="textAreaTop" r="textAreaRight" b="textAreaBottom"/>
              <a:pathLst>
                <a:path w="115" h="52">
                  <a:moveTo>
                    <a:pt x="66" y="0"/>
                  </a:moveTo>
                  <a:cubicBezTo>
                    <a:pt x="62" y="0"/>
                    <a:pt x="58" y="0"/>
                    <a:pt x="55" y="1"/>
                  </a:cubicBezTo>
                  <a:cubicBezTo>
                    <a:pt x="23" y="8"/>
                    <a:pt x="0" y="43"/>
                    <a:pt x="0" y="43"/>
                  </a:cubicBezTo>
                  <a:cubicBezTo>
                    <a:pt x="0" y="43"/>
                    <a:pt x="19" y="52"/>
                    <a:pt x="41" y="52"/>
                  </a:cubicBezTo>
                  <a:cubicBezTo>
                    <a:pt x="48" y="52"/>
                    <a:pt x="55" y="51"/>
                    <a:pt x="62" y="49"/>
                  </a:cubicBezTo>
                  <a:cubicBezTo>
                    <a:pt x="88" y="39"/>
                    <a:pt x="104" y="23"/>
                    <a:pt x="111" y="15"/>
                  </a:cubicBezTo>
                  <a:cubicBezTo>
                    <a:pt x="114" y="11"/>
                    <a:pt x="115" y="9"/>
                    <a:pt x="115" y="9"/>
                  </a:cubicBezTo>
                  <a:cubicBezTo>
                    <a:pt x="115" y="9"/>
                    <a:pt x="101" y="4"/>
                    <a:pt x="85" y="2"/>
                  </a:cubicBezTo>
                  <a:cubicBezTo>
                    <a:pt x="79" y="1"/>
                    <a:pt x="72" y="0"/>
                    <a:pt x="66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5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11" name="Freeform 80"/>
            <p:cNvSpPr/>
            <p:nvPr/>
          </p:nvSpPr>
          <p:spPr>
            <a:xfrm>
              <a:off x="5574960" y="4279320"/>
              <a:ext cx="92520" cy="204480"/>
            </a:xfrm>
            <a:custGeom>
              <a:avLst/>
              <a:gdLst>
                <a:gd name="textAreaLeft" fmla="*/ 0 w 92520"/>
                <a:gd name="textAreaRight" fmla="*/ 92880 w 92520"/>
                <a:gd name="textAreaTop" fmla="*/ 0 h 204480"/>
                <a:gd name="textAreaBottom" fmla="*/ 204840 h 204480"/>
              </a:gdLst>
              <a:ahLst/>
              <a:cxnLst/>
              <a:rect l="textAreaLeft" t="textAreaTop" r="textAreaRight" b="textAreaBottom"/>
              <a:pathLst>
                <a:path w="53" h="117">
                  <a:moveTo>
                    <a:pt x="22" y="0"/>
                  </a:moveTo>
                  <a:cubicBezTo>
                    <a:pt x="22" y="0"/>
                    <a:pt x="0" y="35"/>
                    <a:pt x="6" y="66"/>
                  </a:cubicBezTo>
                  <a:cubicBezTo>
                    <a:pt x="8" y="75"/>
                    <a:pt x="14" y="86"/>
                    <a:pt x="20" y="95"/>
                  </a:cubicBezTo>
                  <a:cubicBezTo>
                    <a:pt x="29" y="107"/>
                    <a:pt x="38" y="117"/>
                    <a:pt x="38" y="117"/>
                  </a:cubicBezTo>
                  <a:cubicBezTo>
                    <a:pt x="38" y="117"/>
                    <a:pt x="39" y="114"/>
                    <a:pt x="42" y="110"/>
                  </a:cubicBezTo>
                  <a:cubicBezTo>
                    <a:pt x="46" y="100"/>
                    <a:pt x="53" y="80"/>
                    <a:pt x="52" y="54"/>
                  </a:cubicBezTo>
                  <a:cubicBezTo>
                    <a:pt x="51" y="23"/>
                    <a:pt x="22" y="0"/>
                    <a:pt x="22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12" name="Freeform 81"/>
            <p:cNvSpPr/>
            <p:nvPr/>
          </p:nvSpPr>
          <p:spPr>
            <a:xfrm>
              <a:off x="5420160" y="4442040"/>
              <a:ext cx="205200" cy="83520"/>
            </a:xfrm>
            <a:custGeom>
              <a:avLst/>
              <a:gdLst>
                <a:gd name="textAreaLeft" fmla="*/ 0 w 205200"/>
                <a:gd name="textAreaRight" fmla="*/ 205560 w 205200"/>
                <a:gd name="textAreaTop" fmla="*/ 0 h 83520"/>
                <a:gd name="textAreaBottom" fmla="*/ 83880 h 83520"/>
              </a:gdLst>
              <a:ahLst/>
              <a:cxnLst/>
              <a:rect l="textAreaLeft" t="textAreaTop" r="textAreaRight" b="textAreaBottom"/>
              <a:pathLst>
                <a:path w="118" h="48">
                  <a:moveTo>
                    <a:pt x="62" y="0"/>
                  </a:moveTo>
                  <a:cubicBezTo>
                    <a:pt x="61" y="0"/>
                    <a:pt x="61" y="0"/>
                    <a:pt x="60" y="0"/>
                  </a:cubicBezTo>
                  <a:cubicBezTo>
                    <a:pt x="29" y="1"/>
                    <a:pt x="0" y="31"/>
                    <a:pt x="0" y="31"/>
                  </a:cubicBezTo>
                  <a:cubicBezTo>
                    <a:pt x="0" y="31"/>
                    <a:pt x="23" y="48"/>
                    <a:pt x="49" y="48"/>
                  </a:cubicBezTo>
                  <a:cubicBezTo>
                    <a:pt x="53" y="48"/>
                    <a:pt x="56" y="48"/>
                    <a:pt x="60" y="47"/>
                  </a:cubicBezTo>
                  <a:cubicBezTo>
                    <a:pt x="87" y="42"/>
                    <a:pt x="105" y="29"/>
                    <a:pt x="113" y="22"/>
                  </a:cubicBezTo>
                  <a:cubicBezTo>
                    <a:pt x="116" y="19"/>
                    <a:pt x="118" y="18"/>
                    <a:pt x="118" y="18"/>
                  </a:cubicBezTo>
                  <a:cubicBezTo>
                    <a:pt x="118" y="18"/>
                    <a:pt x="107" y="12"/>
                    <a:pt x="93" y="7"/>
                  </a:cubicBezTo>
                  <a:cubicBezTo>
                    <a:pt x="83" y="3"/>
                    <a:pt x="71" y="0"/>
                    <a:pt x="62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1760" bIns="4176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13" name="Freeform 82"/>
            <p:cNvSpPr/>
            <p:nvPr/>
          </p:nvSpPr>
          <p:spPr>
            <a:xfrm>
              <a:off x="5490000" y="4192560"/>
              <a:ext cx="88200" cy="201960"/>
            </a:xfrm>
            <a:custGeom>
              <a:avLst/>
              <a:gdLst>
                <a:gd name="textAreaLeft" fmla="*/ 0 w 88200"/>
                <a:gd name="textAreaRight" fmla="*/ 88560 w 88200"/>
                <a:gd name="textAreaTop" fmla="*/ 0 h 201960"/>
                <a:gd name="textAreaBottom" fmla="*/ 202320 h 201960"/>
              </a:gdLst>
              <a:ahLst/>
              <a:cxnLst/>
              <a:rect l="textAreaLeft" t="textAreaTop" r="textAreaRight" b="textAreaBottom"/>
              <a:pathLst>
                <a:path w="51" h="116">
                  <a:moveTo>
                    <a:pt x="27" y="0"/>
                  </a:moveTo>
                  <a:cubicBezTo>
                    <a:pt x="27" y="0"/>
                    <a:pt x="0" y="31"/>
                    <a:pt x="1" y="61"/>
                  </a:cubicBezTo>
                  <a:cubicBezTo>
                    <a:pt x="2" y="71"/>
                    <a:pt x="6" y="82"/>
                    <a:pt x="10" y="92"/>
                  </a:cubicBezTo>
                  <a:cubicBezTo>
                    <a:pt x="16" y="106"/>
                    <a:pt x="23" y="116"/>
                    <a:pt x="23" y="116"/>
                  </a:cubicBezTo>
                  <a:cubicBezTo>
                    <a:pt x="23" y="116"/>
                    <a:pt x="25" y="114"/>
                    <a:pt x="28" y="110"/>
                  </a:cubicBezTo>
                  <a:cubicBezTo>
                    <a:pt x="34" y="101"/>
                    <a:pt x="44" y="83"/>
                    <a:pt x="47" y="57"/>
                  </a:cubicBezTo>
                  <a:cubicBezTo>
                    <a:pt x="51" y="28"/>
                    <a:pt x="27" y="0"/>
                    <a:pt x="27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14" name="Freeform 83"/>
            <p:cNvSpPr/>
            <p:nvPr/>
          </p:nvSpPr>
          <p:spPr>
            <a:xfrm>
              <a:off x="5314320" y="4333320"/>
              <a:ext cx="201960" cy="80280"/>
            </a:xfrm>
            <a:custGeom>
              <a:avLst/>
              <a:gdLst>
                <a:gd name="textAreaLeft" fmla="*/ 0 w 201960"/>
                <a:gd name="textAreaRight" fmla="*/ 202320 w 201960"/>
                <a:gd name="textAreaTop" fmla="*/ 0 h 80280"/>
                <a:gd name="textAreaBottom" fmla="*/ 80640 h 80280"/>
              </a:gdLst>
              <a:ahLst/>
              <a:cxnLst/>
              <a:rect l="textAreaLeft" t="textAreaTop" r="textAreaRight" b="textAreaBottom"/>
              <a:pathLst>
                <a:path w="116" h="46">
                  <a:moveTo>
                    <a:pt x="56" y="0"/>
                  </a:moveTo>
                  <a:cubicBezTo>
                    <a:pt x="28" y="0"/>
                    <a:pt x="0" y="20"/>
                    <a:pt x="0" y="20"/>
                  </a:cubicBezTo>
                  <a:cubicBezTo>
                    <a:pt x="0" y="20"/>
                    <a:pt x="25" y="46"/>
                    <a:pt x="54" y="46"/>
                  </a:cubicBezTo>
                  <a:cubicBezTo>
                    <a:pt x="54" y="46"/>
                    <a:pt x="55" y="46"/>
                    <a:pt x="55" y="46"/>
                  </a:cubicBezTo>
                  <a:cubicBezTo>
                    <a:pt x="82" y="45"/>
                    <a:pt x="103" y="36"/>
                    <a:pt x="111" y="31"/>
                  </a:cubicBezTo>
                  <a:cubicBezTo>
                    <a:pt x="114" y="29"/>
                    <a:pt x="116" y="28"/>
                    <a:pt x="116" y="28"/>
                  </a:cubicBezTo>
                  <a:cubicBezTo>
                    <a:pt x="116" y="28"/>
                    <a:pt x="107" y="20"/>
                    <a:pt x="94" y="13"/>
                  </a:cubicBezTo>
                  <a:cubicBezTo>
                    <a:pt x="85" y="7"/>
                    <a:pt x="73" y="2"/>
                    <a:pt x="64" y="0"/>
                  </a:cubicBezTo>
                  <a:cubicBezTo>
                    <a:pt x="61" y="0"/>
                    <a:pt x="59" y="0"/>
                    <a:pt x="56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15" name="Freeform 84"/>
            <p:cNvSpPr/>
            <p:nvPr/>
          </p:nvSpPr>
          <p:spPr>
            <a:xfrm>
              <a:off x="5412960" y="4094640"/>
              <a:ext cx="95760" cy="192960"/>
            </a:xfrm>
            <a:custGeom>
              <a:avLst/>
              <a:gdLst>
                <a:gd name="textAreaLeft" fmla="*/ 0 w 95760"/>
                <a:gd name="textAreaRight" fmla="*/ 96120 w 95760"/>
                <a:gd name="textAreaTop" fmla="*/ 0 h 192960"/>
                <a:gd name="textAreaBottom" fmla="*/ 193320 h 192960"/>
              </a:gdLst>
              <a:ahLst/>
              <a:cxnLst/>
              <a:rect l="textAreaLeft" t="textAreaTop" r="textAreaRight" b="textAreaBottom"/>
              <a:pathLst>
                <a:path w="55" h="111">
                  <a:moveTo>
                    <a:pt x="37" y="0"/>
                  </a:moveTo>
                  <a:cubicBezTo>
                    <a:pt x="37" y="0"/>
                    <a:pt x="6" y="25"/>
                    <a:pt x="1" y="55"/>
                  </a:cubicBezTo>
                  <a:cubicBezTo>
                    <a:pt x="0" y="65"/>
                    <a:pt x="2" y="77"/>
                    <a:pt x="5" y="88"/>
                  </a:cubicBezTo>
                  <a:cubicBezTo>
                    <a:pt x="9" y="101"/>
                    <a:pt x="13" y="111"/>
                    <a:pt x="13" y="111"/>
                  </a:cubicBezTo>
                  <a:cubicBezTo>
                    <a:pt x="13" y="111"/>
                    <a:pt x="15" y="110"/>
                    <a:pt x="18" y="106"/>
                  </a:cubicBezTo>
                  <a:cubicBezTo>
                    <a:pt x="26" y="99"/>
                    <a:pt x="39" y="83"/>
                    <a:pt x="47" y="59"/>
                  </a:cubicBezTo>
                  <a:cubicBezTo>
                    <a:pt x="55" y="31"/>
                    <a:pt x="37" y="0"/>
                    <a:pt x="37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16" name="Freeform 85"/>
            <p:cNvSpPr/>
            <p:nvPr/>
          </p:nvSpPr>
          <p:spPr>
            <a:xfrm>
              <a:off x="5231880" y="4207320"/>
              <a:ext cx="192960" cy="80280"/>
            </a:xfrm>
            <a:custGeom>
              <a:avLst/>
              <a:gdLst>
                <a:gd name="textAreaLeft" fmla="*/ 0 w 192960"/>
                <a:gd name="textAreaRight" fmla="*/ 193320 w 192960"/>
                <a:gd name="textAreaTop" fmla="*/ 0 h 80280"/>
                <a:gd name="textAreaBottom" fmla="*/ 80640 h 80280"/>
              </a:gdLst>
              <a:ahLst/>
              <a:cxnLst/>
              <a:rect l="textAreaLeft" t="textAreaTop" r="textAreaRight" b="textAreaBottom"/>
              <a:pathLst>
                <a:path w="111" h="46">
                  <a:moveTo>
                    <a:pt x="46" y="0"/>
                  </a:moveTo>
                  <a:cubicBezTo>
                    <a:pt x="23" y="0"/>
                    <a:pt x="0" y="10"/>
                    <a:pt x="0" y="10"/>
                  </a:cubicBezTo>
                  <a:cubicBezTo>
                    <a:pt x="0" y="10"/>
                    <a:pt x="20" y="40"/>
                    <a:pt x="49" y="45"/>
                  </a:cubicBezTo>
                  <a:cubicBezTo>
                    <a:pt x="55" y="46"/>
                    <a:pt x="61" y="46"/>
                    <a:pt x="67" y="46"/>
                  </a:cubicBezTo>
                  <a:cubicBezTo>
                    <a:pt x="84" y="46"/>
                    <a:pt x="98" y="42"/>
                    <a:pt x="105" y="40"/>
                  </a:cubicBezTo>
                  <a:cubicBezTo>
                    <a:pt x="109" y="39"/>
                    <a:pt x="111" y="38"/>
                    <a:pt x="111" y="38"/>
                  </a:cubicBezTo>
                  <a:cubicBezTo>
                    <a:pt x="111" y="38"/>
                    <a:pt x="102" y="28"/>
                    <a:pt x="91" y="19"/>
                  </a:cubicBezTo>
                  <a:cubicBezTo>
                    <a:pt x="83" y="12"/>
                    <a:pt x="74" y="5"/>
                    <a:pt x="65" y="2"/>
                  </a:cubicBezTo>
                  <a:cubicBezTo>
                    <a:pt x="59" y="0"/>
                    <a:pt x="52" y="0"/>
                    <a:pt x="46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17" name="Freeform 86"/>
            <p:cNvSpPr/>
            <p:nvPr/>
          </p:nvSpPr>
          <p:spPr>
            <a:xfrm>
              <a:off x="5353560" y="3987720"/>
              <a:ext cx="104760" cy="180000"/>
            </a:xfrm>
            <a:custGeom>
              <a:avLst/>
              <a:gdLst>
                <a:gd name="textAreaLeft" fmla="*/ 0 w 104760"/>
                <a:gd name="textAreaRight" fmla="*/ 105120 w 104760"/>
                <a:gd name="textAreaTop" fmla="*/ 0 h 180000"/>
                <a:gd name="textAreaBottom" fmla="*/ 180360 h 180000"/>
              </a:gdLst>
              <a:ahLst/>
              <a:cxnLst/>
              <a:rect l="textAreaLeft" t="textAreaTop" r="textAreaRight" b="textAreaBottom"/>
              <a:pathLst>
                <a:path w="60" h="103">
                  <a:moveTo>
                    <a:pt x="47" y="0"/>
                  </a:moveTo>
                  <a:cubicBezTo>
                    <a:pt x="47" y="0"/>
                    <a:pt x="13" y="19"/>
                    <a:pt x="3" y="47"/>
                  </a:cubicBezTo>
                  <a:cubicBezTo>
                    <a:pt x="0" y="57"/>
                    <a:pt x="1" y="71"/>
                    <a:pt x="2" y="83"/>
                  </a:cubicBezTo>
                  <a:cubicBezTo>
                    <a:pt x="3" y="94"/>
                    <a:pt x="5" y="103"/>
                    <a:pt x="5" y="103"/>
                  </a:cubicBezTo>
                  <a:cubicBezTo>
                    <a:pt x="5" y="103"/>
                    <a:pt x="7" y="102"/>
                    <a:pt x="10" y="100"/>
                  </a:cubicBezTo>
                  <a:cubicBezTo>
                    <a:pt x="18" y="95"/>
                    <a:pt x="35" y="81"/>
                    <a:pt x="46" y="58"/>
                  </a:cubicBezTo>
                  <a:cubicBezTo>
                    <a:pt x="60" y="33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18" name="Freeform 87"/>
            <p:cNvSpPr/>
            <p:nvPr/>
          </p:nvSpPr>
          <p:spPr>
            <a:xfrm>
              <a:off x="5177520" y="4066560"/>
              <a:ext cx="175680" cy="88920"/>
            </a:xfrm>
            <a:custGeom>
              <a:avLst/>
              <a:gdLst>
                <a:gd name="textAreaLeft" fmla="*/ 0 w 175680"/>
                <a:gd name="textAreaRight" fmla="*/ 176040 w 175680"/>
                <a:gd name="textAreaTop" fmla="*/ 0 h 88920"/>
                <a:gd name="textAreaBottom" fmla="*/ 89280 h 88920"/>
              </a:gdLst>
              <a:ahLst/>
              <a:cxnLst/>
              <a:rect l="textAreaLeft" t="textAreaTop" r="textAreaRight" b="textAreaBottom"/>
              <a:pathLst>
                <a:path w="101" h="51">
                  <a:moveTo>
                    <a:pt x="30" y="0"/>
                  </a:moveTo>
                  <a:cubicBezTo>
                    <a:pt x="13" y="0"/>
                    <a:pt x="0" y="4"/>
                    <a:pt x="0" y="4"/>
                  </a:cubicBezTo>
                  <a:cubicBezTo>
                    <a:pt x="0" y="4"/>
                    <a:pt x="13" y="36"/>
                    <a:pt x="40" y="45"/>
                  </a:cubicBezTo>
                  <a:cubicBezTo>
                    <a:pt x="55" y="50"/>
                    <a:pt x="68" y="51"/>
                    <a:pt x="78" y="51"/>
                  </a:cubicBezTo>
                  <a:cubicBezTo>
                    <a:pt x="85" y="51"/>
                    <a:pt x="91" y="51"/>
                    <a:pt x="95" y="50"/>
                  </a:cubicBezTo>
                  <a:cubicBezTo>
                    <a:pt x="99" y="50"/>
                    <a:pt x="101" y="49"/>
                    <a:pt x="101" y="49"/>
                  </a:cubicBezTo>
                  <a:cubicBezTo>
                    <a:pt x="101" y="49"/>
                    <a:pt x="95" y="38"/>
                    <a:pt x="85" y="27"/>
                  </a:cubicBezTo>
                  <a:cubicBezTo>
                    <a:pt x="79" y="19"/>
                    <a:pt x="71" y="11"/>
                    <a:pt x="63" y="7"/>
                  </a:cubicBezTo>
                  <a:cubicBezTo>
                    <a:pt x="53" y="2"/>
                    <a:pt x="41" y="0"/>
                    <a:pt x="30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4640" bIns="446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19" name="Freeform 88"/>
            <p:cNvSpPr/>
            <p:nvPr/>
          </p:nvSpPr>
          <p:spPr>
            <a:xfrm>
              <a:off x="5310720" y="3875760"/>
              <a:ext cx="114480" cy="16236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0 h 162360"/>
                <a:gd name="textAreaBottom" fmla="*/ 162720 h 162360"/>
              </a:gdLst>
              <a:ahLst/>
              <a:cxnLst/>
              <a:rect l="textAreaLeft" t="textAreaTop" r="textAreaRight" b="textAreaBottom"/>
              <a:pathLst>
                <a:path w="66" h="93">
                  <a:moveTo>
                    <a:pt x="59" y="0"/>
                  </a:moveTo>
                  <a:cubicBezTo>
                    <a:pt x="59" y="0"/>
                    <a:pt x="23" y="12"/>
                    <a:pt x="9" y="38"/>
                  </a:cubicBezTo>
                  <a:cubicBezTo>
                    <a:pt x="4" y="47"/>
                    <a:pt x="2" y="60"/>
                    <a:pt x="1" y="72"/>
                  </a:cubicBezTo>
                  <a:cubicBezTo>
                    <a:pt x="0" y="83"/>
                    <a:pt x="1" y="93"/>
                    <a:pt x="1" y="93"/>
                  </a:cubicBezTo>
                  <a:cubicBezTo>
                    <a:pt x="1" y="93"/>
                    <a:pt x="3" y="92"/>
                    <a:pt x="6" y="90"/>
                  </a:cubicBezTo>
                  <a:cubicBezTo>
                    <a:pt x="15" y="86"/>
                    <a:pt x="33" y="76"/>
                    <a:pt x="48" y="56"/>
                  </a:cubicBezTo>
                  <a:cubicBezTo>
                    <a:pt x="66" y="34"/>
                    <a:pt x="59" y="0"/>
                    <a:pt x="59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20" name="Freeform 89"/>
            <p:cNvSpPr/>
            <p:nvPr/>
          </p:nvSpPr>
          <p:spPr>
            <a:xfrm>
              <a:off x="5148000" y="3914280"/>
              <a:ext cx="159120" cy="10656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106560"/>
                <a:gd name="textAreaBottom" fmla="*/ 106920 h 106560"/>
              </a:gdLst>
              <a:ahLst/>
              <a:cxnLst/>
              <a:rect l="textAreaLeft" t="textAreaTop" r="textAreaRight" b="textAreaBottom"/>
              <a:pathLst>
                <a:path w="91" h="61">
                  <a:moveTo>
                    <a:pt x="9" y="0"/>
                  </a:moveTo>
                  <a:cubicBezTo>
                    <a:pt x="4" y="0"/>
                    <a:pt x="0" y="0"/>
                    <a:pt x="0" y="0"/>
                  </a:cubicBezTo>
                  <a:cubicBezTo>
                    <a:pt x="0" y="0"/>
                    <a:pt x="8" y="33"/>
                    <a:pt x="33" y="47"/>
                  </a:cubicBezTo>
                  <a:cubicBezTo>
                    <a:pt x="55" y="59"/>
                    <a:pt x="7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9" y="61"/>
                    <a:pt x="91" y="61"/>
                    <a:pt x="91" y="61"/>
                  </a:cubicBezTo>
                  <a:cubicBezTo>
                    <a:pt x="91" y="61"/>
                    <a:pt x="87" y="50"/>
                    <a:pt x="80" y="38"/>
                  </a:cubicBezTo>
                  <a:cubicBezTo>
                    <a:pt x="75" y="29"/>
                    <a:pt x="68" y="19"/>
                    <a:pt x="61" y="14"/>
                  </a:cubicBezTo>
                  <a:cubicBezTo>
                    <a:pt x="45" y="1"/>
                    <a:pt x="22" y="0"/>
                    <a:pt x="9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21" name="Freeform 90"/>
            <p:cNvSpPr/>
            <p:nvPr/>
          </p:nvSpPr>
          <p:spPr>
            <a:xfrm>
              <a:off x="5284440" y="3762720"/>
              <a:ext cx="126720" cy="137160"/>
            </a:xfrm>
            <a:custGeom>
              <a:avLst/>
              <a:gdLst>
                <a:gd name="textAreaLeft" fmla="*/ 0 w 126720"/>
                <a:gd name="textAreaRight" fmla="*/ 127080 w 126720"/>
                <a:gd name="textAreaTop" fmla="*/ 0 h 137160"/>
                <a:gd name="textAreaBottom" fmla="*/ 137520 h 137160"/>
              </a:gdLst>
              <a:ahLst/>
              <a:cxnLst/>
              <a:rect l="textAreaLeft" t="textAreaTop" r="textAreaRight" b="textAreaBottom"/>
              <a:pathLst>
                <a:path w="73" h="79">
                  <a:moveTo>
                    <a:pt x="72" y="0"/>
                  </a:moveTo>
                  <a:cubicBezTo>
                    <a:pt x="72" y="0"/>
                    <a:pt x="35" y="5"/>
                    <a:pt x="18" y="27"/>
                  </a:cubicBezTo>
                  <a:cubicBezTo>
                    <a:pt x="11" y="36"/>
                    <a:pt x="6" y="51"/>
                    <a:pt x="3" y="62"/>
                  </a:cubicBezTo>
                  <a:cubicBezTo>
                    <a:pt x="1" y="72"/>
                    <a:pt x="0" y="79"/>
                    <a:pt x="0" y="79"/>
                  </a:cubicBezTo>
                  <a:cubicBezTo>
                    <a:pt x="0" y="79"/>
                    <a:pt x="2" y="78"/>
                    <a:pt x="5" y="78"/>
                  </a:cubicBezTo>
                  <a:cubicBezTo>
                    <a:pt x="14" y="76"/>
                    <a:pt x="34" y="69"/>
                    <a:pt x="52" y="52"/>
                  </a:cubicBezTo>
                  <a:cubicBezTo>
                    <a:pt x="73" y="33"/>
                    <a:pt x="72" y="0"/>
                    <a:pt x="72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22" name="Freeform 91"/>
            <p:cNvSpPr/>
            <p:nvPr/>
          </p:nvSpPr>
          <p:spPr>
            <a:xfrm>
              <a:off x="5148000" y="3754080"/>
              <a:ext cx="134280" cy="128160"/>
            </a:xfrm>
            <a:custGeom>
              <a:avLst/>
              <a:gdLst>
                <a:gd name="textAreaLeft" fmla="*/ 0 w 134280"/>
                <a:gd name="textAreaRight" fmla="*/ 134640 w 134280"/>
                <a:gd name="textAreaTop" fmla="*/ 0 h 128160"/>
                <a:gd name="textAreaBottom" fmla="*/ 128520 h 128160"/>
              </a:gdLst>
              <a:ahLst/>
              <a:cxnLst/>
              <a:rect l="textAreaLeft" t="textAreaTop" r="textAreaRight" b="textAreaBottom"/>
              <a:pathLst>
                <a:path w="77" h="74">
                  <a:moveTo>
                    <a:pt x="0" y="0"/>
                  </a:moveTo>
                  <a:cubicBezTo>
                    <a:pt x="0" y="0"/>
                    <a:pt x="2" y="33"/>
                    <a:pt x="23" y="50"/>
                  </a:cubicBezTo>
                  <a:cubicBezTo>
                    <a:pt x="43" y="66"/>
                    <a:pt x="62" y="71"/>
                    <a:pt x="72" y="73"/>
                  </a:cubicBezTo>
                  <a:cubicBezTo>
                    <a:pt x="75" y="74"/>
                    <a:pt x="77" y="74"/>
                    <a:pt x="77" y="74"/>
                  </a:cubicBezTo>
                  <a:cubicBezTo>
                    <a:pt x="77" y="74"/>
                    <a:pt x="75" y="62"/>
                    <a:pt x="70" y="49"/>
                  </a:cubicBezTo>
                  <a:cubicBezTo>
                    <a:pt x="67" y="40"/>
                    <a:pt x="62" y="30"/>
                    <a:pt x="57" y="24"/>
                  </a:cubicBezTo>
                  <a:cubicBezTo>
                    <a:pt x="38" y="2"/>
                    <a:pt x="0" y="0"/>
                    <a:pt x="0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23" name="Freeform 92"/>
            <p:cNvSpPr/>
            <p:nvPr/>
          </p:nvSpPr>
          <p:spPr>
            <a:xfrm>
              <a:off x="5282640" y="3643560"/>
              <a:ext cx="144000" cy="113400"/>
            </a:xfrm>
            <a:custGeom>
              <a:avLst/>
              <a:gdLst>
                <a:gd name="textAreaLeft" fmla="*/ 0 w 144000"/>
                <a:gd name="textAreaRight" fmla="*/ 144360 w 144000"/>
                <a:gd name="textAreaTop" fmla="*/ 0 h 113400"/>
                <a:gd name="textAreaBottom" fmla="*/ 113760 h 113400"/>
              </a:gdLst>
              <a:ahLst/>
              <a:cxnLst/>
              <a:rect l="textAreaLeft" t="textAreaTop" r="textAreaRight" b="textAreaBottom"/>
              <a:pathLst>
                <a:path w="83" h="65">
                  <a:moveTo>
                    <a:pt x="81" y="0"/>
                  </a:moveTo>
                  <a:cubicBezTo>
                    <a:pt x="74" y="0"/>
                    <a:pt x="43" y="1"/>
                    <a:pt x="25" y="18"/>
                  </a:cubicBezTo>
                  <a:cubicBezTo>
                    <a:pt x="17" y="25"/>
                    <a:pt x="10" y="38"/>
                    <a:pt x="6" y="49"/>
                  </a:cubicBezTo>
                  <a:cubicBezTo>
                    <a:pt x="2" y="58"/>
                    <a:pt x="0" y="65"/>
                    <a:pt x="0" y="65"/>
                  </a:cubicBezTo>
                  <a:cubicBezTo>
                    <a:pt x="0" y="65"/>
                    <a:pt x="0" y="65"/>
                    <a:pt x="1" y="65"/>
                  </a:cubicBezTo>
                  <a:cubicBezTo>
                    <a:pt x="1" y="65"/>
                    <a:pt x="3" y="65"/>
                    <a:pt x="4" y="65"/>
                  </a:cubicBezTo>
                  <a:cubicBezTo>
                    <a:pt x="13" y="64"/>
                    <a:pt x="33" y="61"/>
                    <a:pt x="55" y="48"/>
                  </a:cubicBezTo>
                  <a:cubicBezTo>
                    <a:pt x="77" y="33"/>
                    <a:pt x="83" y="0"/>
                    <a:pt x="83" y="0"/>
                  </a:cubicBezTo>
                  <a:cubicBezTo>
                    <a:pt x="83" y="0"/>
                    <a:pt x="82" y="0"/>
                    <a:pt x="81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24" name="Freeform 93"/>
            <p:cNvSpPr/>
            <p:nvPr/>
          </p:nvSpPr>
          <p:spPr>
            <a:xfrm>
              <a:off x="5168880" y="3591360"/>
              <a:ext cx="113400" cy="148320"/>
            </a:xfrm>
            <a:custGeom>
              <a:avLst/>
              <a:gdLst>
                <a:gd name="textAreaLeft" fmla="*/ 0 w 113400"/>
                <a:gd name="textAreaRight" fmla="*/ 113760 w 113400"/>
                <a:gd name="textAreaTop" fmla="*/ 0 h 148320"/>
                <a:gd name="textAreaBottom" fmla="*/ 148680 h 148320"/>
              </a:gdLst>
              <a:ahLst/>
              <a:cxnLst/>
              <a:rect l="textAreaLeft" t="textAreaTop" r="textAreaRight" b="textAreaBottom"/>
              <a:pathLst>
                <a:path w="65" h="85">
                  <a:moveTo>
                    <a:pt x="4" y="0"/>
                  </a:moveTo>
                  <a:cubicBezTo>
                    <a:pt x="4" y="0"/>
                    <a:pt x="0" y="33"/>
                    <a:pt x="17" y="53"/>
                  </a:cubicBezTo>
                  <a:cubicBezTo>
                    <a:pt x="34" y="72"/>
                    <a:pt x="52" y="80"/>
                    <a:pt x="61" y="83"/>
                  </a:cubicBezTo>
                  <a:cubicBezTo>
                    <a:pt x="64" y="84"/>
                    <a:pt x="65" y="85"/>
                    <a:pt x="65" y="85"/>
                  </a:cubicBezTo>
                  <a:cubicBezTo>
                    <a:pt x="65" y="85"/>
                    <a:pt x="65" y="75"/>
                    <a:pt x="63" y="63"/>
                  </a:cubicBezTo>
                  <a:cubicBezTo>
                    <a:pt x="62" y="53"/>
                    <a:pt x="59" y="41"/>
                    <a:pt x="54" y="33"/>
                  </a:cubicBezTo>
                  <a:cubicBezTo>
                    <a:pt x="39" y="9"/>
                    <a:pt x="4" y="0"/>
                    <a:pt x="4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25" name="Freeform 94"/>
            <p:cNvSpPr/>
            <p:nvPr/>
          </p:nvSpPr>
          <p:spPr>
            <a:xfrm>
              <a:off x="5305320" y="3526560"/>
              <a:ext cx="158040" cy="88920"/>
            </a:xfrm>
            <a:custGeom>
              <a:avLst/>
              <a:gdLst>
                <a:gd name="textAreaLeft" fmla="*/ 0 w 158040"/>
                <a:gd name="textAreaRight" fmla="*/ 158400 w 158040"/>
                <a:gd name="textAreaTop" fmla="*/ 0 h 88920"/>
                <a:gd name="textAreaBottom" fmla="*/ 89280 h 88920"/>
              </a:gdLst>
              <a:ahLst/>
              <a:cxnLst/>
              <a:rect l="textAreaLeft" t="textAreaTop" r="textAreaRight" b="textAreaBottom"/>
              <a:pathLst>
                <a:path w="91" h="51">
                  <a:moveTo>
                    <a:pt x="70" y="0"/>
                  </a:moveTo>
                  <a:cubicBezTo>
                    <a:pt x="58" y="0"/>
                    <a:pt x="44" y="2"/>
                    <a:pt x="32" y="9"/>
                  </a:cubicBezTo>
                  <a:cubicBezTo>
                    <a:pt x="23" y="15"/>
                    <a:pt x="15" y="26"/>
                    <a:pt x="9" y="35"/>
                  </a:cubicBezTo>
                  <a:cubicBezTo>
                    <a:pt x="3" y="43"/>
                    <a:pt x="0" y="50"/>
                    <a:pt x="0" y="50"/>
                  </a:cubicBezTo>
                  <a:cubicBezTo>
                    <a:pt x="0" y="50"/>
                    <a:pt x="1" y="50"/>
                    <a:pt x="4" y="51"/>
                  </a:cubicBezTo>
                  <a:cubicBezTo>
                    <a:pt x="7" y="51"/>
                    <a:pt x="10" y="51"/>
                    <a:pt x="14" y="51"/>
                  </a:cubicBezTo>
                  <a:cubicBezTo>
                    <a:pt x="24" y="51"/>
                    <a:pt x="39" y="49"/>
                    <a:pt x="56" y="43"/>
                  </a:cubicBezTo>
                  <a:cubicBezTo>
                    <a:pt x="80" y="33"/>
                    <a:pt x="91" y="2"/>
                    <a:pt x="91" y="2"/>
                  </a:cubicBezTo>
                  <a:cubicBezTo>
                    <a:pt x="91" y="2"/>
                    <a:pt x="82" y="0"/>
                    <a:pt x="70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4640" bIns="446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26" name="Freeform 95"/>
            <p:cNvSpPr/>
            <p:nvPr/>
          </p:nvSpPr>
          <p:spPr>
            <a:xfrm>
              <a:off x="5212800" y="3436200"/>
              <a:ext cx="99360" cy="161640"/>
            </a:xfrm>
            <a:custGeom>
              <a:avLst/>
              <a:gdLst>
                <a:gd name="textAreaLeft" fmla="*/ 0 w 99360"/>
                <a:gd name="textAreaRight" fmla="*/ 99720 w 99360"/>
                <a:gd name="textAreaTop" fmla="*/ 0 h 161640"/>
                <a:gd name="textAreaBottom" fmla="*/ 162000 h 161640"/>
              </a:gdLst>
              <a:ahLst/>
              <a:cxnLst/>
              <a:rect l="textAreaLeft" t="textAreaTop" r="textAreaRight" b="textAreaBottom"/>
              <a:pathLst>
                <a:path w="57" h="93">
                  <a:moveTo>
                    <a:pt x="10" y="0"/>
                  </a:moveTo>
                  <a:cubicBezTo>
                    <a:pt x="10" y="0"/>
                    <a:pt x="0" y="31"/>
                    <a:pt x="14" y="54"/>
                  </a:cubicBezTo>
                  <a:cubicBezTo>
                    <a:pt x="27" y="75"/>
                    <a:pt x="44" y="87"/>
                    <a:pt x="52" y="91"/>
                  </a:cubicBezTo>
                  <a:cubicBezTo>
                    <a:pt x="54" y="92"/>
                    <a:pt x="55" y="93"/>
                    <a:pt x="55" y="93"/>
                  </a:cubicBezTo>
                  <a:cubicBezTo>
                    <a:pt x="55" y="93"/>
                    <a:pt x="56" y="84"/>
                    <a:pt x="57" y="74"/>
                  </a:cubicBezTo>
                  <a:cubicBezTo>
                    <a:pt x="57" y="63"/>
                    <a:pt x="57" y="50"/>
                    <a:pt x="53" y="40"/>
                  </a:cubicBezTo>
                  <a:cubicBezTo>
                    <a:pt x="43" y="15"/>
                    <a:pt x="10" y="0"/>
                    <a:pt x="10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27" name="Freeform 96"/>
            <p:cNvSpPr/>
            <p:nvPr/>
          </p:nvSpPr>
          <p:spPr>
            <a:xfrm>
              <a:off x="5351760" y="3411720"/>
              <a:ext cx="167760" cy="74160"/>
            </a:xfrm>
            <a:custGeom>
              <a:avLst/>
              <a:gdLst>
                <a:gd name="textAreaLeft" fmla="*/ 0 w 167760"/>
                <a:gd name="textAreaRight" fmla="*/ 168120 w 167760"/>
                <a:gd name="textAreaTop" fmla="*/ 0 h 74160"/>
                <a:gd name="textAreaBottom" fmla="*/ 74520 h 74160"/>
              </a:gdLst>
              <a:ahLst/>
              <a:cxnLst/>
              <a:rect l="textAreaLeft" t="textAreaTop" r="textAreaRight" b="textAreaBottom"/>
              <a:pathLst>
                <a:path w="96" h="43">
                  <a:moveTo>
                    <a:pt x="60" y="0"/>
                  </a:moveTo>
                  <a:cubicBezTo>
                    <a:pt x="53" y="0"/>
                    <a:pt x="45" y="1"/>
                    <a:pt x="38" y="4"/>
                  </a:cubicBezTo>
                  <a:cubicBezTo>
                    <a:pt x="28" y="8"/>
                    <a:pt x="17" y="19"/>
                    <a:pt x="9" y="28"/>
                  </a:cubicBezTo>
                  <a:cubicBezTo>
                    <a:pt x="4" y="33"/>
                    <a:pt x="0" y="38"/>
                    <a:pt x="0" y="38"/>
                  </a:cubicBezTo>
                  <a:cubicBezTo>
                    <a:pt x="0" y="38"/>
                    <a:pt x="2" y="39"/>
                    <a:pt x="4" y="39"/>
                  </a:cubicBezTo>
                  <a:cubicBezTo>
                    <a:pt x="9" y="41"/>
                    <a:pt x="19" y="43"/>
                    <a:pt x="32" y="43"/>
                  </a:cubicBezTo>
                  <a:cubicBezTo>
                    <a:pt x="39" y="43"/>
                    <a:pt x="47" y="43"/>
                    <a:pt x="55" y="41"/>
                  </a:cubicBezTo>
                  <a:cubicBezTo>
                    <a:pt x="81" y="35"/>
                    <a:pt x="96" y="7"/>
                    <a:pt x="96" y="7"/>
                  </a:cubicBezTo>
                  <a:cubicBezTo>
                    <a:pt x="96" y="7"/>
                    <a:pt x="79" y="0"/>
                    <a:pt x="60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080" bIns="370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28" name="Freeform 97"/>
            <p:cNvSpPr/>
            <p:nvPr/>
          </p:nvSpPr>
          <p:spPr>
            <a:xfrm>
              <a:off x="5286240" y="3294360"/>
              <a:ext cx="88200" cy="166680"/>
            </a:xfrm>
            <a:custGeom>
              <a:avLst/>
              <a:gdLst>
                <a:gd name="textAreaLeft" fmla="*/ 0 w 88200"/>
                <a:gd name="textAreaRight" fmla="*/ 88560 w 88200"/>
                <a:gd name="textAreaTop" fmla="*/ 0 h 166680"/>
                <a:gd name="textAreaBottom" fmla="*/ 167040 h 166680"/>
              </a:gdLst>
              <a:ahLst/>
              <a:cxnLst/>
              <a:rect l="textAreaLeft" t="textAreaTop" r="textAreaRight" b="textAreaBottom"/>
              <a:pathLst>
                <a:path w="51" h="96">
                  <a:moveTo>
                    <a:pt x="14" y="0"/>
                  </a:moveTo>
                  <a:cubicBezTo>
                    <a:pt x="14" y="0"/>
                    <a:pt x="0" y="28"/>
                    <a:pt x="9" y="52"/>
                  </a:cubicBezTo>
                  <a:cubicBezTo>
                    <a:pt x="18" y="75"/>
                    <a:pt x="33" y="89"/>
                    <a:pt x="39" y="94"/>
                  </a:cubicBezTo>
                  <a:cubicBezTo>
                    <a:pt x="41" y="96"/>
                    <a:pt x="42" y="96"/>
                    <a:pt x="42" y="96"/>
                  </a:cubicBezTo>
                  <a:cubicBezTo>
                    <a:pt x="42" y="96"/>
                    <a:pt x="45" y="89"/>
                    <a:pt x="47" y="78"/>
                  </a:cubicBezTo>
                  <a:cubicBezTo>
                    <a:pt x="49" y="68"/>
                    <a:pt x="51" y="55"/>
                    <a:pt x="49" y="46"/>
                  </a:cubicBezTo>
                  <a:cubicBezTo>
                    <a:pt x="43" y="20"/>
                    <a:pt x="14" y="0"/>
                    <a:pt x="14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29" name="Freeform 98"/>
            <p:cNvSpPr/>
            <p:nvPr/>
          </p:nvSpPr>
          <p:spPr>
            <a:xfrm>
              <a:off x="5423760" y="3304800"/>
              <a:ext cx="170280" cy="69840"/>
            </a:xfrm>
            <a:custGeom>
              <a:avLst/>
              <a:gdLst>
                <a:gd name="textAreaLeft" fmla="*/ 0 w 170280"/>
                <a:gd name="textAreaRight" fmla="*/ 170640 w 170280"/>
                <a:gd name="textAreaTop" fmla="*/ 0 h 69840"/>
                <a:gd name="textAreaBottom" fmla="*/ 70200 h 69840"/>
              </a:gdLst>
              <a:ahLst/>
              <a:cxnLst/>
              <a:rect l="textAreaLeft" t="textAreaTop" r="textAreaRight" b="textAreaBottom"/>
              <a:pathLst>
                <a:path w="98" h="40">
                  <a:moveTo>
                    <a:pt x="53" y="0"/>
                  </a:moveTo>
                  <a:cubicBezTo>
                    <a:pt x="50" y="0"/>
                    <a:pt x="46" y="1"/>
                    <a:pt x="43" y="1"/>
                  </a:cubicBezTo>
                  <a:cubicBezTo>
                    <a:pt x="30" y="4"/>
                    <a:pt x="15" y="16"/>
                    <a:pt x="6" y="22"/>
                  </a:cubicBezTo>
                  <a:cubicBezTo>
                    <a:pt x="3" y="26"/>
                    <a:pt x="0" y="28"/>
                    <a:pt x="0" y="28"/>
                  </a:cubicBezTo>
                  <a:cubicBezTo>
                    <a:pt x="0" y="28"/>
                    <a:pt x="1" y="28"/>
                    <a:pt x="2" y="29"/>
                  </a:cubicBezTo>
                  <a:cubicBezTo>
                    <a:pt x="7" y="32"/>
                    <a:pt x="25" y="40"/>
                    <a:pt x="48" y="40"/>
                  </a:cubicBezTo>
                  <a:cubicBezTo>
                    <a:pt x="50" y="40"/>
                    <a:pt x="51" y="40"/>
                    <a:pt x="53" y="40"/>
                  </a:cubicBezTo>
                  <a:cubicBezTo>
                    <a:pt x="78" y="38"/>
                    <a:pt x="98" y="14"/>
                    <a:pt x="98" y="14"/>
                  </a:cubicBezTo>
                  <a:cubicBezTo>
                    <a:pt x="98" y="14"/>
                    <a:pt x="76" y="0"/>
                    <a:pt x="53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920" bIns="34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30" name="Freeform 99"/>
            <p:cNvSpPr/>
            <p:nvPr/>
          </p:nvSpPr>
          <p:spPr>
            <a:xfrm>
              <a:off x="5381640" y="3168360"/>
              <a:ext cx="78480" cy="171360"/>
            </a:xfrm>
            <a:custGeom>
              <a:avLst/>
              <a:gdLst>
                <a:gd name="textAreaLeft" fmla="*/ 0 w 78480"/>
                <a:gd name="textAreaRight" fmla="*/ 78840 w 78480"/>
                <a:gd name="textAreaTop" fmla="*/ 0 h 171360"/>
                <a:gd name="textAreaBottom" fmla="*/ 171720 h 171360"/>
              </a:gdLst>
              <a:ahLst/>
              <a:cxnLst/>
              <a:rect l="textAreaLeft" t="textAreaTop" r="textAreaRight" b="textAreaBottom"/>
              <a:pathLst>
                <a:path w="45" h="98">
                  <a:moveTo>
                    <a:pt x="19" y="0"/>
                  </a:moveTo>
                  <a:cubicBezTo>
                    <a:pt x="19" y="0"/>
                    <a:pt x="0" y="25"/>
                    <a:pt x="5" y="50"/>
                  </a:cubicBezTo>
                  <a:cubicBezTo>
                    <a:pt x="10" y="73"/>
                    <a:pt x="21" y="88"/>
                    <a:pt x="26" y="95"/>
                  </a:cubicBezTo>
                  <a:cubicBezTo>
                    <a:pt x="28" y="97"/>
                    <a:pt x="29" y="98"/>
                    <a:pt x="29" y="98"/>
                  </a:cubicBezTo>
                  <a:cubicBezTo>
                    <a:pt x="29" y="98"/>
                    <a:pt x="34" y="90"/>
                    <a:pt x="38" y="79"/>
                  </a:cubicBezTo>
                  <a:cubicBezTo>
                    <a:pt x="42" y="70"/>
                    <a:pt x="45" y="59"/>
                    <a:pt x="45" y="50"/>
                  </a:cubicBezTo>
                  <a:cubicBezTo>
                    <a:pt x="44" y="24"/>
                    <a:pt x="19" y="0"/>
                    <a:pt x="19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31" name="Freeform 100"/>
            <p:cNvSpPr/>
            <p:nvPr/>
          </p:nvSpPr>
          <p:spPr>
            <a:xfrm>
              <a:off x="5514480" y="3212280"/>
              <a:ext cx="168480" cy="68040"/>
            </a:xfrm>
            <a:custGeom>
              <a:avLst/>
              <a:gdLst>
                <a:gd name="textAreaLeft" fmla="*/ 0 w 168480"/>
                <a:gd name="textAreaRight" fmla="*/ 168840 w 168480"/>
                <a:gd name="textAreaTop" fmla="*/ 0 h 68040"/>
                <a:gd name="textAreaBottom" fmla="*/ 68400 h 68040"/>
              </a:gdLst>
              <a:ahLst/>
              <a:cxnLst/>
              <a:rect l="textAreaLeft" t="textAreaTop" r="textAreaRight" b="textAreaBottom"/>
              <a:pathLst>
                <a:path w="97" h="39">
                  <a:moveTo>
                    <a:pt x="48" y="0"/>
                  </a:moveTo>
                  <a:cubicBezTo>
                    <a:pt x="47" y="0"/>
                    <a:pt x="47" y="0"/>
                    <a:pt x="46" y="0"/>
                  </a:cubicBezTo>
                  <a:cubicBezTo>
                    <a:pt x="33" y="1"/>
                    <a:pt x="16" y="9"/>
                    <a:pt x="7" y="14"/>
                  </a:cubicBezTo>
                  <a:cubicBezTo>
                    <a:pt x="3" y="17"/>
                    <a:pt x="0" y="18"/>
                    <a:pt x="0" y="18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6" y="23"/>
                    <a:pt x="23" y="35"/>
                    <a:pt x="49" y="39"/>
                  </a:cubicBezTo>
                  <a:cubicBezTo>
                    <a:pt x="51" y="39"/>
                    <a:pt x="53" y="39"/>
                    <a:pt x="55" y="39"/>
                  </a:cubicBezTo>
                  <a:cubicBezTo>
                    <a:pt x="77" y="39"/>
                    <a:pt x="97" y="22"/>
                    <a:pt x="97" y="22"/>
                  </a:cubicBezTo>
                  <a:cubicBezTo>
                    <a:pt x="97" y="22"/>
                    <a:pt x="73" y="0"/>
                    <a:pt x="48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200" bIns="342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32" name="Freeform 101"/>
            <p:cNvSpPr/>
            <p:nvPr/>
          </p:nvSpPr>
          <p:spPr>
            <a:xfrm>
              <a:off x="5499000" y="3064320"/>
              <a:ext cx="72360" cy="16848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0 h 168480"/>
                <a:gd name="textAreaBottom" fmla="*/ 168840 h 168480"/>
              </a:gdLst>
              <a:ahLst/>
              <a:cxnLst/>
              <a:rect l="textAreaLeft" t="textAreaTop" r="textAreaRight" b="textAreaBottom"/>
              <a:pathLst>
                <a:path w="42" h="97">
                  <a:moveTo>
                    <a:pt x="22" y="0"/>
                  </a:moveTo>
                  <a:cubicBezTo>
                    <a:pt x="22" y="0"/>
                    <a:pt x="0" y="21"/>
                    <a:pt x="1" y="46"/>
                  </a:cubicBezTo>
                  <a:cubicBezTo>
                    <a:pt x="1" y="70"/>
                    <a:pt x="10" y="87"/>
                    <a:pt x="14" y="94"/>
                  </a:cubicBezTo>
                  <a:cubicBezTo>
                    <a:pt x="15" y="96"/>
                    <a:pt x="16" y="97"/>
                    <a:pt x="16" y="97"/>
                  </a:cubicBezTo>
                  <a:cubicBezTo>
                    <a:pt x="16" y="97"/>
                    <a:pt x="20" y="92"/>
                    <a:pt x="24" y="85"/>
                  </a:cubicBezTo>
                  <a:cubicBezTo>
                    <a:pt x="30" y="76"/>
                    <a:pt x="37" y="63"/>
                    <a:pt x="39" y="53"/>
                  </a:cubicBezTo>
                  <a:cubicBezTo>
                    <a:pt x="42" y="28"/>
                    <a:pt x="22" y="0"/>
                    <a:pt x="22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33" name="Freeform 102"/>
            <p:cNvSpPr/>
            <p:nvPr/>
          </p:nvSpPr>
          <p:spPr>
            <a:xfrm>
              <a:off x="5622480" y="3137040"/>
              <a:ext cx="161640" cy="6984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69840"/>
                <a:gd name="textAreaBottom" fmla="*/ 70200 h 69840"/>
              </a:gdLst>
              <a:ahLst/>
              <a:cxnLst/>
              <a:rect l="textAreaLeft" t="textAreaTop" r="textAreaRight" b="textAreaBottom"/>
              <a:pathLst>
                <a:path w="93" h="40">
                  <a:moveTo>
                    <a:pt x="42" y="0"/>
                  </a:moveTo>
                  <a:cubicBezTo>
                    <a:pt x="30" y="0"/>
                    <a:pt x="16" y="4"/>
                    <a:pt x="7" y="7"/>
                  </a:cubicBezTo>
                  <a:cubicBezTo>
                    <a:pt x="3" y="8"/>
                    <a:pt x="0" y="10"/>
                    <a:pt x="0" y="10"/>
                  </a:cubicBezTo>
                  <a:cubicBezTo>
                    <a:pt x="0" y="10"/>
                    <a:pt x="1" y="10"/>
                    <a:pt x="2" y="11"/>
                  </a:cubicBezTo>
                  <a:cubicBezTo>
                    <a:pt x="6" y="15"/>
                    <a:pt x="20" y="30"/>
                    <a:pt x="44" y="38"/>
                  </a:cubicBezTo>
                  <a:cubicBezTo>
                    <a:pt x="49" y="39"/>
                    <a:pt x="53" y="40"/>
                    <a:pt x="58" y="40"/>
                  </a:cubicBezTo>
                  <a:cubicBezTo>
                    <a:pt x="76" y="40"/>
                    <a:pt x="93" y="30"/>
                    <a:pt x="93" y="30"/>
                  </a:cubicBezTo>
                  <a:cubicBezTo>
                    <a:pt x="93" y="30"/>
                    <a:pt x="72" y="3"/>
                    <a:pt x="48" y="0"/>
                  </a:cubicBezTo>
                  <a:cubicBezTo>
                    <a:pt x="46" y="0"/>
                    <a:pt x="44" y="0"/>
                    <a:pt x="42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920" bIns="34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34" name="Freeform 103"/>
            <p:cNvSpPr/>
            <p:nvPr/>
          </p:nvSpPr>
          <p:spPr>
            <a:xfrm>
              <a:off x="5618880" y="2983680"/>
              <a:ext cx="82080" cy="15984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159840"/>
                <a:gd name="textAreaBottom" fmla="*/ 160200 h 159840"/>
              </a:gdLst>
              <a:ahLst/>
              <a:cxnLst/>
              <a:rect l="textAreaLeft" t="textAreaTop" r="textAreaRight" b="textAreaBottom"/>
              <a:pathLst>
                <a:path w="47" h="92">
                  <a:moveTo>
                    <a:pt x="32" y="0"/>
                  </a:moveTo>
                  <a:cubicBezTo>
                    <a:pt x="32" y="0"/>
                    <a:pt x="7" y="17"/>
                    <a:pt x="4" y="41"/>
                  </a:cubicBezTo>
                  <a:cubicBezTo>
                    <a:pt x="0" y="65"/>
                    <a:pt x="6" y="84"/>
                    <a:pt x="9" y="90"/>
                  </a:cubicBezTo>
                  <a:cubicBezTo>
                    <a:pt x="9" y="92"/>
                    <a:pt x="10" y="92"/>
                    <a:pt x="10" y="92"/>
                  </a:cubicBezTo>
                  <a:cubicBezTo>
                    <a:pt x="10" y="92"/>
                    <a:pt x="13" y="89"/>
                    <a:pt x="18" y="84"/>
                  </a:cubicBezTo>
                  <a:cubicBezTo>
                    <a:pt x="25" y="77"/>
                    <a:pt x="36" y="65"/>
                    <a:pt x="39" y="54"/>
                  </a:cubicBezTo>
                  <a:cubicBezTo>
                    <a:pt x="47" y="30"/>
                    <a:pt x="32" y="0"/>
                    <a:pt x="32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35" name="Freeform 104"/>
            <p:cNvSpPr/>
            <p:nvPr/>
          </p:nvSpPr>
          <p:spPr>
            <a:xfrm>
              <a:off x="5743080" y="3078360"/>
              <a:ext cx="149400" cy="74160"/>
            </a:xfrm>
            <a:custGeom>
              <a:avLst/>
              <a:gdLst>
                <a:gd name="textAreaLeft" fmla="*/ 0 w 149400"/>
                <a:gd name="textAreaRight" fmla="*/ 149760 w 149400"/>
                <a:gd name="textAreaTop" fmla="*/ 0 h 74160"/>
                <a:gd name="textAreaBottom" fmla="*/ 74520 h 74160"/>
              </a:gdLst>
              <a:ahLst/>
              <a:cxnLst/>
              <a:rect l="textAreaLeft" t="textAreaTop" r="textAreaRight" b="textAreaBottom"/>
              <a:pathLst>
                <a:path w="86" h="43">
                  <a:moveTo>
                    <a:pt x="31" y="0"/>
                  </a:moveTo>
                  <a:cubicBezTo>
                    <a:pt x="20" y="0"/>
                    <a:pt x="9" y="2"/>
                    <a:pt x="3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3" y="8"/>
                    <a:pt x="14" y="26"/>
                    <a:pt x="38" y="38"/>
                  </a:cubicBezTo>
                  <a:cubicBezTo>
                    <a:pt x="45" y="42"/>
                    <a:pt x="53" y="43"/>
                    <a:pt x="60" y="43"/>
                  </a:cubicBezTo>
                  <a:cubicBezTo>
                    <a:pt x="74" y="43"/>
                    <a:pt x="86" y="39"/>
                    <a:pt x="86" y="39"/>
                  </a:cubicBezTo>
                  <a:cubicBezTo>
                    <a:pt x="86" y="39"/>
                    <a:pt x="71" y="10"/>
                    <a:pt x="47" y="3"/>
                  </a:cubicBezTo>
                  <a:cubicBezTo>
                    <a:pt x="43" y="1"/>
                    <a:pt x="37" y="0"/>
                    <a:pt x="31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080" bIns="370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36" name="Freeform 105"/>
            <p:cNvSpPr/>
            <p:nvPr/>
          </p:nvSpPr>
          <p:spPr>
            <a:xfrm>
              <a:off x="5748480" y="2929320"/>
              <a:ext cx="88200" cy="148320"/>
            </a:xfrm>
            <a:custGeom>
              <a:avLst/>
              <a:gdLst>
                <a:gd name="textAreaLeft" fmla="*/ 0 w 88200"/>
                <a:gd name="textAreaRight" fmla="*/ 88560 w 88200"/>
                <a:gd name="textAreaTop" fmla="*/ 0 h 148320"/>
                <a:gd name="textAreaBottom" fmla="*/ 148680 h 148320"/>
              </a:gdLst>
              <a:ahLst/>
              <a:cxnLst/>
              <a:rect l="textAreaLeft" t="textAreaTop" r="textAreaRight" b="textAreaBottom"/>
              <a:pathLst>
                <a:path w="51" h="85">
                  <a:moveTo>
                    <a:pt x="43" y="0"/>
                  </a:moveTo>
                  <a:cubicBezTo>
                    <a:pt x="43" y="0"/>
                    <a:pt x="16" y="12"/>
                    <a:pt x="8" y="34"/>
                  </a:cubicBezTo>
                  <a:cubicBezTo>
                    <a:pt x="0" y="58"/>
                    <a:pt x="3" y="78"/>
                    <a:pt x="5" y="83"/>
                  </a:cubicBezTo>
                  <a:cubicBezTo>
                    <a:pt x="5" y="84"/>
                    <a:pt x="5" y="85"/>
                    <a:pt x="5" y="85"/>
                  </a:cubicBezTo>
                  <a:cubicBezTo>
                    <a:pt x="5" y="85"/>
                    <a:pt x="8" y="83"/>
                    <a:pt x="13" y="80"/>
                  </a:cubicBezTo>
                  <a:cubicBezTo>
                    <a:pt x="21" y="74"/>
                    <a:pt x="34" y="63"/>
                    <a:pt x="40" y="53"/>
                  </a:cubicBezTo>
                  <a:cubicBezTo>
                    <a:pt x="51" y="32"/>
                    <a:pt x="43" y="0"/>
                    <a:pt x="43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37" name="Freeform 106"/>
            <p:cNvSpPr/>
            <p:nvPr/>
          </p:nvSpPr>
          <p:spPr>
            <a:xfrm>
              <a:off x="5824440" y="3009960"/>
              <a:ext cx="123840" cy="54000"/>
            </a:xfrm>
            <a:custGeom>
              <a:avLst/>
              <a:gdLst>
                <a:gd name="textAreaLeft" fmla="*/ 0 w 123840"/>
                <a:gd name="textAreaRight" fmla="*/ 124200 w 123840"/>
                <a:gd name="textAreaTop" fmla="*/ 0 h 54000"/>
                <a:gd name="textAreaBottom" fmla="*/ 54360 h 54000"/>
              </a:gdLst>
              <a:ahLst/>
              <a:cxnLst/>
              <a:rect l="textAreaLeft" t="textAreaTop" r="textAreaRight" b="textAreaBottom"/>
              <a:pathLst>
                <a:path w="71" h="31">
                  <a:moveTo>
                    <a:pt x="39" y="0"/>
                  </a:moveTo>
                  <a:cubicBezTo>
                    <a:pt x="38" y="0"/>
                    <a:pt x="36" y="0"/>
                    <a:pt x="34" y="0"/>
                  </a:cubicBezTo>
                  <a:cubicBezTo>
                    <a:pt x="18" y="3"/>
                    <a:pt x="5" y="18"/>
                    <a:pt x="1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6"/>
                    <a:pt x="14" y="31"/>
                    <a:pt x="26" y="31"/>
                  </a:cubicBezTo>
                  <a:cubicBezTo>
                    <a:pt x="30" y="31"/>
                    <a:pt x="34" y="30"/>
                    <a:pt x="38" y="29"/>
                  </a:cubicBezTo>
                  <a:cubicBezTo>
                    <a:pt x="60" y="21"/>
                    <a:pt x="71" y="6"/>
                    <a:pt x="71" y="6"/>
                  </a:cubicBezTo>
                  <a:cubicBezTo>
                    <a:pt x="71" y="6"/>
                    <a:pt x="53" y="0"/>
                    <a:pt x="39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7000" bIns="27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38" name="Freeform 107"/>
            <p:cNvSpPr/>
            <p:nvPr/>
          </p:nvSpPr>
          <p:spPr>
            <a:xfrm>
              <a:off x="6256800" y="4405320"/>
              <a:ext cx="118800" cy="189720"/>
            </a:xfrm>
            <a:custGeom>
              <a:avLst/>
              <a:gdLst>
                <a:gd name="textAreaLeft" fmla="*/ 0 w 118800"/>
                <a:gd name="textAreaRight" fmla="*/ 119160 w 118800"/>
                <a:gd name="textAreaTop" fmla="*/ 0 h 189720"/>
                <a:gd name="textAreaBottom" fmla="*/ 190080 h 189720"/>
              </a:gdLst>
              <a:ahLst/>
              <a:cxnLst/>
              <a:rect l="textAreaLeft" t="textAreaTop" r="textAreaRight" b="textAreaBottom"/>
              <a:pathLst>
                <a:path w="68" h="109">
                  <a:moveTo>
                    <a:pt x="60" y="0"/>
                  </a:moveTo>
                  <a:cubicBezTo>
                    <a:pt x="60" y="0"/>
                    <a:pt x="23" y="13"/>
                    <a:pt x="11" y="42"/>
                  </a:cubicBezTo>
                  <a:cubicBezTo>
                    <a:pt x="1" y="66"/>
                    <a:pt x="0" y="87"/>
                    <a:pt x="1" y="99"/>
                  </a:cubicBezTo>
                  <a:cubicBezTo>
                    <a:pt x="1" y="105"/>
                    <a:pt x="2" y="109"/>
                    <a:pt x="2" y="109"/>
                  </a:cubicBezTo>
                  <a:cubicBezTo>
                    <a:pt x="2" y="109"/>
                    <a:pt x="14" y="103"/>
                    <a:pt x="27" y="94"/>
                  </a:cubicBezTo>
                  <a:cubicBezTo>
                    <a:pt x="36" y="87"/>
                    <a:pt x="46" y="79"/>
                    <a:pt x="51" y="70"/>
                  </a:cubicBezTo>
                  <a:cubicBezTo>
                    <a:pt x="68" y="42"/>
                    <a:pt x="60" y="0"/>
                    <a:pt x="60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39" name="Freeform 108"/>
            <p:cNvSpPr/>
            <p:nvPr/>
          </p:nvSpPr>
          <p:spPr>
            <a:xfrm>
              <a:off x="6279840" y="4586400"/>
              <a:ext cx="192960" cy="104760"/>
            </a:xfrm>
            <a:custGeom>
              <a:avLst/>
              <a:gdLst>
                <a:gd name="textAreaLeft" fmla="*/ 0 w 192960"/>
                <a:gd name="textAreaRight" fmla="*/ 193320 w 192960"/>
                <a:gd name="textAreaTop" fmla="*/ 0 h 104760"/>
                <a:gd name="textAreaBottom" fmla="*/ 105120 h 104760"/>
              </a:gdLst>
              <a:ahLst/>
              <a:cxnLst/>
              <a:rect l="textAreaLeft" t="textAreaTop" r="textAreaRight" b="textAreaBottom"/>
              <a:pathLst>
                <a:path w="111" h="60">
                  <a:moveTo>
                    <a:pt x="30" y="0"/>
                  </a:moveTo>
                  <a:cubicBezTo>
                    <a:pt x="14" y="0"/>
                    <a:pt x="0" y="2"/>
                    <a:pt x="0" y="2"/>
                  </a:cubicBezTo>
                  <a:cubicBezTo>
                    <a:pt x="0" y="2"/>
                    <a:pt x="1" y="4"/>
                    <a:pt x="3" y="8"/>
                  </a:cubicBezTo>
                  <a:cubicBezTo>
                    <a:pt x="9" y="17"/>
                    <a:pt x="22" y="37"/>
                    <a:pt x="47" y="52"/>
                  </a:cubicBezTo>
                  <a:cubicBezTo>
                    <a:pt x="58" y="58"/>
                    <a:pt x="71" y="60"/>
                    <a:pt x="83" y="60"/>
                  </a:cubicBezTo>
                  <a:cubicBezTo>
                    <a:pt x="98" y="60"/>
                    <a:pt x="111" y="57"/>
                    <a:pt x="111" y="57"/>
                  </a:cubicBezTo>
                  <a:cubicBezTo>
                    <a:pt x="111" y="57"/>
                    <a:pt x="93" y="17"/>
                    <a:pt x="63" y="5"/>
                  </a:cubicBezTo>
                  <a:cubicBezTo>
                    <a:pt x="55" y="2"/>
                    <a:pt x="43" y="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40" name="Freeform 109"/>
            <p:cNvSpPr/>
            <p:nvPr/>
          </p:nvSpPr>
          <p:spPr>
            <a:xfrm>
              <a:off x="6381360" y="4350960"/>
              <a:ext cx="105480" cy="200880"/>
            </a:xfrm>
            <a:custGeom>
              <a:avLst/>
              <a:gdLst>
                <a:gd name="textAreaLeft" fmla="*/ 0 w 105480"/>
                <a:gd name="textAreaRight" fmla="*/ 105840 w 105480"/>
                <a:gd name="textAreaTop" fmla="*/ 0 h 200880"/>
                <a:gd name="textAreaBottom" fmla="*/ 201240 h 200880"/>
              </a:gdLst>
              <a:ahLst/>
              <a:cxnLst/>
              <a:rect l="textAreaLeft" t="textAreaTop" r="textAreaRight" b="textAreaBottom"/>
              <a:pathLst>
                <a:path w="61" h="115">
                  <a:moveTo>
                    <a:pt x="46" y="0"/>
                  </a:moveTo>
                  <a:cubicBezTo>
                    <a:pt x="46" y="0"/>
                    <a:pt x="12" y="18"/>
                    <a:pt x="6" y="48"/>
                  </a:cubicBezTo>
                  <a:cubicBezTo>
                    <a:pt x="0" y="75"/>
                    <a:pt x="4" y="96"/>
                    <a:pt x="6" y="107"/>
                  </a:cubicBezTo>
                  <a:cubicBezTo>
                    <a:pt x="8" y="112"/>
                    <a:pt x="9" y="115"/>
                    <a:pt x="9" y="115"/>
                  </a:cubicBezTo>
                  <a:cubicBezTo>
                    <a:pt x="9" y="115"/>
                    <a:pt x="18" y="107"/>
                    <a:pt x="29" y="97"/>
                  </a:cubicBezTo>
                  <a:cubicBezTo>
                    <a:pt x="37" y="89"/>
                    <a:pt x="46" y="78"/>
                    <a:pt x="49" y="69"/>
                  </a:cubicBezTo>
                  <a:cubicBezTo>
                    <a:pt x="61" y="39"/>
                    <a:pt x="46" y="0"/>
                    <a:pt x="46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41" name="Freeform 110"/>
            <p:cNvSpPr/>
            <p:nvPr/>
          </p:nvSpPr>
          <p:spPr>
            <a:xfrm>
              <a:off x="6414480" y="4527720"/>
              <a:ext cx="201960" cy="89640"/>
            </a:xfrm>
            <a:custGeom>
              <a:avLst/>
              <a:gdLst>
                <a:gd name="textAreaLeft" fmla="*/ 0 w 201960"/>
                <a:gd name="textAreaRight" fmla="*/ 202320 w 201960"/>
                <a:gd name="textAreaTop" fmla="*/ 0 h 89640"/>
                <a:gd name="textAreaBottom" fmla="*/ 90000 h 89640"/>
              </a:gdLst>
              <a:ahLst/>
              <a:cxnLst/>
              <a:rect l="textAreaLeft" t="textAreaTop" r="textAreaRight" b="textAreaBottom"/>
              <a:pathLst>
                <a:path w="116" h="52">
                  <a:moveTo>
                    <a:pt x="49" y="0"/>
                  </a:moveTo>
                  <a:cubicBezTo>
                    <a:pt x="43" y="0"/>
                    <a:pt x="37" y="1"/>
                    <a:pt x="30" y="2"/>
                  </a:cubicBezTo>
                  <a:cubicBezTo>
                    <a:pt x="14" y="4"/>
                    <a:pt x="0" y="9"/>
                    <a:pt x="0" y="9"/>
                  </a:cubicBezTo>
                  <a:cubicBezTo>
                    <a:pt x="0" y="9"/>
                    <a:pt x="2" y="11"/>
                    <a:pt x="5" y="15"/>
                  </a:cubicBezTo>
                  <a:cubicBezTo>
                    <a:pt x="12" y="23"/>
                    <a:pt x="28" y="39"/>
                    <a:pt x="53" y="49"/>
                  </a:cubicBezTo>
                  <a:cubicBezTo>
                    <a:pt x="60" y="51"/>
                    <a:pt x="68" y="52"/>
                    <a:pt x="75" y="52"/>
                  </a:cubicBezTo>
                  <a:cubicBezTo>
                    <a:pt x="97" y="52"/>
                    <a:pt x="116" y="43"/>
                    <a:pt x="116" y="43"/>
                  </a:cubicBezTo>
                  <a:cubicBezTo>
                    <a:pt x="116" y="43"/>
                    <a:pt x="92" y="8"/>
                    <a:pt x="61" y="1"/>
                  </a:cubicBezTo>
                  <a:cubicBezTo>
                    <a:pt x="57" y="0"/>
                    <a:pt x="53" y="0"/>
                    <a:pt x="49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5000" bIns="45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42" name="Freeform 111"/>
            <p:cNvSpPr/>
            <p:nvPr/>
          </p:nvSpPr>
          <p:spPr>
            <a:xfrm>
              <a:off x="6494040" y="4279320"/>
              <a:ext cx="94320" cy="204480"/>
            </a:xfrm>
            <a:custGeom>
              <a:avLst/>
              <a:gdLst>
                <a:gd name="textAreaLeft" fmla="*/ 0 w 94320"/>
                <a:gd name="textAreaRight" fmla="*/ 94680 w 94320"/>
                <a:gd name="textAreaTop" fmla="*/ 0 h 204480"/>
                <a:gd name="textAreaBottom" fmla="*/ 204840 h 204480"/>
              </a:gdLst>
              <a:ahLst/>
              <a:cxnLst/>
              <a:rect l="textAreaLeft" t="textAreaTop" r="textAreaRight" b="textAreaBottom"/>
              <a:pathLst>
                <a:path w="54" h="117">
                  <a:moveTo>
                    <a:pt x="32" y="0"/>
                  </a:moveTo>
                  <a:cubicBezTo>
                    <a:pt x="32" y="0"/>
                    <a:pt x="3" y="23"/>
                    <a:pt x="1" y="54"/>
                  </a:cubicBezTo>
                  <a:cubicBezTo>
                    <a:pt x="0" y="80"/>
                    <a:pt x="7" y="100"/>
                    <a:pt x="12" y="110"/>
                  </a:cubicBezTo>
                  <a:cubicBezTo>
                    <a:pt x="14" y="115"/>
                    <a:pt x="16" y="117"/>
                    <a:pt x="16" y="117"/>
                  </a:cubicBezTo>
                  <a:cubicBezTo>
                    <a:pt x="16" y="117"/>
                    <a:pt x="25" y="107"/>
                    <a:pt x="33" y="95"/>
                  </a:cubicBezTo>
                  <a:cubicBezTo>
                    <a:pt x="39" y="86"/>
                    <a:pt x="45" y="75"/>
                    <a:pt x="47" y="66"/>
                  </a:cubicBezTo>
                  <a:cubicBezTo>
                    <a:pt x="54" y="35"/>
                    <a:pt x="32" y="0"/>
                    <a:pt x="32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43" name="Freeform 112"/>
            <p:cNvSpPr/>
            <p:nvPr/>
          </p:nvSpPr>
          <p:spPr>
            <a:xfrm>
              <a:off x="6537960" y="4442040"/>
              <a:ext cx="203760" cy="83520"/>
            </a:xfrm>
            <a:custGeom>
              <a:avLst/>
              <a:gdLst>
                <a:gd name="textAreaLeft" fmla="*/ 0 w 203760"/>
                <a:gd name="textAreaRight" fmla="*/ 204120 w 203760"/>
                <a:gd name="textAreaTop" fmla="*/ 0 h 83520"/>
                <a:gd name="textAreaBottom" fmla="*/ 83880 h 83520"/>
              </a:gdLst>
              <a:ahLst/>
              <a:cxnLst/>
              <a:rect l="textAreaLeft" t="textAreaTop" r="textAreaRight" b="textAreaBottom"/>
              <a:pathLst>
                <a:path w="117" h="48">
                  <a:moveTo>
                    <a:pt x="56" y="0"/>
                  </a:moveTo>
                  <a:cubicBezTo>
                    <a:pt x="46" y="0"/>
                    <a:pt x="35" y="3"/>
                    <a:pt x="25" y="7"/>
                  </a:cubicBezTo>
                  <a:cubicBezTo>
                    <a:pt x="11" y="12"/>
                    <a:pt x="0" y="18"/>
                    <a:pt x="0" y="18"/>
                  </a:cubicBezTo>
                  <a:cubicBezTo>
                    <a:pt x="0" y="18"/>
                    <a:pt x="1" y="19"/>
                    <a:pt x="4" y="22"/>
                  </a:cubicBezTo>
                  <a:cubicBezTo>
                    <a:pt x="12" y="29"/>
                    <a:pt x="31" y="42"/>
                    <a:pt x="58" y="47"/>
                  </a:cubicBezTo>
                  <a:cubicBezTo>
                    <a:pt x="61" y="48"/>
                    <a:pt x="65" y="48"/>
                    <a:pt x="68" y="48"/>
                  </a:cubicBezTo>
                  <a:cubicBezTo>
                    <a:pt x="94" y="48"/>
                    <a:pt x="117" y="31"/>
                    <a:pt x="117" y="31"/>
                  </a:cubicBezTo>
                  <a:cubicBezTo>
                    <a:pt x="117" y="31"/>
                    <a:pt x="89" y="1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1760" bIns="4176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44" name="Freeform 113"/>
            <p:cNvSpPr/>
            <p:nvPr/>
          </p:nvSpPr>
          <p:spPr>
            <a:xfrm>
              <a:off x="6583320" y="4192560"/>
              <a:ext cx="88200" cy="201960"/>
            </a:xfrm>
            <a:custGeom>
              <a:avLst/>
              <a:gdLst>
                <a:gd name="textAreaLeft" fmla="*/ 0 w 88200"/>
                <a:gd name="textAreaRight" fmla="*/ 88560 w 88200"/>
                <a:gd name="textAreaTop" fmla="*/ 0 h 201960"/>
                <a:gd name="textAreaBottom" fmla="*/ 202320 h 201960"/>
              </a:gdLst>
              <a:ahLst/>
              <a:cxnLst/>
              <a:rect l="textAreaLeft" t="textAreaTop" r="textAreaRight" b="textAreaBottom"/>
              <a:pathLst>
                <a:path w="51" h="116">
                  <a:moveTo>
                    <a:pt x="24" y="0"/>
                  </a:moveTo>
                  <a:cubicBezTo>
                    <a:pt x="24" y="0"/>
                    <a:pt x="0" y="28"/>
                    <a:pt x="4" y="57"/>
                  </a:cubicBezTo>
                  <a:cubicBezTo>
                    <a:pt x="7" y="83"/>
                    <a:pt x="18" y="101"/>
                    <a:pt x="24" y="110"/>
                  </a:cubicBezTo>
                  <a:cubicBezTo>
                    <a:pt x="27" y="114"/>
                    <a:pt x="29" y="116"/>
                    <a:pt x="29" y="116"/>
                  </a:cubicBezTo>
                  <a:cubicBezTo>
                    <a:pt x="29" y="116"/>
                    <a:pt x="35" y="106"/>
                    <a:pt x="41" y="92"/>
                  </a:cubicBezTo>
                  <a:cubicBezTo>
                    <a:pt x="46" y="82"/>
                    <a:pt x="50" y="71"/>
                    <a:pt x="50" y="61"/>
                  </a:cubicBezTo>
                  <a:cubicBezTo>
                    <a:pt x="51" y="31"/>
                    <a:pt x="24" y="0"/>
                    <a:pt x="24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45" name="Freeform 114"/>
            <p:cNvSpPr/>
            <p:nvPr/>
          </p:nvSpPr>
          <p:spPr>
            <a:xfrm>
              <a:off x="6646320" y="4333320"/>
              <a:ext cx="201960" cy="80280"/>
            </a:xfrm>
            <a:custGeom>
              <a:avLst/>
              <a:gdLst>
                <a:gd name="textAreaLeft" fmla="*/ 0 w 201960"/>
                <a:gd name="textAreaRight" fmla="*/ 202320 w 201960"/>
                <a:gd name="textAreaTop" fmla="*/ 0 h 80280"/>
                <a:gd name="textAreaBottom" fmla="*/ 80640 h 80280"/>
              </a:gdLst>
              <a:ahLst/>
              <a:cxnLst/>
              <a:rect l="textAreaLeft" t="textAreaTop" r="textAreaRight" b="textAreaBottom"/>
              <a:pathLst>
                <a:path w="116" h="46">
                  <a:moveTo>
                    <a:pt x="60" y="0"/>
                  </a:moveTo>
                  <a:cubicBezTo>
                    <a:pt x="58" y="0"/>
                    <a:pt x="55" y="0"/>
                    <a:pt x="53" y="0"/>
                  </a:cubicBezTo>
                  <a:cubicBezTo>
                    <a:pt x="43" y="2"/>
                    <a:pt x="32" y="7"/>
                    <a:pt x="22" y="13"/>
                  </a:cubicBezTo>
                  <a:cubicBezTo>
                    <a:pt x="10" y="20"/>
                    <a:pt x="0" y="28"/>
                    <a:pt x="0" y="28"/>
                  </a:cubicBezTo>
                  <a:cubicBezTo>
                    <a:pt x="0" y="28"/>
                    <a:pt x="2" y="29"/>
                    <a:pt x="5" y="31"/>
                  </a:cubicBezTo>
                  <a:cubicBezTo>
                    <a:pt x="14" y="36"/>
                    <a:pt x="34" y="45"/>
                    <a:pt x="61" y="46"/>
                  </a:cubicBezTo>
                  <a:cubicBezTo>
                    <a:pt x="62" y="46"/>
                    <a:pt x="62" y="46"/>
                    <a:pt x="63" y="46"/>
                  </a:cubicBezTo>
                  <a:cubicBezTo>
                    <a:pt x="92" y="46"/>
                    <a:pt x="116" y="20"/>
                    <a:pt x="116" y="20"/>
                  </a:cubicBezTo>
                  <a:cubicBezTo>
                    <a:pt x="116" y="20"/>
                    <a:pt x="88" y="0"/>
                    <a:pt x="60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46" name="Freeform 115"/>
            <p:cNvSpPr/>
            <p:nvPr/>
          </p:nvSpPr>
          <p:spPr>
            <a:xfrm>
              <a:off x="6653520" y="4094640"/>
              <a:ext cx="96840" cy="192960"/>
            </a:xfrm>
            <a:custGeom>
              <a:avLst/>
              <a:gdLst>
                <a:gd name="textAreaLeft" fmla="*/ 0 w 96840"/>
                <a:gd name="textAreaRight" fmla="*/ 97200 w 96840"/>
                <a:gd name="textAreaTop" fmla="*/ 0 h 192960"/>
                <a:gd name="textAreaBottom" fmla="*/ 193320 h 192960"/>
              </a:gdLst>
              <a:ahLst/>
              <a:cxnLst/>
              <a:rect l="textAreaLeft" t="textAreaTop" r="textAreaRight" b="textAreaBottom"/>
              <a:pathLst>
                <a:path w="56" h="111">
                  <a:moveTo>
                    <a:pt x="19" y="0"/>
                  </a:moveTo>
                  <a:cubicBezTo>
                    <a:pt x="19" y="0"/>
                    <a:pt x="0" y="31"/>
                    <a:pt x="9" y="59"/>
                  </a:cubicBezTo>
                  <a:cubicBezTo>
                    <a:pt x="17" y="83"/>
                    <a:pt x="30" y="99"/>
                    <a:pt x="37" y="106"/>
                  </a:cubicBezTo>
                  <a:cubicBezTo>
                    <a:pt x="41" y="110"/>
                    <a:pt x="43" y="111"/>
                    <a:pt x="43" y="111"/>
                  </a:cubicBezTo>
                  <a:cubicBezTo>
                    <a:pt x="43" y="111"/>
                    <a:pt x="47" y="101"/>
                    <a:pt x="50" y="88"/>
                  </a:cubicBezTo>
                  <a:cubicBezTo>
                    <a:pt x="53" y="77"/>
                    <a:pt x="56" y="65"/>
                    <a:pt x="54" y="55"/>
                  </a:cubicBezTo>
                  <a:cubicBezTo>
                    <a:pt x="50" y="25"/>
                    <a:pt x="19" y="0"/>
                    <a:pt x="19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47" name="Freeform 116"/>
            <p:cNvSpPr/>
            <p:nvPr/>
          </p:nvSpPr>
          <p:spPr>
            <a:xfrm>
              <a:off x="6738480" y="4207320"/>
              <a:ext cx="191520" cy="80280"/>
            </a:xfrm>
            <a:custGeom>
              <a:avLst/>
              <a:gdLst>
                <a:gd name="textAreaLeft" fmla="*/ 0 w 191520"/>
                <a:gd name="textAreaRight" fmla="*/ 191880 w 191520"/>
                <a:gd name="textAreaTop" fmla="*/ 0 h 80280"/>
                <a:gd name="textAreaBottom" fmla="*/ 80640 h 80280"/>
              </a:gdLst>
              <a:ahLst/>
              <a:cxnLst/>
              <a:rect l="textAreaLeft" t="textAreaTop" r="textAreaRight" b="textAreaBottom"/>
              <a:pathLst>
                <a:path w="110" h="46">
                  <a:moveTo>
                    <a:pt x="64" y="0"/>
                  </a:moveTo>
                  <a:cubicBezTo>
                    <a:pt x="58" y="0"/>
                    <a:pt x="52" y="0"/>
                    <a:pt x="46" y="2"/>
                  </a:cubicBezTo>
                  <a:cubicBezTo>
                    <a:pt x="37" y="5"/>
                    <a:pt x="27" y="12"/>
                    <a:pt x="19" y="19"/>
                  </a:cubicBezTo>
                  <a:cubicBezTo>
                    <a:pt x="8" y="28"/>
                    <a:pt x="0" y="38"/>
                    <a:pt x="0" y="38"/>
                  </a:cubicBezTo>
                  <a:cubicBezTo>
                    <a:pt x="0" y="38"/>
                    <a:pt x="2" y="39"/>
                    <a:pt x="5" y="40"/>
                  </a:cubicBezTo>
                  <a:cubicBezTo>
                    <a:pt x="12" y="42"/>
                    <a:pt x="26" y="46"/>
                    <a:pt x="44" y="46"/>
                  </a:cubicBezTo>
                  <a:cubicBezTo>
                    <a:pt x="49" y="46"/>
                    <a:pt x="55" y="46"/>
                    <a:pt x="62" y="45"/>
                  </a:cubicBezTo>
                  <a:cubicBezTo>
                    <a:pt x="91" y="40"/>
                    <a:pt x="110" y="10"/>
                    <a:pt x="110" y="10"/>
                  </a:cubicBezTo>
                  <a:cubicBezTo>
                    <a:pt x="110" y="10"/>
                    <a:pt x="88" y="0"/>
                    <a:pt x="64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48" name="Freeform 117"/>
            <p:cNvSpPr/>
            <p:nvPr/>
          </p:nvSpPr>
          <p:spPr>
            <a:xfrm>
              <a:off x="6705000" y="3987720"/>
              <a:ext cx="102960" cy="180000"/>
            </a:xfrm>
            <a:custGeom>
              <a:avLst/>
              <a:gdLst>
                <a:gd name="textAreaLeft" fmla="*/ 0 w 102960"/>
                <a:gd name="textAreaRight" fmla="*/ 103320 w 102960"/>
                <a:gd name="textAreaTop" fmla="*/ 0 h 180000"/>
                <a:gd name="textAreaBottom" fmla="*/ 180360 h 180000"/>
              </a:gdLst>
              <a:ahLst/>
              <a:cxnLst/>
              <a:rect l="textAreaLeft" t="textAreaTop" r="textAreaRight" b="textAreaBottom"/>
              <a:pathLst>
                <a:path w="59" h="103">
                  <a:moveTo>
                    <a:pt x="12" y="0"/>
                  </a:moveTo>
                  <a:cubicBezTo>
                    <a:pt x="12" y="0"/>
                    <a:pt x="0" y="33"/>
                    <a:pt x="13" y="58"/>
                  </a:cubicBezTo>
                  <a:cubicBezTo>
                    <a:pt x="25" y="81"/>
                    <a:pt x="41" y="95"/>
                    <a:pt x="50" y="100"/>
                  </a:cubicBezTo>
                  <a:cubicBezTo>
                    <a:pt x="53" y="102"/>
                    <a:pt x="54" y="103"/>
                    <a:pt x="54" y="103"/>
                  </a:cubicBezTo>
                  <a:cubicBezTo>
                    <a:pt x="54" y="103"/>
                    <a:pt x="56" y="94"/>
                    <a:pt x="58" y="83"/>
                  </a:cubicBezTo>
                  <a:cubicBezTo>
                    <a:pt x="59" y="71"/>
                    <a:pt x="59" y="57"/>
                    <a:pt x="56" y="47"/>
                  </a:cubicBezTo>
                  <a:cubicBezTo>
                    <a:pt x="47" y="19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49" name="Freeform 118"/>
            <p:cNvSpPr/>
            <p:nvPr/>
          </p:nvSpPr>
          <p:spPr>
            <a:xfrm>
              <a:off x="6808320" y="4066560"/>
              <a:ext cx="177480" cy="88920"/>
            </a:xfrm>
            <a:custGeom>
              <a:avLst/>
              <a:gdLst>
                <a:gd name="textAreaLeft" fmla="*/ 0 w 177480"/>
                <a:gd name="textAreaRight" fmla="*/ 177840 w 177480"/>
                <a:gd name="textAreaTop" fmla="*/ 0 h 88920"/>
                <a:gd name="textAreaBottom" fmla="*/ 89280 h 88920"/>
              </a:gdLst>
              <a:ahLst/>
              <a:cxnLst/>
              <a:rect l="textAreaLeft" t="textAreaTop" r="textAreaRight" b="textAreaBottom"/>
              <a:pathLst>
                <a:path w="102" h="51">
                  <a:moveTo>
                    <a:pt x="71" y="0"/>
                  </a:moveTo>
                  <a:cubicBezTo>
                    <a:pt x="61" y="0"/>
                    <a:pt x="48" y="2"/>
                    <a:pt x="38" y="7"/>
                  </a:cubicBezTo>
                  <a:cubicBezTo>
                    <a:pt x="31" y="11"/>
                    <a:pt x="23" y="19"/>
                    <a:pt x="16" y="26"/>
                  </a:cubicBezTo>
                  <a:cubicBezTo>
                    <a:pt x="7" y="38"/>
                    <a:pt x="0" y="49"/>
                    <a:pt x="0" y="49"/>
                  </a:cubicBezTo>
                  <a:cubicBezTo>
                    <a:pt x="0" y="49"/>
                    <a:pt x="2" y="50"/>
                    <a:pt x="6" y="50"/>
                  </a:cubicBezTo>
                  <a:cubicBezTo>
                    <a:pt x="10" y="51"/>
                    <a:pt x="16" y="51"/>
                    <a:pt x="23" y="51"/>
                  </a:cubicBezTo>
                  <a:cubicBezTo>
                    <a:pt x="34" y="51"/>
                    <a:pt x="47" y="50"/>
                    <a:pt x="61" y="45"/>
                  </a:cubicBezTo>
                  <a:cubicBezTo>
                    <a:pt x="88" y="36"/>
                    <a:pt x="102" y="4"/>
                    <a:pt x="102" y="4"/>
                  </a:cubicBezTo>
                  <a:cubicBezTo>
                    <a:pt x="102" y="4"/>
                    <a:pt x="88" y="0"/>
                    <a:pt x="71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4640" bIns="446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50" name="Freeform 119"/>
            <p:cNvSpPr/>
            <p:nvPr/>
          </p:nvSpPr>
          <p:spPr>
            <a:xfrm>
              <a:off x="6738480" y="3875760"/>
              <a:ext cx="113400" cy="162360"/>
            </a:xfrm>
            <a:custGeom>
              <a:avLst/>
              <a:gdLst>
                <a:gd name="textAreaLeft" fmla="*/ 0 w 113400"/>
                <a:gd name="textAreaRight" fmla="*/ 113760 w 113400"/>
                <a:gd name="textAreaTop" fmla="*/ 0 h 162360"/>
                <a:gd name="textAreaBottom" fmla="*/ 162720 h 162360"/>
              </a:gdLst>
              <a:ahLst/>
              <a:cxnLst/>
              <a:rect l="textAreaLeft" t="textAreaTop" r="textAreaRight" b="textAreaBottom"/>
              <a:pathLst>
                <a:path w="65" h="93">
                  <a:moveTo>
                    <a:pt x="7" y="0"/>
                  </a:moveTo>
                  <a:cubicBezTo>
                    <a:pt x="7" y="0"/>
                    <a:pt x="0" y="34"/>
                    <a:pt x="17" y="56"/>
                  </a:cubicBezTo>
                  <a:cubicBezTo>
                    <a:pt x="33" y="76"/>
                    <a:pt x="51" y="86"/>
                    <a:pt x="59" y="90"/>
                  </a:cubicBezTo>
                  <a:cubicBezTo>
                    <a:pt x="63" y="92"/>
                    <a:pt x="65" y="93"/>
                    <a:pt x="65" y="93"/>
                  </a:cubicBezTo>
                  <a:cubicBezTo>
                    <a:pt x="65" y="93"/>
                    <a:pt x="65" y="83"/>
                    <a:pt x="64" y="72"/>
                  </a:cubicBezTo>
                  <a:cubicBezTo>
                    <a:pt x="63" y="61"/>
                    <a:pt x="61" y="47"/>
                    <a:pt x="57" y="38"/>
                  </a:cubicBezTo>
                  <a:cubicBezTo>
                    <a:pt x="43" y="12"/>
                    <a:pt x="7" y="0"/>
                    <a:pt x="7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51" name="Freeform 120"/>
            <p:cNvSpPr/>
            <p:nvPr/>
          </p:nvSpPr>
          <p:spPr>
            <a:xfrm>
              <a:off x="6855840" y="3914280"/>
              <a:ext cx="158040" cy="106560"/>
            </a:xfrm>
            <a:custGeom>
              <a:avLst/>
              <a:gdLst>
                <a:gd name="textAreaLeft" fmla="*/ 0 w 158040"/>
                <a:gd name="textAreaRight" fmla="*/ 158400 w 158040"/>
                <a:gd name="textAreaTop" fmla="*/ 0 h 106560"/>
                <a:gd name="textAreaBottom" fmla="*/ 106920 h 106560"/>
              </a:gdLst>
              <a:ahLst/>
              <a:cxnLst/>
              <a:rect l="textAreaLeft" t="textAreaTop" r="textAreaRight" b="textAreaBottom"/>
              <a:pathLst>
                <a:path w="91" h="61">
                  <a:moveTo>
                    <a:pt x="82" y="0"/>
                  </a:moveTo>
                  <a:cubicBezTo>
                    <a:pt x="69" y="0"/>
                    <a:pt x="46" y="1"/>
                    <a:pt x="30" y="14"/>
                  </a:cubicBezTo>
                  <a:cubicBezTo>
                    <a:pt x="23" y="19"/>
                    <a:pt x="17" y="29"/>
                    <a:pt x="12" y="38"/>
                  </a:cubicBezTo>
                  <a:cubicBezTo>
                    <a:pt x="5" y="50"/>
                    <a:pt x="0" y="61"/>
                    <a:pt x="0" y="61"/>
                  </a:cubicBezTo>
                  <a:cubicBezTo>
                    <a:pt x="0" y="61"/>
                    <a:pt x="2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6" y="61"/>
                    <a:pt x="36" y="59"/>
                    <a:pt x="59" y="47"/>
                  </a:cubicBezTo>
                  <a:cubicBezTo>
                    <a:pt x="83" y="33"/>
                    <a:pt x="91" y="0"/>
                    <a:pt x="91" y="0"/>
                  </a:cubicBezTo>
                  <a:cubicBezTo>
                    <a:pt x="91" y="0"/>
                    <a:pt x="88" y="0"/>
                    <a:pt x="82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52" name="Freeform 121"/>
            <p:cNvSpPr/>
            <p:nvPr/>
          </p:nvSpPr>
          <p:spPr>
            <a:xfrm>
              <a:off x="6752520" y="3762720"/>
              <a:ext cx="125640" cy="137160"/>
            </a:xfrm>
            <a:custGeom>
              <a:avLst/>
              <a:gdLst>
                <a:gd name="textAreaLeft" fmla="*/ 0 w 125640"/>
                <a:gd name="textAreaRight" fmla="*/ 126000 w 125640"/>
                <a:gd name="textAreaTop" fmla="*/ 0 h 137160"/>
                <a:gd name="textAreaBottom" fmla="*/ 137520 h 137160"/>
              </a:gdLst>
              <a:ahLst/>
              <a:cxnLst/>
              <a:rect l="textAreaLeft" t="textAreaTop" r="textAreaRight" b="textAreaBottom"/>
              <a:pathLst>
                <a:path w="72" h="79">
                  <a:moveTo>
                    <a:pt x="0" y="0"/>
                  </a:moveTo>
                  <a:cubicBezTo>
                    <a:pt x="0" y="0"/>
                    <a:pt x="0" y="33"/>
                    <a:pt x="20" y="52"/>
                  </a:cubicBezTo>
                  <a:cubicBezTo>
                    <a:pt x="39" y="69"/>
                    <a:pt x="59" y="76"/>
                    <a:pt x="68" y="78"/>
                  </a:cubicBezTo>
                  <a:cubicBezTo>
                    <a:pt x="70" y="78"/>
                    <a:pt x="72" y="79"/>
                    <a:pt x="72" y="79"/>
                  </a:cubicBezTo>
                  <a:cubicBezTo>
                    <a:pt x="72" y="79"/>
                    <a:pt x="71" y="72"/>
                    <a:pt x="69" y="62"/>
                  </a:cubicBezTo>
                  <a:cubicBezTo>
                    <a:pt x="66" y="51"/>
                    <a:pt x="62" y="36"/>
                    <a:pt x="55" y="27"/>
                  </a:cubicBezTo>
                  <a:cubicBezTo>
                    <a:pt x="37" y="5"/>
                    <a:pt x="0" y="0"/>
                    <a:pt x="0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53" name="Freeform 122"/>
            <p:cNvSpPr/>
            <p:nvPr/>
          </p:nvSpPr>
          <p:spPr>
            <a:xfrm>
              <a:off x="6880320" y="3754080"/>
              <a:ext cx="133560" cy="128160"/>
            </a:xfrm>
            <a:custGeom>
              <a:avLst/>
              <a:gdLst>
                <a:gd name="textAreaLeft" fmla="*/ 0 w 133560"/>
                <a:gd name="textAreaRight" fmla="*/ 133920 w 133560"/>
                <a:gd name="textAreaTop" fmla="*/ 0 h 128160"/>
                <a:gd name="textAreaBottom" fmla="*/ 128520 h 128160"/>
              </a:gdLst>
              <a:ahLst/>
              <a:cxnLst/>
              <a:rect l="textAreaLeft" t="textAreaTop" r="textAreaRight" b="textAreaBottom"/>
              <a:pathLst>
                <a:path w="77" h="74">
                  <a:moveTo>
                    <a:pt x="77" y="0"/>
                  </a:moveTo>
                  <a:cubicBezTo>
                    <a:pt x="77" y="0"/>
                    <a:pt x="40" y="2"/>
                    <a:pt x="21" y="24"/>
                  </a:cubicBezTo>
                  <a:cubicBezTo>
                    <a:pt x="15" y="30"/>
                    <a:pt x="11" y="40"/>
                    <a:pt x="7" y="49"/>
                  </a:cubicBezTo>
                  <a:cubicBezTo>
                    <a:pt x="3" y="62"/>
                    <a:pt x="0" y="74"/>
                    <a:pt x="0" y="74"/>
                  </a:cubicBezTo>
                  <a:cubicBezTo>
                    <a:pt x="0" y="74"/>
                    <a:pt x="2" y="74"/>
                    <a:pt x="6" y="73"/>
                  </a:cubicBezTo>
                  <a:cubicBezTo>
                    <a:pt x="15" y="71"/>
                    <a:pt x="35" y="66"/>
                    <a:pt x="54" y="50"/>
                  </a:cubicBezTo>
                  <a:cubicBezTo>
                    <a:pt x="76" y="33"/>
                    <a:pt x="77" y="0"/>
                    <a:pt x="77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54" name="Freeform 123"/>
            <p:cNvSpPr/>
            <p:nvPr/>
          </p:nvSpPr>
          <p:spPr>
            <a:xfrm>
              <a:off x="6736680" y="3643560"/>
              <a:ext cx="145080" cy="113400"/>
            </a:xfrm>
            <a:custGeom>
              <a:avLst/>
              <a:gdLst>
                <a:gd name="textAreaLeft" fmla="*/ 0 w 145080"/>
                <a:gd name="textAreaRight" fmla="*/ 145440 w 145080"/>
                <a:gd name="textAreaTop" fmla="*/ 0 h 113400"/>
                <a:gd name="textAreaBottom" fmla="*/ 113760 h 113400"/>
              </a:gdLst>
              <a:ahLst/>
              <a:cxnLst/>
              <a:rect l="textAreaLeft" t="textAreaTop" r="textAreaRight" b="textAreaBottom"/>
              <a:pathLst>
                <a:path w="83" h="6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33"/>
                    <a:pt x="28" y="48"/>
                  </a:cubicBezTo>
                  <a:cubicBezTo>
                    <a:pt x="49" y="61"/>
                    <a:pt x="69" y="64"/>
                    <a:pt x="78" y="65"/>
                  </a:cubicBezTo>
                  <a:cubicBezTo>
                    <a:pt x="80" y="65"/>
                    <a:pt x="81" y="65"/>
                    <a:pt x="82" y="65"/>
                  </a:cubicBezTo>
                  <a:cubicBezTo>
                    <a:pt x="82" y="65"/>
                    <a:pt x="83" y="65"/>
                    <a:pt x="83" y="65"/>
                  </a:cubicBezTo>
                  <a:cubicBezTo>
                    <a:pt x="83" y="65"/>
                    <a:pt x="81" y="58"/>
                    <a:pt x="77" y="49"/>
                  </a:cubicBezTo>
                  <a:cubicBezTo>
                    <a:pt x="72" y="38"/>
                    <a:pt x="65" y="25"/>
                    <a:pt x="57" y="18"/>
                  </a:cubicBezTo>
                  <a:cubicBezTo>
                    <a:pt x="39" y="1"/>
                    <a:pt x="8" y="0"/>
                    <a:pt x="1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55" name="Freeform 124"/>
            <p:cNvSpPr/>
            <p:nvPr/>
          </p:nvSpPr>
          <p:spPr>
            <a:xfrm>
              <a:off x="6880320" y="3591360"/>
              <a:ext cx="114480" cy="14832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0 h 148320"/>
                <a:gd name="textAreaBottom" fmla="*/ 148680 h 148320"/>
              </a:gdLst>
              <a:ahLst/>
              <a:cxnLst/>
              <a:rect l="textAreaLeft" t="textAreaTop" r="textAreaRight" b="textAreaBottom"/>
              <a:pathLst>
                <a:path w="66" h="85">
                  <a:moveTo>
                    <a:pt x="62" y="0"/>
                  </a:moveTo>
                  <a:cubicBezTo>
                    <a:pt x="62" y="0"/>
                    <a:pt x="26" y="9"/>
                    <a:pt x="11" y="33"/>
                  </a:cubicBezTo>
                  <a:cubicBezTo>
                    <a:pt x="7" y="41"/>
                    <a:pt x="4" y="52"/>
                    <a:pt x="2" y="63"/>
                  </a:cubicBezTo>
                  <a:cubicBezTo>
                    <a:pt x="0" y="75"/>
                    <a:pt x="0" y="85"/>
                    <a:pt x="0" y="85"/>
                  </a:cubicBezTo>
                  <a:cubicBezTo>
                    <a:pt x="0" y="85"/>
                    <a:pt x="2" y="84"/>
                    <a:pt x="5" y="83"/>
                  </a:cubicBezTo>
                  <a:cubicBezTo>
                    <a:pt x="13" y="80"/>
                    <a:pt x="32" y="72"/>
                    <a:pt x="48" y="53"/>
                  </a:cubicBezTo>
                  <a:cubicBezTo>
                    <a:pt x="66" y="33"/>
                    <a:pt x="62" y="0"/>
                    <a:pt x="62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56" name="Freeform 125"/>
            <p:cNvSpPr/>
            <p:nvPr/>
          </p:nvSpPr>
          <p:spPr>
            <a:xfrm>
              <a:off x="6699960" y="3526560"/>
              <a:ext cx="159120" cy="8892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88920"/>
                <a:gd name="textAreaBottom" fmla="*/ 89280 h 88920"/>
              </a:gdLst>
              <a:ahLst/>
              <a:cxnLst/>
              <a:rect l="textAreaLeft" t="textAreaTop" r="textAreaRight" b="textAreaBottom"/>
              <a:pathLst>
                <a:path w="91" h="51">
                  <a:moveTo>
                    <a:pt x="21" y="0"/>
                  </a:moveTo>
                  <a:cubicBezTo>
                    <a:pt x="9" y="0"/>
                    <a:pt x="0" y="2"/>
                    <a:pt x="0" y="2"/>
                  </a:cubicBezTo>
                  <a:cubicBezTo>
                    <a:pt x="0" y="2"/>
                    <a:pt x="10" y="33"/>
                    <a:pt x="35" y="43"/>
                  </a:cubicBezTo>
                  <a:cubicBezTo>
                    <a:pt x="51" y="49"/>
                    <a:pt x="66" y="51"/>
                    <a:pt x="76" y="51"/>
                  </a:cubicBezTo>
                  <a:cubicBezTo>
                    <a:pt x="80" y="51"/>
                    <a:pt x="84" y="51"/>
                    <a:pt x="86" y="51"/>
                  </a:cubicBezTo>
                  <a:cubicBezTo>
                    <a:pt x="89" y="50"/>
                    <a:pt x="91" y="50"/>
                    <a:pt x="91" y="50"/>
                  </a:cubicBezTo>
                  <a:cubicBezTo>
                    <a:pt x="91" y="50"/>
                    <a:pt x="87" y="43"/>
                    <a:pt x="82" y="35"/>
                  </a:cubicBezTo>
                  <a:cubicBezTo>
                    <a:pt x="76" y="26"/>
                    <a:pt x="67" y="15"/>
                    <a:pt x="58" y="9"/>
                  </a:cubicBezTo>
                  <a:cubicBezTo>
                    <a:pt x="47" y="2"/>
                    <a:pt x="32" y="0"/>
                    <a:pt x="21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4640" bIns="4464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57" name="Freeform 126"/>
            <p:cNvSpPr/>
            <p:nvPr/>
          </p:nvSpPr>
          <p:spPr>
            <a:xfrm>
              <a:off x="6850440" y="3436200"/>
              <a:ext cx="98640" cy="161640"/>
            </a:xfrm>
            <a:custGeom>
              <a:avLst/>
              <a:gdLst>
                <a:gd name="textAreaLeft" fmla="*/ 0 w 98640"/>
                <a:gd name="textAreaRight" fmla="*/ 99000 w 98640"/>
                <a:gd name="textAreaTop" fmla="*/ 0 h 161640"/>
                <a:gd name="textAreaBottom" fmla="*/ 162000 h 161640"/>
              </a:gdLst>
              <a:ahLst/>
              <a:cxnLst/>
              <a:rect l="textAreaLeft" t="textAreaTop" r="textAreaRight" b="textAreaBottom"/>
              <a:pathLst>
                <a:path w="57" h="93">
                  <a:moveTo>
                    <a:pt x="48" y="0"/>
                  </a:moveTo>
                  <a:cubicBezTo>
                    <a:pt x="48" y="0"/>
                    <a:pt x="15" y="15"/>
                    <a:pt x="5" y="40"/>
                  </a:cubicBezTo>
                  <a:cubicBezTo>
                    <a:pt x="1" y="50"/>
                    <a:pt x="0" y="63"/>
                    <a:pt x="1" y="74"/>
                  </a:cubicBezTo>
                  <a:cubicBezTo>
                    <a:pt x="1" y="84"/>
                    <a:pt x="2" y="93"/>
                    <a:pt x="2" y="93"/>
                  </a:cubicBezTo>
                  <a:cubicBezTo>
                    <a:pt x="2" y="93"/>
                    <a:pt x="4" y="92"/>
                    <a:pt x="6" y="91"/>
                  </a:cubicBezTo>
                  <a:cubicBezTo>
                    <a:pt x="13" y="87"/>
                    <a:pt x="30" y="75"/>
                    <a:pt x="43" y="54"/>
                  </a:cubicBezTo>
                  <a:cubicBezTo>
                    <a:pt x="57" y="31"/>
                    <a:pt x="48" y="0"/>
                    <a:pt x="48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58" name="Freeform 127"/>
            <p:cNvSpPr/>
            <p:nvPr/>
          </p:nvSpPr>
          <p:spPr>
            <a:xfrm>
              <a:off x="6643080" y="3411720"/>
              <a:ext cx="166680" cy="74160"/>
            </a:xfrm>
            <a:custGeom>
              <a:avLst/>
              <a:gdLst>
                <a:gd name="textAreaLeft" fmla="*/ 0 w 166680"/>
                <a:gd name="textAreaRight" fmla="*/ 167040 w 166680"/>
                <a:gd name="textAreaTop" fmla="*/ 0 h 74160"/>
                <a:gd name="textAreaBottom" fmla="*/ 74520 h 74160"/>
              </a:gdLst>
              <a:ahLst/>
              <a:cxnLst/>
              <a:rect l="textAreaLeft" t="textAreaTop" r="textAreaRight" b="textAreaBottom"/>
              <a:pathLst>
                <a:path w="96" h="43">
                  <a:moveTo>
                    <a:pt x="37" y="0"/>
                  </a:moveTo>
                  <a:cubicBezTo>
                    <a:pt x="18" y="0"/>
                    <a:pt x="0" y="7"/>
                    <a:pt x="0" y="7"/>
                  </a:cubicBezTo>
                  <a:cubicBezTo>
                    <a:pt x="0" y="7"/>
                    <a:pt x="16" y="35"/>
                    <a:pt x="41" y="41"/>
                  </a:cubicBezTo>
                  <a:cubicBezTo>
                    <a:pt x="50" y="43"/>
                    <a:pt x="57" y="43"/>
                    <a:pt x="64" y="43"/>
                  </a:cubicBezTo>
                  <a:cubicBezTo>
                    <a:pt x="78" y="43"/>
                    <a:pt x="88" y="41"/>
                    <a:pt x="93" y="39"/>
                  </a:cubicBezTo>
                  <a:cubicBezTo>
                    <a:pt x="95" y="39"/>
                    <a:pt x="96" y="38"/>
                    <a:pt x="96" y="38"/>
                  </a:cubicBezTo>
                  <a:cubicBezTo>
                    <a:pt x="96" y="38"/>
                    <a:pt x="93" y="33"/>
                    <a:pt x="87" y="28"/>
                  </a:cubicBezTo>
                  <a:cubicBezTo>
                    <a:pt x="80" y="19"/>
                    <a:pt x="68" y="8"/>
                    <a:pt x="58" y="4"/>
                  </a:cubicBezTo>
                  <a:cubicBezTo>
                    <a:pt x="51" y="1"/>
                    <a:pt x="44" y="0"/>
                    <a:pt x="37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080" bIns="370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59" name="Freeform 128"/>
            <p:cNvSpPr/>
            <p:nvPr/>
          </p:nvSpPr>
          <p:spPr>
            <a:xfrm>
              <a:off x="6789240" y="3294360"/>
              <a:ext cx="88920" cy="166680"/>
            </a:xfrm>
            <a:custGeom>
              <a:avLst/>
              <a:gdLst>
                <a:gd name="textAreaLeft" fmla="*/ 0 w 88920"/>
                <a:gd name="textAreaRight" fmla="*/ 89280 w 88920"/>
                <a:gd name="textAreaTop" fmla="*/ 0 h 166680"/>
                <a:gd name="textAreaBottom" fmla="*/ 167040 h 166680"/>
              </a:gdLst>
              <a:ahLst/>
              <a:cxnLst/>
              <a:rect l="textAreaLeft" t="textAreaTop" r="textAreaRight" b="textAreaBottom"/>
              <a:pathLst>
                <a:path w="51" h="96">
                  <a:moveTo>
                    <a:pt x="36" y="0"/>
                  </a:moveTo>
                  <a:cubicBezTo>
                    <a:pt x="36" y="0"/>
                    <a:pt x="7" y="20"/>
                    <a:pt x="2" y="46"/>
                  </a:cubicBezTo>
                  <a:cubicBezTo>
                    <a:pt x="0" y="55"/>
                    <a:pt x="1" y="68"/>
                    <a:pt x="4" y="78"/>
                  </a:cubicBezTo>
                  <a:cubicBezTo>
                    <a:pt x="6" y="89"/>
                    <a:pt x="8" y="96"/>
                    <a:pt x="8" y="96"/>
                  </a:cubicBezTo>
                  <a:cubicBezTo>
                    <a:pt x="8" y="96"/>
                    <a:pt x="10" y="96"/>
                    <a:pt x="11" y="94"/>
                  </a:cubicBezTo>
                  <a:cubicBezTo>
                    <a:pt x="18" y="89"/>
                    <a:pt x="32" y="75"/>
                    <a:pt x="41" y="52"/>
                  </a:cubicBezTo>
                  <a:cubicBezTo>
                    <a:pt x="51" y="28"/>
                    <a:pt x="36" y="0"/>
                    <a:pt x="36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60" name="Freeform 129"/>
            <p:cNvSpPr/>
            <p:nvPr/>
          </p:nvSpPr>
          <p:spPr>
            <a:xfrm>
              <a:off x="6569280" y="3304800"/>
              <a:ext cx="168480" cy="69840"/>
            </a:xfrm>
            <a:custGeom>
              <a:avLst/>
              <a:gdLst>
                <a:gd name="textAreaLeft" fmla="*/ 0 w 168480"/>
                <a:gd name="textAreaRight" fmla="*/ 168840 w 168480"/>
                <a:gd name="textAreaTop" fmla="*/ 0 h 69840"/>
                <a:gd name="textAreaBottom" fmla="*/ 70200 h 69840"/>
              </a:gdLst>
              <a:ahLst/>
              <a:cxnLst/>
              <a:rect l="textAreaLeft" t="textAreaTop" r="textAreaRight" b="textAreaBottom"/>
              <a:pathLst>
                <a:path w="97" h="40">
                  <a:moveTo>
                    <a:pt x="45" y="0"/>
                  </a:moveTo>
                  <a:cubicBezTo>
                    <a:pt x="22" y="0"/>
                    <a:pt x="0" y="14"/>
                    <a:pt x="0" y="14"/>
                  </a:cubicBezTo>
                  <a:cubicBezTo>
                    <a:pt x="0" y="14"/>
                    <a:pt x="19" y="38"/>
                    <a:pt x="44" y="40"/>
                  </a:cubicBezTo>
                  <a:cubicBezTo>
                    <a:pt x="46" y="40"/>
                    <a:pt x="48" y="40"/>
                    <a:pt x="49" y="40"/>
                  </a:cubicBezTo>
                  <a:cubicBezTo>
                    <a:pt x="73" y="40"/>
                    <a:pt x="90" y="32"/>
                    <a:pt x="95" y="29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5" y="26"/>
                    <a:pt x="91" y="23"/>
                  </a:cubicBezTo>
                  <a:cubicBezTo>
                    <a:pt x="83" y="16"/>
                    <a:pt x="67" y="4"/>
                    <a:pt x="55" y="1"/>
                  </a:cubicBezTo>
                  <a:cubicBezTo>
                    <a:pt x="51" y="1"/>
                    <a:pt x="48" y="0"/>
                    <a:pt x="45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920" bIns="34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61" name="Freeform 130"/>
            <p:cNvSpPr/>
            <p:nvPr/>
          </p:nvSpPr>
          <p:spPr>
            <a:xfrm>
              <a:off x="6703560" y="3168360"/>
              <a:ext cx="76680" cy="171360"/>
            </a:xfrm>
            <a:custGeom>
              <a:avLst/>
              <a:gdLst>
                <a:gd name="textAreaLeft" fmla="*/ 0 w 76680"/>
                <a:gd name="textAreaRight" fmla="*/ 77040 w 76680"/>
                <a:gd name="textAreaTop" fmla="*/ 0 h 171360"/>
                <a:gd name="textAreaBottom" fmla="*/ 171720 h 171360"/>
              </a:gdLst>
              <a:ahLst/>
              <a:cxnLst/>
              <a:rect l="textAreaLeft" t="textAreaTop" r="textAreaRight" b="textAreaBottom"/>
              <a:pathLst>
                <a:path w="44" h="98">
                  <a:moveTo>
                    <a:pt x="26" y="0"/>
                  </a:moveTo>
                  <a:cubicBezTo>
                    <a:pt x="26" y="0"/>
                    <a:pt x="1" y="24"/>
                    <a:pt x="0" y="50"/>
                  </a:cubicBezTo>
                  <a:cubicBezTo>
                    <a:pt x="0" y="59"/>
                    <a:pt x="3" y="70"/>
                    <a:pt x="7" y="79"/>
                  </a:cubicBezTo>
                  <a:cubicBezTo>
                    <a:pt x="11" y="90"/>
                    <a:pt x="15" y="98"/>
                    <a:pt x="15" y="98"/>
                  </a:cubicBezTo>
                  <a:cubicBezTo>
                    <a:pt x="15" y="98"/>
                    <a:pt x="16" y="97"/>
                    <a:pt x="18" y="95"/>
                  </a:cubicBezTo>
                  <a:cubicBezTo>
                    <a:pt x="24" y="88"/>
                    <a:pt x="35" y="73"/>
                    <a:pt x="39" y="50"/>
                  </a:cubicBezTo>
                  <a:cubicBezTo>
                    <a:pt x="44" y="25"/>
                    <a:pt x="26" y="0"/>
                    <a:pt x="26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62" name="Freeform 131"/>
            <p:cNvSpPr/>
            <p:nvPr/>
          </p:nvSpPr>
          <p:spPr>
            <a:xfrm>
              <a:off x="6478560" y="3212280"/>
              <a:ext cx="169560" cy="68040"/>
            </a:xfrm>
            <a:custGeom>
              <a:avLst/>
              <a:gdLst>
                <a:gd name="textAreaLeft" fmla="*/ 0 w 169560"/>
                <a:gd name="textAreaRight" fmla="*/ 169920 w 169560"/>
                <a:gd name="textAreaTop" fmla="*/ 0 h 68040"/>
                <a:gd name="textAreaBottom" fmla="*/ 68400 h 68040"/>
              </a:gdLst>
              <a:ahLst/>
              <a:cxnLst/>
              <a:rect l="textAreaLeft" t="textAreaTop" r="textAreaRight" b="textAreaBottom"/>
              <a:pathLst>
                <a:path w="97" h="39">
                  <a:moveTo>
                    <a:pt x="50" y="0"/>
                  </a:moveTo>
                  <a:cubicBezTo>
                    <a:pt x="25" y="0"/>
                    <a:pt x="0" y="22"/>
                    <a:pt x="0" y="22"/>
                  </a:cubicBezTo>
                  <a:cubicBezTo>
                    <a:pt x="0" y="22"/>
                    <a:pt x="20" y="39"/>
                    <a:pt x="43" y="39"/>
                  </a:cubicBezTo>
                  <a:cubicBezTo>
                    <a:pt x="44" y="39"/>
                    <a:pt x="46" y="39"/>
                    <a:pt x="48" y="39"/>
                  </a:cubicBezTo>
                  <a:cubicBezTo>
                    <a:pt x="74" y="35"/>
                    <a:pt x="91" y="23"/>
                    <a:pt x="96" y="19"/>
                  </a:cubicBezTo>
                  <a:cubicBezTo>
                    <a:pt x="97" y="19"/>
                    <a:pt x="97" y="18"/>
                    <a:pt x="97" y="18"/>
                  </a:cubicBezTo>
                  <a:cubicBezTo>
                    <a:pt x="97" y="18"/>
                    <a:pt x="95" y="17"/>
                    <a:pt x="91" y="15"/>
                  </a:cubicBezTo>
                  <a:cubicBezTo>
                    <a:pt x="81" y="9"/>
                    <a:pt x="64" y="1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200" bIns="342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63" name="Freeform 132"/>
            <p:cNvSpPr/>
            <p:nvPr/>
          </p:nvSpPr>
          <p:spPr>
            <a:xfrm>
              <a:off x="6590520" y="3064320"/>
              <a:ext cx="74880" cy="168480"/>
            </a:xfrm>
            <a:custGeom>
              <a:avLst/>
              <a:gdLst>
                <a:gd name="textAreaLeft" fmla="*/ 0 w 74880"/>
                <a:gd name="textAreaRight" fmla="*/ 75240 w 74880"/>
                <a:gd name="textAreaTop" fmla="*/ 0 h 168480"/>
                <a:gd name="textAreaBottom" fmla="*/ 168840 h 168480"/>
              </a:gdLst>
              <a:ahLst/>
              <a:cxnLst/>
              <a:rect l="textAreaLeft" t="textAreaTop" r="textAreaRight" b="textAreaBottom"/>
              <a:pathLst>
                <a:path w="43" h="97">
                  <a:moveTo>
                    <a:pt x="20" y="0"/>
                  </a:moveTo>
                  <a:cubicBezTo>
                    <a:pt x="20" y="0"/>
                    <a:pt x="0" y="28"/>
                    <a:pt x="4" y="53"/>
                  </a:cubicBezTo>
                  <a:cubicBezTo>
                    <a:pt x="5" y="63"/>
                    <a:pt x="12" y="76"/>
                    <a:pt x="18" y="85"/>
                  </a:cubicBezTo>
                  <a:cubicBezTo>
                    <a:pt x="23" y="92"/>
                    <a:pt x="27" y="97"/>
                    <a:pt x="27" y="97"/>
                  </a:cubicBezTo>
                  <a:cubicBezTo>
                    <a:pt x="27" y="97"/>
                    <a:pt x="27" y="96"/>
                    <a:pt x="29" y="94"/>
                  </a:cubicBezTo>
                  <a:cubicBezTo>
                    <a:pt x="33" y="87"/>
                    <a:pt x="41" y="70"/>
                    <a:pt x="42" y="46"/>
                  </a:cubicBezTo>
                  <a:cubicBezTo>
                    <a:pt x="43" y="21"/>
                    <a:pt x="20" y="0"/>
                    <a:pt x="20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64" name="Freeform 133"/>
            <p:cNvSpPr/>
            <p:nvPr/>
          </p:nvSpPr>
          <p:spPr>
            <a:xfrm>
              <a:off x="6379560" y="3137040"/>
              <a:ext cx="159840" cy="69840"/>
            </a:xfrm>
            <a:custGeom>
              <a:avLst/>
              <a:gdLst>
                <a:gd name="textAreaLeft" fmla="*/ 0 w 159840"/>
                <a:gd name="textAreaRight" fmla="*/ 160200 w 159840"/>
                <a:gd name="textAreaTop" fmla="*/ 0 h 69840"/>
                <a:gd name="textAreaBottom" fmla="*/ 70200 h 69840"/>
              </a:gdLst>
              <a:ahLst/>
              <a:cxnLst/>
              <a:rect l="textAreaLeft" t="textAreaTop" r="textAreaRight" b="textAreaBottom"/>
              <a:pathLst>
                <a:path w="92" h="40">
                  <a:moveTo>
                    <a:pt x="50" y="0"/>
                  </a:moveTo>
                  <a:cubicBezTo>
                    <a:pt x="48" y="0"/>
                    <a:pt x="47" y="0"/>
                    <a:pt x="45" y="0"/>
                  </a:cubicBezTo>
                  <a:cubicBezTo>
                    <a:pt x="20" y="3"/>
                    <a:pt x="0" y="30"/>
                    <a:pt x="0" y="30"/>
                  </a:cubicBezTo>
                  <a:cubicBezTo>
                    <a:pt x="0" y="30"/>
                    <a:pt x="16" y="40"/>
                    <a:pt x="35" y="40"/>
                  </a:cubicBezTo>
                  <a:cubicBezTo>
                    <a:pt x="39" y="40"/>
                    <a:pt x="44" y="39"/>
                    <a:pt x="48" y="38"/>
                  </a:cubicBezTo>
                  <a:cubicBezTo>
                    <a:pt x="73" y="30"/>
                    <a:pt x="87" y="15"/>
                    <a:pt x="91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0" y="8"/>
                    <a:pt x="85" y="7"/>
                  </a:cubicBezTo>
                  <a:cubicBezTo>
                    <a:pt x="77" y="4"/>
                    <a:pt x="62" y="0"/>
                    <a:pt x="50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920" bIns="3492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65" name="Freeform 134"/>
            <p:cNvSpPr/>
            <p:nvPr/>
          </p:nvSpPr>
          <p:spPr>
            <a:xfrm>
              <a:off x="6462720" y="2983680"/>
              <a:ext cx="82080" cy="15984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159840"/>
                <a:gd name="textAreaBottom" fmla="*/ 160200 h 159840"/>
              </a:gdLst>
              <a:ahLst/>
              <a:cxnLst/>
              <a:rect l="textAreaLeft" t="textAreaTop" r="textAreaRight" b="textAreaBottom"/>
              <a:pathLst>
                <a:path w="47" h="92">
                  <a:moveTo>
                    <a:pt x="14" y="0"/>
                  </a:moveTo>
                  <a:cubicBezTo>
                    <a:pt x="14" y="0"/>
                    <a:pt x="0" y="30"/>
                    <a:pt x="8" y="54"/>
                  </a:cubicBezTo>
                  <a:cubicBezTo>
                    <a:pt x="11" y="65"/>
                    <a:pt x="21" y="77"/>
                    <a:pt x="29" y="84"/>
                  </a:cubicBezTo>
                  <a:cubicBezTo>
                    <a:pt x="33" y="89"/>
                    <a:pt x="37" y="92"/>
                    <a:pt x="37" y="92"/>
                  </a:cubicBezTo>
                  <a:cubicBezTo>
                    <a:pt x="37" y="92"/>
                    <a:pt x="37" y="92"/>
                    <a:pt x="38" y="90"/>
                  </a:cubicBezTo>
                  <a:cubicBezTo>
                    <a:pt x="40" y="84"/>
                    <a:pt x="47" y="65"/>
                    <a:pt x="43" y="41"/>
                  </a:cubicBezTo>
                  <a:cubicBezTo>
                    <a:pt x="39" y="17"/>
                    <a:pt x="14" y="0"/>
                    <a:pt x="14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66" name="Freeform 135"/>
            <p:cNvSpPr/>
            <p:nvPr/>
          </p:nvSpPr>
          <p:spPr>
            <a:xfrm>
              <a:off x="6269040" y="3078360"/>
              <a:ext cx="150120" cy="74160"/>
            </a:xfrm>
            <a:custGeom>
              <a:avLst/>
              <a:gdLst>
                <a:gd name="textAreaLeft" fmla="*/ 0 w 150120"/>
                <a:gd name="textAreaRight" fmla="*/ 150480 w 150120"/>
                <a:gd name="textAreaTop" fmla="*/ 0 h 74160"/>
                <a:gd name="textAreaBottom" fmla="*/ 74520 h 74160"/>
              </a:gdLst>
              <a:ahLst/>
              <a:cxnLst/>
              <a:rect l="textAreaLeft" t="textAreaTop" r="textAreaRight" b="textAreaBottom"/>
              <a:pathLst>
                <a:path w="86" h="43">
                  <a:moveTo>
                    <a:pt x="56" y="0"/>
                  </a:moveTo>
                  <a:cubicBezTo>
                    <a:pt x="50" y="0"/>
                    <a:pt x="44" y="1"/>
                    <a:pt x="39" y="3"/>
                  </a:cubicBezTo>
                  <a:cubicBezTo>
                    <a:pt x="16" y="10"/>
                    <a:pt x="0" y="39"/>
                    <a:pt x="0" y="39"/>
                  </a:cubicBezTo>
                  <a:cubicBezTo>
                    <a:pt x="0" y="39"/>
                    <a:pt x="12" y="43"/>
                    <a:pt x="26" y="43"/>
                  </a:cubicBezTo>
                  <a:cubicBezTo>
                    <a:pt x="34" y="43"/>
                    <a:pt x="42" y="42"/>
                    <a:pt x="49" y="38"/>
                  </a:cubicBezTo>
                  <a:cubicBezTo>
                    <a:pt x="72" y="26"/>
                    <a:pt x="84" y="8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5" y="4"/>
                    <a:pt x="83" y="3"/>
                  </a:cubicBezTo>
                  <a:cubicBezTo>
                    <a:pt x="78" y="2"/>
                    <a:pt x="67" y="0"/>
                    <a:pt x="56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080" bIns="3708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67" name="Freeform 136"/>
            <p:cNvSpPr/>
            <p:nvPr/>
          </p:nvSpPr>
          <p:spPr>
            <a:xfrm>
              <a:off x="6325200" y="2929320"/>
              <a:ext cx="88920" cy="148320"/>
            </a:xfrm>
            <a:custGeom>
              <a:avLst/>
              <a:gdLst>
                <a:gd name="textAreaLeft" fmla="*/ 0 w 88920"/>
                <a:gd name="textAreaRight" fmla="*/ 89280 w 88920"/>
                <a:gd name="textAreaTop" fmla="*/ 0 h 148320"/>
                <a:gd name="textAreaBottom" fmla="*/ 148680 h 148320"/>
              </a:gdLst>
              <a:ahLst/>
              <a:cxnLst/>
              <a:rect l="textAreaLeft" t="textAreaTop" r="textAreaRight" b="textAreaBottom"/>
              <a:pathLst>
                <a:path w="51" h="85">
                  <a:moveTo>
                    <a:pt x="9" y="0"/>
                  </a:moveTo>
                  <a:cubicBezTo>
                    <a:pt x="9" y="0"/>
                    <a:pt x="0" y="32"/>
                    <a:pt x="12" y="53"/>
                  </a:cubicBezTo>
                  <a:cubicBezTo>
                    <a:pt x="17" y="63"/>
                    <a:pt x="30" y="74"/>
                    <a:pt x="39" y="80"/>
                  </a:cubicBezTo>
                  <a:cubicBezTo>
                    <a:pt x="43" y="83"/>
                    <a:pt x="46" y="85"/>
                    <a:pt x="46" y="85"/>
                  </a:cubicBezTo>
                  <a:cubicBezTo>
                    <a:pt x="46" y="85"/>
                    <a:pt x="47" y="84"/>
                    <a:pt x="47" y="83"/>
                  </a:cubicBezTo>
                  <a:cubicBezTo>
                    <a:pt x="48" y="78"/>
                    <a:pt x="51" y="58"/>
                    <a:pt x="43" y="34"/>
                  </a:cubicBezTo>
                  <a:cubicBezTo>
                    <a:pt x="36" y="12"/>
                    <a:pt x="9" y="0"/>
                    <a:pt x="9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  <p:sp>
          <p:nvSpPr>
            <p:cNvPr id="268" name="Freeform 137"/>
            <p:cNvSpPr/>
            <p:nvPr/>
          </p:nvSpPr>
          <p:spPr>
            <a:xfrm>
              <a:off x="6213960" y="3009960"/>
              <a:ext cx="124920" cy="54000"/>
            </a:xfrm>
            <a:custGeom>
              <a:avLst/>
              <a:gdLst>
                <a:gd name="textAreaLeft" fmla="*/ 0 w 124920"/>
                <a:gd name="textAreaRight" fmla="*/ 125280 w 124920"/>
                <a:gd name="textAreaTop" fmla="*/ 0 h 54000"/>
                <a:gd name="textAreaBottom" fmla="*/ 54360 h 54000"/>
              </a:gdLst>
              <a:ahLst/>
              <a:cxnLst/>
              <a:rect l="textAreaLeft" t="textAreaTop" r="textAreaRight" b="textAreaBottom"/>
              <a:pathLst>
                <a:path w="72" h="31">
                  <a:moveTo>
                    <a:pt x="32" y="0"/>
                  </a:moveTo>
                  <a:cubicBezTo>
                    <a:pt x="18" y="0"/>
                    <a:pt x="0" y="6"/>
                    <a:pt x="0" y="6"/>
                  </a:cubicBezTo>
                  <a:cubicBezTo>
                    <a:pt x="0" y="6"/>
                    <a:pt x="11" y="21"/>
                    <a:pt x="34" y="29"/>
                  </a:cubicBezTo>
                  <a:cubicBezTo>
                    <a:pt x="38" y="30"/>
                    <a:pt x="42" y="31"/>
                    <a:pt x="45" y="31"/>
                  </a:cubicBezTo>
                  <a:cubicBezTo>
                    <a:pt x="58" y="31"/>
                    <a:pt x="69" y="26"/>
                    <a:pt x="7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1" y="23"/>
                    <a:pt x="71" y="22"/>
                  </a:cubicBezTo>
                  <a:cubicBezTo>
                    <a:pt x="67" y="18"/>
                    <a:pt x="53" y="3"/>
                    <a:pt x="37" y="0"/>
                  </a:cubicBezTo>
                  <a:cubicBezTo>
                    <a:pt x="36" y="0"/>
                    <a:pt x="34" y="0"/>
                    <a:pt x="32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7000" bIns="27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sp>
        <p:nvSpPr>
          <p:cNvPr id="269" name="Oval 179"/>
          <p:cNvSpPr/>
          <p:nvPr/>
        </p:nvSpPr>
        <p:spPr>
          <a:xfrm>
            <a:off x="4479120" y="2766600"/>
            <a:ext cx="3229560" cy="2380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900" b="1" u="none" strike="noStrike">
                <a:solidFill>
                  <a:schemeClr val="lt1"/>
                </a:solidFill>
                <a:uFillTx/>
                <a:latin typeface="FontAwesome"/>
              </a:rPr>
              <a:t>Проект позволяет восьмикласснику</a:t>
            </a:r>
            <a:r>
              <a:rPr lang="ru-RU" sz="1900" b="0" u="none" strike="noStrike">
                <a:solidFill>
                  <a:schemeClr val="accent1"/>
                </a:solidFill>
                <a:uFillTx/>
                <a:latin typeface="FontAwesome"/>
              </a:rPr>
              <a:t>:</a:t>
            </a:r>
            <a:endParaRPr lang="ru-RU" sz="19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0" name="Freeform 62"/>
          <p:cNvSpPr/>
          <p:nvPr/>
        </p:nvSpPr>
        <p:spPr>
          <a:xfrm>
            <a:off x="4479120" y="2200320"/>
            <a:ext cx="421560" cy="424800"/>
          </a:xfrm>
          <a:custGeom>
            <a:avLst/>
            <a:gdLst>
              <a:gd name="textAreaLeft" fmla="*/ 0 w 421560"/>
              <a:gd name="textAreaRight" fmla="*/ 421920 w 421560"/>
              <a:gd name="textAreaTop" fmla="*/ 0 h 424800"/>
              <a:gd name="textAreaBottom" fmla="*/ 425160 h 424800"/>
            </a:gdLst>
            <a:ahLst/>
            <a:cxnLst/>
            <a:rect l="textAreaLeft" t="textAreaTop" r="textAreaRight" b="textAreaBottom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1" name="Freeform 66"/>
          <p:cNvSpPr/>
          <p:nvPr/>
        </p:nvSpPr>
        <p:spPr>
          <a:xfrm>
            <a:off x="5698440" y="5419080"/>
            <a:ext cx="525960" cy="407880"/>
          </a:xfrm>
          <a:custGeom>
            <a:avLst/>
            <a:gdLst>
              <a:gd name="textAreaLeft" fmla="*/ 0 w 525960"/>
              <a:gd name="textAreaRight" fmla="*/ 526320 w 525960"/>
              <a:gd name="textAreaTop" fmla="*/ 0 h 407880"/>
              <a:gd name="textAreaBottom" fmla="*/ 408240 h 407880"/>
            </a:gdLst>
            <a:ahLst/>
            <a:cxnLst/>
            <a:rect l="textAreaLeft" t="textAreaTop" r="textAreaRight" b="textAreaBottom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2" name="Freeform 6"/>
          <p:cNvSpPr/>
          <p:nvPr/>
        </p:nvSpPr>
        <p:spPr>
          <a:xfrm>
            <a:off x="8069760" y="3243240"/>
            <a:ext cx="465480" cy="363960"/>
          </a:xfrm>
          <a:custGeom>
            <a:avLst/>
            <a:gdLst>
              <a:gd name="textAreaLeft" fmla="*/ 0 w 465480"/>
              <a:gd name="textAreaRight" fmla="*/ 465840 w 465480"/>
              <a:gd name="textAreaTop" fmla="*/ 0 h 363960"/>
              <a:gd name="textAreaBottom" fmla="*/ 364320 h 363960"/>
            </a:gdLst>
            <a:ahLst/>
            <a:cxnLst/>
            <a:rect l="textAreaLeft" t="textAreaTop" r="textAreaRight" b="textAreaBottom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3" name="Freeform 57"/>
          <p:cNvSpPr/>
          <p:nvPr/>
        </p:nvSpPr>
        <p:spPr>
          <a:xfrm>
            <a:off x="3499560" y="3698280"/>
            <a:ext cx="393480" cy="348840"/>
          </a:xfrm>
          <a:custGeom>
            <a:avLst/>
            <a:gdLst>
              <a:gd name="textAreaLeft" fmla="*/ 0 w 393480"/>
              <a:gd name="textAreaRight" fmla="*/ 393840 w 393480"/>
              <a:gd name="textAreaTop" fmla="*/ 0 h 348840"/>
              <a:gd name="textAreaBottom" fmla="*/ 349200 h 348840"/>
            </a:gdLst>
            <a:ahLst/>
            <a:cxnLst/>
            <a:rect l="textAreaLeft" t="textAreaTop" r="textAreaRight" b="textAreaBottom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2564700161"/>
              </p:ext>
            </p:extLst>
          </p:nvPr>
        </p:nvGraphicFramePr>
        <p:xfrm>
          <a:off x="528480" y="1673640"/>
          <a:ext cx="3637080" cy="73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74" name="Rectangular Callout 62"/>
          <p:cNvSpPr/>
          <p:nvPr/>
        </p:nvSpPr>
        <p:spPr>
          <a:xfrm>
            <a:off x="5976360" y="1618560"/>
            <a:ext cx="915480" cy="91548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3700" b="0" u="none" strike="noStrike">
              <a:solidFill>
                <a:schemeClr val="accent2">
                  <a:lumMod val="50000"/>
                </a:schemeClr>
              </a:solidFill>
              <a:uFillTx/>
              <a:latin typeface="FontAwesome"/>
            </a:endParaRPr>
          </a:p>
        </p:txBody>
      </p:sp>
      <p:sp>
        <p:nvSpPr>
          <p:cNvPr id="275" name="Freeform 62"/>
          <p:cNvSpPr/>
          <p:nvPr/>
        </p:nvSpPr>
        <p:spPr>
          <a:xfrm>
            <a:off x="6257160" y="1775160"/>
            <a:ext cx="421560" cy="424800"/>
          </a:xfrm>
          <a:custGeom>
            <a:avLst/>
            <a:gdLst>
              <a:gd name="textAreaLeft" fmla="*/ 0 w 421560"/>
              <a:gd name="textAreaRight" fmla="*/ 421920 w 421560"/>
              <a:gd name="textAreaTop" fmla="*/ 0 h 424800"/>
              <a:gd name="textAreaBottom" fmla="*/ 425160 h 424800"/>
            </a:gdLst>
            <a:ahLst/>
            <a:cxnLst/>
            <a:rect l="textAreaLeft" t="textAreaTop" r="textAreaRight" b="textAreaBottom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390;p25"/>
          <p:cNvSpPr/>
          <p:nvPr/>
        </p:nvSpPr>
        <p:spPr>
          <a:xfrm>
            <a:off x="805680" y="4979160"/>
            <a:ext cx="542232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ru-RU" sz="2000" b="1" u="none" strike="noStrike">
                <a:solidFill>
                  <a:srgbClr val="8AB9E1"/>
                </a:solidFill>
                <a:uFillTx/>
                <a:latin typeface="Geologica"/>
                <a:ea typeface="Geologica"/>
              </a:rPr>
              <a:t>Арнаутова Вера Анатольевна, 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7" name="Google Shape;391;p25"/>
          <p:cNvSpPr/>
          <p:nvPr/>
        </p:nvSpPr>
        <p:spPr>
          <a:xfrm>
            <a:off x="826200" y="5417640"/>
            <a:ext cx="5105520" cy="81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 defTabSz="914400">
              <a:lnSpc>
                <a:spcPct val="80000"/>
              </a:lnSpc>
              <a:tabLst>
                <a:tab pos="0" algn="l"/>
              </a:tabLst>
            </a:pPr>
            <a:r>
              <a:rPr lang="ru-RU" sz="2600" b="0" u="none" strike="noStrike">
                <a:solidFill>
                  <a:srgbClr val="005380"/>
                </a:solidFill>
                <a:uFillTx/>
                <a:latin typeface="Geologica Roman"/>
                <a:ea typeface="Geologica ExtraLight"/>
              </a:rPr>
              <a:t>заместитель директора МАОУ гимназии № 161</a:t>
            </a:r>
            <a:endParaRPr lang="ru-RU" sz="2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8" name="Google Shape;395;p25"/>
          <p:cNvSpPr/>
          <p:nvPr/>
        </p:nvSpPr>
        <p:spPr>
          <a:xfrm>
            <a:off x="6381000" y="5057280"/>
            <a:ext cx="2999520" cy="38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 defTabSz="914400">
              <a:lnSpc>
                <a:spcPct val="80000"/>
              </a:lnSpc>
              <a:tabLst>
                <a:tab pos="0" algn="l"/>
              </a:tabLst>
            </a:pPr>
            <a:r>
              <a:rPr lang="ru-RU" sz="1700" b="0" u="none" strike="noStrike">
                <a:solidFill>
                  <a:srgbClr val="005380"/>
                </a:solidFill>
                <a:uFillTx/>
                <a:latin typeface="Geologica Roman"/>
                <a:ea typeface="Geologica ExtraLight"/>
              </a:rPr>
              <a:t>+7 (922) </a:t>
            </a:r>
            <a:r>
              <a:rPr lang="en-US" sz="1700" b="0" u="none" strike="noStrike">
                <a:solidFill>
                  <a:srgbClr val="005380"/>
                </a:solidFill>
                <a:uFillTx/>
                <a:latin typeface="Geologica Roman"/>
                <a:ea typeface="Geologica ExtraLight"/>
              </a:rPr>
              <a:t>1218248</a:t>
            </a:r>
            <a:endParaRPr lang="ru-RU" sz="1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9" name="Google Shape;398;p25"/>
          <p:cNvSpPr/>
          <p:nvPr/>
        </p:nvSpPr>
        <p:spPr>
          <a:xfrm>
            <a:off x="6381720" y="5593680"/>
            <a:ext cx="2999520" cy="38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 defTabSz="914400">
              <a:lnSpc>
                <a:spcPct val="80000"/>
              </a:lnSpc>
              <a:tabLst>
                <a:tab pos="0" algn="l"/>
              </a:tabLst>
            </a:pPr>
            <a:r>
              <a:rPr lang="en-US" sz="1700" b="0" u="none" strike="noStrike">
                <a:solidFill>
                  <a:srgbClr val="005380"/>
                </a:solidFill>
                <a:uFillTx/>
                <a:latin typeface="Geologica Roman"/>
                <a:ea typeface="Geologica ExtraLight"/>
              </a:rPr>
              <a:t>arni.63@mail.ru</a:t>
            </a:r>
            <a:endParaRPr lang="ru-RU" sz="17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0" name="Рисунок 2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4"/>
              </a:ext>
            </a:extLst>
          </a:blip>
          <a:stretch/>
        </p:blipFill>
        <p:spPr>
          <a:xfrm>
            <a:off x="5931720" y="5593680"/>
            <a:ext cx="357120" cy="254520"/>
          </a:xfrm>
          <a:prstGeom prst="rect">
            <a:avLst/>
          </a:prstGeom>
          <a:ln w="0">
            <a:noFill/>
          </a:ln>
        </p:spPr>
      </p:pic>
      <p:pic>
        <p:nvPicPr>
          <p:cNvPr id="281" name="Рисунок 4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6"/>
              </a:ext>
            </a:extLst>
          </a:blip>
          <a:stretch/>
        </p:blipFill>
        <p:spPr>
          <a:xfrm>
            <a:off x="5909040" y="5057280"/>
            <a:ext cx="358560" cy="359640"/>
          </a:xfrm>
          <a:prstGeom prst="rect">
            <a:avLst/>
          </a:prstGeom>
          <a:ln w="0">
            <a:noFill/>
          </a:ln>
        </p:spPr>
      </p:pic>
      <p:sp>
        <p:nvSpPr>
          <p:cNvPr id="282" name="Google Shape;390;p25"/>
          <p:cNvSpPr/>
          <p:nvPr/>
        </p:nvSpPr>
        <p:spPr>
          <a:xfrm>
            <a:off x="1253880" y="1748520"/>
            <a:ext cx="9779400" cy="118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ru-RU" sz="2000" b="1" u="none" strike="noStrike">
                <a:solidFill>
                  <a:srgbClr val="8AB9E1"/>
                </a:solidFill>
                <a:uFillTx/>
                <a:latin typeface="Geologica"/>
                <a:ea typeface="Geologica"/>
              </a:rPr>
              <a:t> </a:t>
            </a:r>
            <a:r>
              <a:rPr lang="ru-RU" sz="4000" b="1" u="none" strike="noStrike">
                <a:solidFill>
                  <a:srgbClr val="8AB9E1"/>
                </a:solidFill>
                <a:uFillTx/>
                <a:latin typeface="Geologica"/>
                <a:ea typeface="Geologica"/>
              </a:rPr>
              <a:t>Как вы понимаете словосочетание «экология выбора» ?</a:t>
            </a:r>
            <a:endParaRPr lang="ru-RU" sz="4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390;p 1"/>
          <p:cNvSpPr/>
          <p:nvPr/>
        </p:nvSpPr>
        <p:spPr>
          <a:xfrm>
            <a:off x="5865480" y="2592720"/>
            <a:ext cx="5422320" cy="181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ru-RU" sz="4200" b="1" u="none" strike="noStrike">
                <a:solidFill>
                  <a:srgbClr val="8AB9E1"/>
                </a:solidFill>
                <a:uFillTx/>
                <a:latin typeface="Geologica"/>
                <a:ea typeface="Geologica"/>
              </a:rPr>
              <a:t>ОБРАТНАЯ СВЯЗЬ И ПОЖЕЛАНИЯ УЧАСТНИКОВ</a:t>
            </a:r>
            <a:endParaRPr lang="ru-RU" sz="4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4" name="Рисунок 1"/>
          <p:cNvPicPr/>
          <p:nvPr/>
        </p:nvPicPr>
        <p:blipFill>
          <a:blip r:embed="rId3"/>
          <a:stretch/>
        </p:blipFill>
        <p:spPr>
          <a:xfrm>
            <a:off x="1421280" y="1261800"/>
            <a:ext cx="4155120" cy="4155120"/>
          </a:xfrm>
          <a:prstGeom prst="rect">
            <a:avLst/>
          </a:prstGeom>
          <a:ln w="88900" cap="sq">
            <a:solidFill>
              <a:srgbClr val="4472C4">
                <a:lumMod val="40000"/>
                <a:lumOff val="60000"/>
              </a:srgbClr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9;p14"/>
          <p:cNvSpPr/>
          <p:nvPr/>
        </p:nvSpPr>
        <p:spPr>
          <a:xfrm>
            <a:off x="1620000" y="2338200"/>
            <a:ext cx="8640000" cy="12741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ru-RU" sz="3200" b="1" u="none" strike="noStrike" dirty="0">
                <a:solidFill>
                  <a:srgbClr val="8AB9E1"/>
                </a:solidFill>
                <a:uFillTx/>
                <a:latin typeface="Geologica Roman"/>
                <a:ea typeface="Geologica"/>
              </a:rPr>
              <a:t>Экология выбора </a:t>
            </a:r>
            <a:endParaRPr lang="ru-RU" sz="3200" b="1" u="none" strike="noStrike" dirty="0" smtClean="0">
              <a:solidFill>
                <a:srgbClr val="8AB9E1"/>
              </a:solidFill>
              <a:uFillTx/>
              <a:latin typeface="Geologica Roman"/>
              <a:ea typeface="Geologica"/>
            </a:endParaRPr>
          </a:p>
          <a:p>
            <a:pPr algn="ctr" defTabSz="914400">
              <a:lnSpc>
                <a:spcPct val="80000"/>
              </a:lnSpc>
            </a:pPr>
            <a:r>
              <a:rPr lang="ru-RU" sz="3200" b="1" u="none" strike="noStrike" dirty="0" smtClean="0">
                <a:solidFill>
                  <a:srgbClr val="8AB9E1"/>
                </a:solidFill>
                <a:uFillTx/>
                <a:latin typeface="Geologica Roman"/>
                <a:ea typeface="Geologica"/>
              </a:rPr>
              <a:t>(</a:t>
            </a:r>
            <a:r>
              <a:rPr lang="ru-RU" sz="3200" b="1" u="none" strike="noStrike" dirty="0">
                <a:solidFill>
                  <a:srgbClr val="8AB9E1"/>
                </a:solidFill>
                <a:uFillTx/>
                <a:latin typeface="Geologica Roman"/>
                <a:ea typeface="Geologica"/>
              </a:rPr>
              <a:t>создание </a:t>
            </a:r>
            <a:r>
              <a:rPr lang="ru-RU" sz="3200" b="1" u="none" strike="noStrike" dirty="0" err="1">
                <a:solidFill>
                  <a:srgbClr val="8AB9E1"/>
                </a:solidFill>
                <a:uFillTx/>
                <a:latin typeface="Geologica Roman"/>
                <a:ea typeface="Geologica"/>
              </a:rPr>
              <a:t>профориентационной</a:t>
            </a:r>
            <a:r>
              <a:rPr lang="ru-RU" sz="3200" b="1" u="none" strike="noStrike" dirty="0">
                <a:solidFill>
                  <a:srgbClr val="8AB9E1"/>
                </a:solidFill>
                <a:uFillTx/>
                <a:latin typeface="Geologica Roman"/>
                <a:ea typeface="Geologica"/>
              </a:rPr>
              <a:t> среды </a:t>
            </a:r>
            <a:endParaRPr lang="ru-RU" sz="3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80000"/>
              </a:lnSpc>
            </a:pPr>
            <a:r>
              <a:rPr lang="ru-RU" sz="3200" b="1" u="none" strike="noStrike" dirty="0">
                <a:solidFill>
                  <a:srgbClr val="8AB9E1"/>
                </a:solidFill>
                <a:uFillTx/>
                <a:latin typeface="Geologica Roman"/>
                <a:ea typeface="Geologica"/>
              </a:rPr>
              <a:t>для обучающихся уровня ООО)</a:t>
            </a:r>
            <a:endParaRPr lang="ru-RU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Google Shape;96;p14"/>
          <p:cNvSpPr/>
          <p:nvPr/>
        </p:nvSpPr>
        <p:spPr>
          <a:xfrm>
            <a:off x="1078200" y="1227600"/>
            <a:ext cx="4428000" cy="43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ts val="2701"/>
              </a:lnSpc>
              <a:tabLst>
                <a:tab pos="0" algn="l"/>
              </a:tabLst>
            </a:pPr>
            <a:r>
              <a:rPr lang="ru-RU" sz="2600" b="0" u="none" strike="noStrike">
                <a:solidFill>
                  <a:srgbClr val="005380"/>
                </a:solidFill>
                <a:uFillTx/>
                <a:latin typeface="Geologica Roman"/>
                <a:ea typeface="Geologica ExtraLight"/>
              </a:rPr>
              <a:t>МАОУ гимназия № 161</a:t>
            </a:r>
            <a:endParaRPr lang="ru-RU" sz="2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Google Shape;97;p14"/>
          <p:cNvSpPr/>
          <p:nvPr/>
        </p:nvSpPr>
        <p:spPr>
          <a:xfrm>
            <a:off x="1219320" y="4455720"/>
            <a:ext cx="4124160" cy="48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600" b="1" u="none" strike="noStrike">
                <a:solidFill>
                  <a:srgbClr val="8AB9E1"/>
                </a:solidFill>
                <a:uFillTx/>
                <a:latin typeface="Geologica Roman"/>
                <a:ea typeface="Geologica"/>
              </a:rPr>
              <a:t>МОДЕРАТОР:</a:t>
            </a:r>
            <a:endParaRPr lang="ru-RU" sz="2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Прямоугольник 19"/>
          <p:cNvSpPr/>
          <p:nvPr/>
        </p:nvSpPr>
        <p:spPr>
          <a:xfrm>
            <a:off x="1225800" y="4948200"/>
            <a:ext cx="60955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0" u="none" strike="noStrike">
                <a:solidFill>
                  <a:srgbClr val="005380"/>
                </a:solidFill>
                <a:uFillTx/>
                <a:latin typeface="Geologica Roman"/>
                <a:ea typeface="Geologica ExtraLight"/>
              </a:rPr>
              <a:t>Белоцерковская Анастасия Романовна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Google Shape;88;p14"/>
          <p:cNvSpPr/>
          <p:nvPr/>
        </p:nvSpPr>
        <p:spPr>
          <a:xfrm>
            <a:off x="6684120" y="0"/>
            <a:ext cx="2249640" cy="10663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92" name="Google Shape;98;p14"/>
          <p:cNvSpPr/>
          <p:nvPr/>
        </p:nvSpPr>
        <p:spPr>
          <a:xfrm>
            <a:off x="7392240" y="383760"/>
            <a:ext cx="1225440" cy="28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300" b="1" u="none" strike="noStrike">
                <a:solidFill>
                  <a:srgbClr val="8AB9E1"/>
                </a:solidFill>
                <a:uFillTx/>
                <a:latin typeface="Geologica"/>
                <a:ea typeface="Geologica"/>
              </a:rPr>
              <a:t>29.08.2025</a:t>
            </a:r>
            <a:endParaRPr lang="ru-RU" sz="13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3"/>
          <p:cNvSpPr/>
          <p:nvPr/>
        </p:nvSpPr>
        <p:spPr>
          <a:xfrm>
            <a:off x="4230000" y="4978800"/>
            <a:ext cx="7158960" cy="127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600" b="0" u="none" strike="noStrike">
                <a:solidFill>
                  <a:srgbClr val="005380"/>
                </a:solidFill>
                <a:uFillTx/>
                <a:latin typeface="Geologica Roman"/>
              </a:rPr>
              <a:t>Спикер – Арнаутова Вера Анатольевна,</a:t>
            </a:r>
            <a:endParaRPr lang="ru-RU" sz="2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600" b="0" u="none" strike="noStrike">
                <a:solidFill>
                  <a:srgbClr val="005380"/>
                </a:solidFill>
                <a:uFillTx/>
                <a:latin typeface="Geologica Roman"/>
              </a:rPr>
              <a:t>заместитель директора МАОУ гимназии № 161</a:t>
            </a:r>
            <a:endParaRPr lang="ru-RU" sz="2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Прямоугольник 1"/>
          <p:cNvSpPr/>
          <p:nvPr/>
        </p:nvSpPr>
        <p:spPr>
          <a:xfrm>
            <a:off x="1080000" y="1670040"/>
            <a:ext cx="9900000" cy="264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42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Geologica Roman"/>
              </a:rPr>
              <a:t>Проведение мастерской «Создание профориентационной среды для обучающихся </a:t>
            </a:r>
            <a:endParaRPr lang="ru-RU" sz="4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42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Geologica Roman"/>
              </a:rPr>
              <a:t>уровня ООО»</a:t>
            </a:r>
            <a:endParaRPr lang="ru-RU" sz="4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C:\Users\79221\Desktop\29 АВГУСТА\1.jpg"/>
          <p:cNvPicPr/>
          <p:nvPr/>
        </p:nvPicPr>
        <p:blipFill>
          <a:blip r:embed="rId2"/>
          <a:stretch/>
        </p:blipFill>
        <p:spPr>
          <a:xfrm>
            <a:off x="213480" y="272880"/>
            <a:ext cx="3758760" cy="281916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3" descr="C:\Users\79221\Desktop\29 АВГУСТА\2.jpg"/>
          <p:cNvPicPr/>
          <p:nvPr/>
        </p:nvPicPr>
        <p:blipFill>
          <a:blip r:embed="rId3"/>
          <a:srcRect l="25582" r="26142"/>
          <a:stretch/>
        </p:blipFill>
        <p:spPr>
          <a:xfrm>
            <a:off x="4064040" y="124560"/>
            <a:ext cx="1986480" cy="239472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4" descr="C:\Users\79221\Desktop\29 АВГУСТА\3.jpg"/>
          <p:cNvPicPr/>
          <p:nvPr/>
        </p:nvPicPr>
        <p:blipFill>
          <a:blip r:embed="rId4"/>
          <a:srcRect b="22186"/>
          <a:stretch/>
        </p:blipFill>
        <p:spPr>
          <a:xfrm>
            <a:off x="6244560" y="421200"/>
            <a:ext cx="2016360" cy="235188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5" descr="C:\Users\79221\Desktop\29 АВГУСТА\4.jpg"/>
          <p:cNvPicPr/>
          <p:nvPr/>
        </p:nvPicPr>
        <p:blipFill>
          <a:blip r:embed="rId5"/>
          <a:stretch/>
        </p:blipFill>
        <p:spPr>
          <a:xfrm>
            <a:off x="8406720" y="455400"/>
            <a:ext cx="3687840" cy="245412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6" descr="C:\Users\79221\Desktop\29 АВГУСТА\5.jpg"/>
          <p:cNvPicPr/>
          <p:nvPr/>
        </p:nvPicPr>
        <p:blipFill>
          <a:blip r:embed="rId6"/>
          <a:srcRect l="7485"/>
          <a:stretch/>
        </p:blipFill>
        <p:spPr>
          <a:xfrm>
            <a:off x="304920" y="3358080"/>
            <a:ext cx="3758760" cy="243612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7" descr="C:\Users\79221\Desktop\29 АВГУСТА\6.jpg"/>
          <p:cNvPicPr/>
          <p:nvPr/>
        </p:nvPicPr>
        <p:blipFill>
          <a:blip r:embed="rId7"/>
          <a:stretch/>
        </p:blipFill>
        <p:spPr>
          <a:xfrm>
            <a:off x="4834440" y="3011400"/>
            <a:ext cx="2819880" cy="187632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8" descr="C:\Users\79221\Desktop\29 АВГУСТА\7.jpg"/>
          <p:cNvPicPr/>
          <p:nvPr/>
        </p:nvPicPr>
        <p:blipFill>
          <a:blip r:embed="rId8"/>
          <a:srcRect l="12660" r="12372" b="7500"/>
          <a:stretch/>
        </p:blipFill>
        <p:spPr>
          <a:xfrm>
            <a:off x="5689440" y="4617720"/>
            <a:ext cx="2274840" cy="171036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9" descr="C:\Users\79221\Desktop\29 АВГУСТА\8.jpg"/>
          <p:cNvPicPr/>
          <p:nvPr/>
        </p:nvPicPr>
        <p:blipFill>
          <a:blip r:embed="rId9"/>
          <a:stretch/>
        </p:blipFill>
        <p:spPr>
          <a:xfrm>
            <a:off x="8107200" y="3258000"/>
            <a:ext cx="3810960" cy="253584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10" descr="C:\Users\79221\Desktop\29 АВГУСТА\9.jpg"/>
          <p:cNvPicPr/>
          <p:nvPr/>
        </p:nvPicPr>
        <p:blipFill>
          <a:blip r:embed="rId10"/>
          <a:stretch/>
        </p:blipFill>
        <p:spPr>
          <a:xfrm>
            <a:off x="3278880" y="4573080"/>
            <a:ext cx="2267640" cy="1832400"/>
          </a:xfrm>
          <a:prstGeom prst="rect">
            <a:avLst/>
          </a:prstGeom>
          <a:ln w="0">
            <a:noFill/>
          </a:ln>
        </p:spPr>
      </p:pic>
      <p:sp>
        <p:nvSpPr>
          <p:cNvPr id="104" name="Прямоугольник 2"/>
          <p:cNvSpPr/>
          <p:nvPr/>
        </p:nvSpPr>
        <p:spPr>
          <a:xfrm>
            <a:off x="731520" y="2909880"/>
            <a:ext cx="3240720" cy="40716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Запишите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5" name="Прямоугольник 13"/>
          <p:cNvSpPr/>
          <p:nvPr/>
        </p:nvSpPr>
        <p:spPr>
          <a:xfrm>
            <a:off x="4064040" y="2628360"/>
            <a:ext cx="1986480" cy="85608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5 слов,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6" name="Прямоугольник 14"/>
          <p:cNvSpPr/>
          <p:nvPr/>
        </p:nvSpPr>
        <p:spPr>
          <a:xfrm>
            <a:off x="7528680" y="2807640"/>
            <a:ext cx="4566240" cy="50940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характеризующих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7" name="Прямоугольник 15"/>
          <p:cNvSpPr/>
          <p:nvPr/>
        </p:nvSpPr>
        <p:spPr>
          <a:xfrm>
            <a:off x="7528680" y="5451120"/>
            <a:ext cx="4389480" cy="95400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Calibri"/>
              </a:rPr>
              <a:t>особенности подростков 12 – 14 лет</a:t>
            </a:r>
            <a:endParaRPr lang="ru-RU" sz="24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/>
          <p:cNvPicPr/>
          <p:nvPr/>
        </p:nvPicPr>
        <p:blipFill>
          <a:blip r:embed="rId3"/>
          <a:srcRect l="22817" t="22097" r="6810" b="13115"/>
          <a:stretch/>
        </p:blipFill>
        <p:spPr>
          <a:xfrm>
            <a:off x="995760" y="892800"/>
            <a:ext cx="7375680" cy="4010760"/>
          </a:xfrm>
          <a:prstGeom prst="rect">
            <a:avLst/>
          </a:prstGeom>
          <a:ln w="0">
            <a:noFill/>
          </a:ln>
        </p:spPr>
      </p:pic>
      <p:sp>
        <p:nvSpPr>
          <p:cNvPr id="109" name="Прямоугольник 1"/>
          <p:cNvSpPr/>
          <p:nvPr/>
        </p:nvSpPr>
        <p:spPr>
          <a:xfrm>
            <a:off x="5504040" y="5235840"/>
            <a:ext cx="6028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Что изменится у этих людей в результате наших действий?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"/>
          <p:cNvSpPr/>
          <p:nvPr/>
        </p:nvSpPr>
        <p:spPr>
          <a:xfrm>
            <a:off x="995760" y="1090800"/>
            <a:ext cx="98038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СОЗДАЕМ ПРОФОРИЕНТАЦИОННОЕ ПРОСТРАНСТВО на основе ВЫБОРА ОБУЧАЮЩИХСЯ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Прямоугольник 2"/>
          <p:cNvSpPr/>
          <p:nvPr/>
        </p:nvSpPr>
        <p:spPr>
          <a:xfrm>
            <a:off x="1900080" y="1950840"/>
            <a:ext cx="7243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психолого-педагогическая поддержка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Прямоугольник 3"/>
          <p:cNvSpPr/>
          <p:nvPr/>
        </p:nvSpPr>
        <p:spPr>
          <a:xfrm>
            <a:off x="6663240" y="2585880"/>
            <a:ext cx="6095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внеурочная деятельность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Прямоугольник 4"/>
          <p:cNvSpPr/>
          <p:nvPr/>
        </p:nvSpPr>
        <p:spPr>
          <a:xfrm>
            <a:off x="2062440" y="3200400"/>
            <a:ext cx="5983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курсы внеурочной деятельности и их особенности для данной возрастной группы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Прямоугольник 5"/>
          <p:cNvSpPr/>
          <p:nvPr/>
        </p:nvSpPr>
        <p:spPr>
          <a:xfrm>
            <a:off x="7112160" y="5463360"/>
            <a:ext cx="6095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знакомство с профпотенциалом региона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Прямоугольник 6"/>
          <p:cNvSpPr/>
          <p:nvPr/>
        </p:nvSpPr>
        <p:spPr>
          <a:xfrm>
            <a:off x="6165360" y="3858840"/>
            <a:ext cx="6095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дополнительное образование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Прямоугольник 7"/>
          <p:cNvSpPr/>
          <p:nvPr/>
        </p:nvSpPr>
        <p:spPr>
          <a:xfrm>
            <a:off x="2062440" y="5278680"/>
            <a:ext cx="6095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профориентационные мероприятия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Прямоугольник 8"/>
          <p:cNvSpPr/>
          <p:nvPr/>
        </p:nvSpPr>
        <p:spPr>
          <a:xfrm>
            <a:off x="3277800" y="4493880"/>
            <a:ext cx="56214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использование возможностей социальных партнеров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8" name="Рисунок 26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4"/>
              </a:ext>
            </a:extLst>
          </a:blip>
          <a:stretch/>
        </p:blipFill>
        <p:spPr>
          <a:xfrm>
            <a:off x="1208880" y="1867320"/>
            <a:ext cx="690480" cy="59616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27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6"/>
              </a:ext>
            </a:extLst>
          </a:blip>
          <a:stretch/>
        </p:blipFill>
        <p:spPr>
          <a:xfrm>
            <a:off x="5897880" y="2343960"/>
            <a:ext cx="555120" cy="726120"/>
          </a:xfrm>
          <a:prstGeom prst="rect">
            <a:avLst/>
          </a:prstGeom>
          <a:ln w="0">
            <a:noFill/>
          </a:ln>
        </p:spPr>
      </p:pic>
      <p:pic>
        <p:nvPicPr>
          <p:cNvPr id="120" name="Рисунок 28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8"/>
              </a:ext>
            </a:extLst>
          </a:blip>
          <a:stretch/>
        </p:blipFill>
        <p:spPr>
          <a:xfrm>
            <a:off x="1208880" y="3211560"/>
            <a:ext cx="599040" cy="599040"/>
          </a:xfrm>
          <a:prstGeom prst="rect">
            <a:avLst/>
          </a:prstGeom>
          <a:ln w="0">
            <a:noFill/>
          </a:ln>
        </p:spPr>
      </p:pic>
      <p:pic>
        <p:nvPicPr>
          <p:cNvPr id="121" name="Рисунок 29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10"/>
              </a:ext>
            </a:extLst>
          </a:blip>
          <a:stretch/>
        </p:blipFill>
        <p:spPr>
          <a:xfrm>
            <a:off x="5314320" y="3810960"/>
            <a:ext cx="657360" cy="485640"/>
          </a:xfrm>
          <a:prstGeom prst="rect">
            <a:avLst/>
          </a:prstGeom>
          <a:ln w="0">
            <a:noFill/>
          </a:ln>
        </p:spPr>
      </p:pic>
      <p:pic>
        <p:nvPicPr>
          <p:cNvPr id="122" name="Рисунок 30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12"/>
              </a:ext>
            </a:extLst>
          </a:blip>
          <a:stretch/>
        </p:blipFill>
        <p:spPr>
          <a:xfrm>
            <a:off x="2304000" y="4303800"/>
            <a:ext cx="786600" cy="748800"/>
          </a:xfrm>
          <a:prstGeom prst="rect">
            <a:avLst/>
          </a:prstGeom>
          <a:ln w="0">
            <a:noFill/>
          </a:ln>
        </p:spPr>
      </p:pic>
      <p:pic>
        <p:nvPicPr>
          <p:cNvPr id="123" name="Рисунок 31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14"/>
              </a:ext>
            </a:extLst>
          </a:blip>
          <a:stretch/>
        </p:blipFill>
        <p:spPr>
          <a:xfrm>
            <a:off x="6279840" y="5340960"/>
            <a:ext cx="766800" cy="61344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32"/>
          <p:cNvPicPr/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16"/>
              </a:ext>
            </a:extLst>
          </a:blip>
          <a:stretch/>
        </p:blipFill>
        <p:spPr>
          <a:xfrm>
            <a:off x="1508760" y="5277240"/>
            <a:ext cx="518400" cy="47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Прямоугольник 20"/>
          <p:cNvSpPr/>
          <p:nvPr/>
        </p:nvSpPr>
        <p:spPr>
          <a:xfrm>
            <a:off x="995760" y="1090800"/>
            <a:ext cx="98038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ФОРМУЛИРУЕМ ЦЕЛЬ: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Прямоугольник 1"/>
          <p:cNvSpPr/>
          <p:nvPr/>
        </p:nvSpPr>
        <p:spPr>
          <a:xfrm>
            <a:off x="3017520" y="1605960"/>
            <a:ext cx="6095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модель сопровождения процесса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Прямоугольник 2"/>
          <p:cNvSpPr/>
          <p:nvPr/>
        </p:nvSpPr>
        <p:spPr>
          <a:xfrm>
            <a:off x="3088800" y="2045880"/>
            <a:ext cx="5079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профессиональная ориентация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Прямоугольник 3"/>
          <p:cNvSpPr/>
          <p:nvPr/>
        </p:nvSpPr>
        <p:spPr>
          <a:xfrm>
            <a:off x="3088800" y="2415240"/>
            <a:ext cx="6095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школьник 13-14 лет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Прямоугольник 4"/>
          <p:cNvSpPr/>
          <p:nvPr/>
        </p:nvSpPr>
        <p:spPr>
          <a:xfrm>
            <a:off x="3088800" y="2841480"/>
            <a:ext cx="6095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личностное развитие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Прямоугольник 5"/>
          <p:cNvSpPr/>
          <p:nvPr/>
        </p:nvSpPr>
        <p:spPr>
          <a:xfrm>
            <a:off x="3048120" y="3210840"/>
            <a:ext cx="75790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осознанный выбор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индивидуальная образовательная траектория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личные и общественные интересы и потребности обучающихся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Прямоугольник 32"/>
          <p:cNvSpPr/>
          <p:nvPr/>
        </p:nvSpPr>
        <p:spPr>
          <a:xfrm>
            <a:off x="1178640" y="5049720"/>
            <a:ext cx="980388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ЧТО?   ДЛЯ КОГО?    ДЛЯ ЧЕГО? 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15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4"/>
              </a:ext>
            </a:extLst>
          </a:blip>
          <a:stretch/>
        </p:blipFill>
        <p:spPr>
          <a:xfrm>
            <a:off x="7194240" y="5532840"/>
            <a:ext cx="3455640" cy="20880"/>
          </a:xfrm>
          <a:prstGeom prst="rect">
            <a:avLst/>
          </a:prstGeom>
          <a:ln w="0">
            <a:noFill/>
          </a:ln>
        </p:spPr>
      </p:pic>
      <p:sp>
        <p:nvSpPr>
          <p:cNvPr id="133" name="Прямоугольник 1"/>
          <p:cNvSpPr/>
          <p:nvPr/>
        </p:nvSpPr>
        <p:spPr>
          <a:xfrm>
            <a:off x="4704120" y="2946240"/>
            <a:ext cx="1757160" cy="954720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lt1"/>
                </a:solidFill>
                <a:uFillTx/>
                <a:latin typeface="Calibri"/>
              </a:rPr>
              <a:t>Профориента-ционное пространство</a:t>
            </a:r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4" name="Прямоугольник 2"/>
          <p:cNvSpPr/>
          <p:nvPr/>
        </p:nvSpPr>
        <p:spPr>
          <a:xfrm>
            <a:off x="6461640" y="2001600"/>
            <a:ext cx="1889280" cy="914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1. Курсы внеурочной деятельности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Прямоугольник 9"/>
          <p:cNvSpPr/>
          <p:nvPr/>
        </p:nvSpPr>
        <p:spPr>
          <a:xfrm>
            <a:off x="2814480" y="2031840"/>
            <a:ext cx="1889280" cy="914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Calibri"/>
              </a:rPr>
              <a:t>2 …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Прямоугольник 10"/>
          <p:cNvSpPr/>
          <p:nvPr/>
        </p:nvSpPr>
        <p:spPr>
          <a:xfrm>
            <a:off x="6462720" y="3901320"/>
            <a:ext cx="1889280" cy="914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0" u="none" strike="noStrike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4…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Прямоугольник 11"/>
          <p:cNvSpPr/>
          <p:nvPr/>
        </p:nvSpPr>
        <p:spPr>
          <a:xfrm>
            <a:off x="2814480" y="3901320"/>
            <a:ext cx="1889280" cy="914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Calibri"/>
              </a:rPr>
              <a:t>3…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Прямоугольник 12"/>
          <p:cNvSpPr/>
          <p:nvPr/>
        </p:nvSpPr>
        <p:spPr>
          <a:xfrm>
            <a:off x="6462720" y="1483200"/>
            <a:ext cx="812520" cy="466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39" name="Прямоугольник 14"/>
          <p:cNvSpPr/>
          <p:nvPr/>
        </p:nvSpPr>
        <p:spPr>
          <a:xfrm>
            <a:off x="7326360" y="1483200"/>
            <a:ext cx="812520" cy="466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40" name="Прямоугольник 16"/>
          <p:cNvSpPr/>
          <p:nvPr/>
        </p:nvSpPr>
        <p:spPr>
          <a:xfrm>
            <a:off x="8403120" y="2031840"/>
            <a:ext cx="812520" cy="466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41" name="Прямоугольник 17"/>
          <p:cNvSpPr/>
          <p:nvPr/>
        </p:nvSpPr>
        <p:spPr>
          <a:xfrm>
            <a:off x="8403120" y="2641680"/>
            <a:ext cx="812520" cy="466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42" name="Прямоугольник 18"/>
          <p:cNvSpPr/>
          <p:nvPr/>
        </p:nvSpPr>
        <p:spPr>
          <a:xfrm>
            <a:off x="7426800" y="2976840"/>
            <a:ext cx="812520" cy="466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43" name="Прямоугольник 19"/>
          <p:cNvSpPr/>
          <p:nvPr/>
        </p:nvSpPr>
        <p:spPr>
          <a:xfrm>
            <a:off x="6513480" y="2966760"/>
            <a:ext cx="812520" cy="466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44" name="Прямоугольник 20"/>
          <p:cNvSpPr/>
          <p:nvPr/>
        </p:nvSpPr>
        <p:spPr>
          <a:xfrm>
            <a:off x="5582880" y="1838880"/>
            <a:ext cx="812520" cy="466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45" name="Прямоугольник 21"/>
          <p:cNvSpPr/>
          <p:nvPr/>
        </p:nvSpPr>
        <p:spPr>
          <a:xfrm>
            <a:off x="8220240" y="1483200"/>
            <a:ext cx="812520" cy="466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46" name="Прямоугольник 22"/>
          <p:cNvSpPr/>
          <p:nvPr/>
        </p:nvSpPr>
        <p:spPr>
          <a:xfrm>
            <a:off x="5582880" y="2408040"/>
            <a:ext cx="812520" cy="466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47" name="Прямоугольник 23"/>
          <p:cNvSpPr/>
          <p:nvPr/>
        </p:nvSpPr>
        <p:spPr>
          <a:xfrm>
            <a:off x="6494040" y="3515400"/>
            <a:ext cx="812520" cy="345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48" name="Прямоугольник 24"/>
          <p:cNvSpPr/>
          <p:nvPr/>
        </p:nvSpPr>
        <p:spPr>
          <a:xfrm>
            <a:off x="2814480" y="3494880"/>
            <a:ext cx="812520" cy="345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49" name="Прямоугольник 25"/>
          <p:cNvSpPr/>
          <p:nvPr/>
        </p:nvSpPr>
        <p:spPr>
          <a:xfrm>
            <a:off x="3759120" y="3494880"/>
            <a:ext cx="812520" cy="345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50" name="Прямоугольник 26"/>
          <p:cNvSpPr/>
          <p:nvPr/>
        </p:nvSpPr>
        <p:spPr>
          <a:xfrm>
            <a:off x="7538760" y="3556080"/>
            <a:ext cx="812520" cy="263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51" name="Прямоугольник 27"/>
          <p:cNvSpPr/>
          <p:nvPr/>
        </p:nvSpPr>
        <p:spPr>
          <a:xfrm>
            <a:off x="8403120" y="3627000"/>
            <a:ext cx="812520" cy="345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52" name="Прямоугольник 28"/>
          <p:cNvSpPr/>
          <p:nvPr/>
        </p:nvSpPr>
        <p:spPr>
          <a:xfrm>
            <a:off x="8403120" y="4064040"/>
            <a:ext cx="812520" cy="345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53" name="Прямоугольник 29"/>
          <p:cNvSpPr/>
          <p:nvPr/>
        </p:nvSpPr>
        <p:spPr>
          <a:xfrm>
            <a:off x="8435520" y="4480560"/>
            <a:ext cx="812520" cy="345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54" name="Прямоугольник 30"/>
          <p:cNvSpPr/>
          <p:nvPr/>
        </p:nvSpPr>
        <p:spPr>
          <a:xfrm>
            <a:off x="7732800" y="4927680"/>
            <a:ext cx="812520" cy="345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55" name="Прямоугольник 31"/>
          <p:cNvSpPr/>
          <p:nvPr/>
        </p:nvSpPr>
        <p:spPr>
          <a:xfrm>
            <a:off x="6849720" y="4907160"/>
            <a:ext cx="812520" cy="345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56" name="Прямоугольник 34"/>
          <p:cNvSpPr/>
          <p:nvPr/>
        </p:nvSpPr>
        <p:spPr>
          <a:xfrm>
            <a:off x="5833800" y="4826160"/>
            <a:ext cx="812520" cy="345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57" name="Прямоугольник 35"/>
          <p:cNvSpPr/>
          <p:nvPr/>
        </p:nvSpPr>
        <p:spPr>
          <a:xfrm>
            <a:off x="5649840" y="4389120"/>
            <a:ext cx="812520" cy="345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58" name="Прямоугольник 37"/>
          <p:cNvSpPr/>
          <p:nvPr/>
        </p:nvSpPr>
        <p:spPr>
          <a:xfrm>
            <a:off x="5681160" y="3962520"/>
            <a:ext cx="812520" cy="345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59" name="Прямоугольник 38"/>
          <p:cNvSpPr/>
          <p:nvPr/>
        </p:nvSpPr>
        <p:spPr>
          <a:xfrm>
            <a:off x="1950840" y="4236840"/>
            <a:ext cx="812520" cy="345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60" name="Прямоугольник 39"/>
          <p:cNvSpPr/>
          <p:nvPr/>
        </p:nvSpPr>
        <p:spPr>
          <a:xfrm>
            <a:off x="1981080" y="4673520"/>
            <a:ext cx="812520" cy="345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61" name="Прямоугольник 40"/>
          <p:cNvSpPr/>
          <p:nvPr/>
        </p:nvSpPr>
        <p:spPr>
          <a:xfrm>
            <a:off x="2865240" y="4846320"/>
            <a:ext cx="812520" cy="345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62" name="Прямоугольник 41"/>
          <p:cNvSpPr/>
          <p:nvPr/>
        </p:nvSpPr>
        <p:spPr>
          <a:xfrm>
            <a:off x="3830400" y="4856400"/>
            <a:ext cx="812520" cy="345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63" name="Прямоугольник 42"/>
          <p:cNvSpPr/>
          <p:nvPr/>
        </p:nvSpPr>
        <p:spPr>
          <a:xfrm>
            <a:off x="4704120" y="4826160"/>
            <a:ext cx="812520" cy="345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64" name="Прямоугольник 43"/>
          <p:cNvSpPr/>
          <p:nvPr/>
        </p:nvSpPr>
        <p:spPr>
          <a:xfrm>
            <a:off x="4770000" y="4389120"/>
            <a:ext cx="812520" cy="345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65" name="Прямоугольник 44"/>
          <p:cNvSpPr/>
          <p:nvPr/>
        </p:nvSpPr>
        <p:spPr>
          <a:xfrm>
            <a:off x="4770000" y="3962520"/>
            <a:ext cx="812520" cy="345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66" name="Прямоугольник 45"/>
          <p:cNvSpPr/>
          <p:nvPr/>
        </p:nvSpPr>
        <p:spPr>
          <a:xfrm>
            <a:off x="1960920" y="3799800"/>
            <a:ext cx="812520" cy="345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67" name="Прямоугольник 46"/>
          <p:cNvSpPr/>
          <p:nvPr/>
        </p:nvSpPr>
        <p:spPr>
          <a:xfrm>
            <a:off x="3749040" y="3037680"/>
            <a:ext cx="893880" cy="36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68" name="Прямоугольник 47"/>
          <p:cNvSpPr/>
          <p:nvPr/>
        </p:nvSpPr>
        <p:spPr>
          <a:xfrm>
            <a:off x="2854800" y="3027600"/>
            <a:ext cx="812520" cy="375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69" name="Прямоугольник 48"/>
          <p:cNvSpPr/>
          <p:nvPr/>
        </p:nvSpPr>
        <p:spPr>
          <a:xfrm>
            <a:off x="1960920" y="2976840"/>
            <a:ext cx="812520" cy="345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70" name="Прямоугольник 49"/>
          <p:cNvSpPr/>
          <p:nvPr/>
        </p:nvSpPr>
        <p:spPr>
          <a:xfrm>
            <a:off x="1940400" y="2519640"/>
            <a:ext cx="812520" cy="345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71" name="Прямоугольник 50"/>
          <p:cNvSpPr/>
          <p:nvPr/>
        </p:nvSpPr>
        <p:spPr>
          <a:xfrm>
            <a:off x="1940400" y="2113200"/>
            <a:ext cx="812520" cy="345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72" name="Прямоугольник 51"/>
          <p:cNvSpPr/>
          <p:nvPr/>
        </p:nvSpPr>
        <p:spPr>
          <a:xfrm>
            <a:off x="2021760" y="1544400"/>
            <a:ext cx="812520" cy="456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73" name="Прямоугольник 52"/>
          <p:cNvSpPr/>
          <p:nvPr/>
        </p:nvSpPr>
        <p:spPr>
          <a:xfrm>
            <a:off x="2976840" y="1544400"/>
            <a:ext cx="812520" cy="406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74" name="Прямоугольник 53"/>
          <p:cNvSpPr/>
          <p:nvPr/>
        </p:nvSpPr>
        <p:spPr>
          <a:xfrm>
            <a:off x="4770000" y="1838880"/>
            <a:ext cx="766800" cy="50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75" name="Прямоугольник 54"/>
          <p:cNvSpPr/>
          <p:nvPr/>
        </p:nvSpPr>
        <p:spPr>
          <a:xfrm>
            <a:off x="4724280" y="2458800"/>
            <a:ext cx="812520" cy="416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76" name="Прямоугольник 55"/>
          <p:cNvSpPr/>
          <p:nvPr/>
        </p:nvSpPr>
        <p:spPr>
          <a:xfrm>
            <a:off x="3881160" y="1544400"/>
            <a:ext cx="812520" cy="406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13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4"/>
              </a:ext>
            </a:extLst>
          </a:blip>
          <a:stretch/>
        </p:blipFill>
        <p:spPr>
          <a:xfrm>
            <a:off x="1415520" y="1280160"/>
            <a:ext cx="3455640" cy="2088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15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6"/>
              </a:ext>
            </a:extLst>
          </a:blip>
          <a:stretch/>
        </p:blipFill>
        <p:spPr>
          <a:xfrm>
            <a:off x="1398600" y="5532840"/>
            <a:ext cx="3455640" cy="20880"/>
          </a:xfrm>
          <a:prstGeom prst="rect">
            <a:avLst/>
          </a:prstGeom>
          <a:ln w="0">
            <a:noFill/>
          </a:ln>
        </p:spPr>
      </p:pic>
      <p:pic>
        <p:nvPicPr>
          <p:cNvPr id="179" name="Picture 2"/>
          <p:cNvPicPr/>
          <p:nvPr/>
        </p:nvPicPr>
        <p:blipFill>
          <a:blip r:embed="rId7"/>
          <a:srcRect l="23622" t="20846" r="9721" b="13320"/>
          <a:stretch/>
        </p:blipFill>
        <p:spPr>
          <a:xfrm>
            <a:off x="731520" y="843120"/>
            <a:ext cx="5851800" cy="3250800"/>
          </a:xfrm>
          <a:prstGeom prst="rect">
            <a:avLst/>
          </a:prstGeom>
          <a:ln w="12700">
            <a:solidFill>
              <a:srgbClr val="FFC000"/>
            </a:solidFill>
            <a:miter/>
          </a:ln>
        </p:spPr>
      </p:pic>
      <p:pic>
        <p:nvPicPr>
          <p:cNvPr id="180" name="Picture 3"/>
          <p:cNvPicPr/>
          <p:nvPr/>
        </p:nvPicPr>
        <p:blipFill>
          <a:blip r:embed="rId8"/>
          <a:srcRect l="23724" t="20186" r="8417" b="18570"/>
          <a:stretch/>
        </p:blipFill>
        <p:spPr>
          <a:xfrm>
            <a:off x="6431400" y="3058200"/>
            <a:ext cx="5323320" cy="2702160"/>
          </a:xfrm>
          <a:prstGeom prst="rect">
            <a:avLst/>
          </a:prstGeom>
          <a:ln w="9525">
            <a:solidFill>
              <a:srgbClr val="4472C4">
                <a:lumMod val="75000"/>
              </a:srgbClr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272</Words>
  <Application>Microsoft Office PowerPoint</Application>
  <PresentationFormat>Произвольный</PresentationFormat>
  <Paragraphs>70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реализации проекта «Экология выбора»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Вера Арнаутова</cp:lastModifiedBy>
  <cp:revision>83</cp:revision>
  <dcterms:created xsi:type="dcterms:W3CDTF">2025-07-22T11:55:38Z</dcterms:created>
  <dcterms:modified xsi:type="dcterms:W3CDTF">2025-08-19T19:56:41Z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Произвольный</vt:lpwstr>
  </property>
  <property fmtid="{D5CDD505-2E9C-101B-9397-08002B2CF9AE}" pid="4" name="Slides">
    <vt:i4>16</vt:i4>
  </property>
</Properties>
</file>