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0" r:id="rId9"/>
    <p:sldId id="261" r:id="rId10"/>
    <p:sldId id="276" r:id="rId11"/>
    <p:sldId id="271" r:id="rId12"/>
    <p:sldId id="268" r:id="rId13"/>
    <p:sldId id="269" r:id="rId14"/>
    <p:sldId id="277" r:id="rId15"/>
    <p:sldId id="278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CDCF"/>
    <a:srgbClr val="E5CED0"/>
    <a:srgbClr val="EFD1F3"/>
    <a:srgbClr val="E69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69529" autoAdjust="0"/>
  </p:normalViewPr>
  <p:slideViewPr>
    <p:cSldViewPr snapToGrid="0">
      <p:cViewPr varScale="1">
        <p:scale>
          <a:sx n="79" d="100"/>
          <a:sy n="79" d="100"/>
        </p:scale>
        <p:origin x="1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D3A352-01BF-412B-8DE4-ED7A62EDDCB8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071457-90FA-4975-948F-020A4FA72516}">
      <dgm:prSet phldrT="[Текст]"/>
      <dgm:spPr/>
      <dgm:t>
        <a:bodyPr/>
        <a:lstStyle/>
        <a:p>
          <a:r>
            <a:rPr lang="ru-RU" dirty="0"/>
            <a:t>Предполагает в себе</a:t>
          </a:r>
        </a:p>
      </dgm:t>
    </dgm:pt>
    <dgm:pt modelId="{B06D5356-7DDE-4806-B17B-1516E3BB5603}" type="parTrans" cxnId="{F0CB303F-8F8B-412C-9549-EA84E8ACED20}">
      <dgm:prSet/>
      <dgm:spPr/>
      <dgm:t>
        <a:bodyPr/>
        <a:lstStyle/>
        <a:p>
          <a:endParaRPr lang="ru-RU"/>
        </a:p>
      </dgm:t>
    </dgm:pt>
    <dgm:pt modelId="{FAA2D1CC-1060-423B-AB8E-AF209EEBB30F}" type="sibTrans" cxnId="{F0CB303F-8F8B-412C-9549-EA84E8ACED20}">
      <dgm:prSet/>
      <dgm:spPr/>
      <dgm:t>
        <a:bodyPr/>
        <a:lstStyle/>
        <a:p>
          <a:endParaRPr lang="ru-RU"/>
        </a:p>
      </dgm:t>
    </dgm:pt>
    <dgm:pt modelId="{9141E1A2-EB7C-4E19-9A3E-CD87144E46CC}">
      <dgm:prSet phldrT="[Текст]"/>
      <dgm:spPr>
        <a:solidFill>
          <a:srgbClr val="FF0000"/>
        </a:solidFill>
      </dgm:spPr>
      <dgm:t>
        <a:bodyPr/>
        <a:lstStyle/>
        <a:p>
          <a:endParaRPr lang="ru-RU" dirty="0"/>
        </a:p>
        <a:p>
          <a:r>
            <a:rPr lang="ru-RU" dirty="0"/>
            <a:t>новое содержание образования</a:t>
          </a:r>
        </a:p>
      </dgm:t>
    </dgm:pt>
    <dgm:pt modelId="{34FA9643-F071-4444-8408-0BD2A351A671}" type="parTrans" cxnId="{770D693B-3C1F-425F-9F78-D3D0C1E411C5}">
      <dgm:prSet/>
      <dgm:spPr/>
      <dgm:t>
        <a:bodyPr/>
        <a:lstStyle/>
        <a:p>
          <a:endParaRPr lang="ru-RU"/>
        </a:p>
      </dgm:t>
    </dgm:pt>
    <dgm:pt modelId="{CFDE5F56-A609-4052-8DC0-70F696B77D5C}" type="sibTrans" cxnId="{770D693B-3C1F-425F-9F78-D3D0C1E411C5}">
      <dgm:prSet/>
      <dgm:spPr/>
      <dgm:t>
        <a:bodyPr/>
        <a:lstStyle/>
        <a:p>
          <a:endParaRPr lang="ru-RU"/>
        </a:p>
      </dgm:t>
    </dgm:pt>
    <dgm:pt modelId="{9FC3DC74-CF55-41E3-9232-6FF4DDF0CAD4}">
      <dgm:prSet phldrT="[Текст]"/>
      <dgm:spPr/>
      <dgm:t>
        <a:bodyPr/>
        <a:lstStyle/>
        <a:p>
          <a:r>
            <a:rPr lang="ru-RU" dirty="0"/>
            <a:t>Предполагает в себе</a:t>
          </a:r>
        </a:p>
      </dgm:t>
    </dgm:pt>
    <dgm:pt modelId="{BA69BC7C-F297-4F4B-AD0D-899DE951037F}" type="parTrans" cxnId="{036D59ED-10F1-4F6B-9759-4F6F95ABFC9A}">
      <dgm:prSet/>
      <dgm:spPr/>
      <dgm:t>
        <a:bodyPr/>
        <a:lstStyle/>
        <a:p>
          <a:endParaRPr lang="ru-RU"/>
        </a:p>
      </dgm:t>
    </dgm:pt>
    <dgm:pt modelId="{9616284A-D56C-4B82-BE82-8B9C67FC2046}" type="sibTrans" cxnId="{036D59ED-10F1-4F6B-9759-4F6F95ABFC9A}">
      <dgm:prSet/>
      <dgm:spPr/>
      <dgm:t>
        <a:bodyPr/>
        <a:lstStyle/>
        <a:p>
          <a:endParaRPr lang="ru-RU"/>
        </a:p>
      </dgm:t>
    </dgm:pt>
    <dgm:pt modelId="{3616E09A-B923-439C-B81B-79D67E7FBBDA}">
      <dgm:prSet phldrT="[Текст]"/>
      <dgm:spPr/>
      <dgm:t>
        <a:bodyPr/>
        <a:lstStyle/>
        <a:p>
          <a:endParaRPr lang="ru-RU" dirty="0"/>
        </a:p>
        <a:p>
          <a:r>
            <a:rPr lang="ru-RU" dirty="0"/>
            <a:t>инновационные педагогические технологии</a:t>
          </a:r>
        </a:p>
      </dgm:t>
    </dgm:pt>
    <dgm:pt modelId="{02E9FD73-50E5-4582-B20D-9634179B9547}" type="parTrans" cxnId="{3EAEC442-A3B3-49A7-A5B2-AD9C016D2828}">
      <dgm:prSet/>
      <dgm:spPr/>
      <dgm:t>
        <a:bodyPr/>
        <a:lstStyle/>
        <a:p>
          <a:endParaRPr lang="ru-RU"/>
        </a:p>
      </dgm:t>
    </dgm:pt>
    <dgm:pt modelId="{5B175AED-030E-48C8-BDF5-4ABF3CE8E63D}" type="sibTrans" cxnId="{3EAEC442-A3B3-49A7-A5B2-AD9C016D2828}">
      <dgm:prSet/>
      <dgm:spPr/>
      <dgm:t>
        <a:bodyPr/>
        <a:lstStyle/>
        <a:p>
          <a:endParaRPr lang="ru-RU"/>
        </a:p>
      </dgm:t>
    </dgm:pt>
    <dgm:pt modelId="{1CF74A19-C3EC-4EC5-8DE9-52F0F2DDF5F6}">
      <dgm:prSet phldrT="[Текст]"/>
      <dgm:spPr/>
      <dgm:t>
        <a:bodyPr/>
        <a:lstStyle/>
        <a:p>
          <a:pPr algn="ctr"/>
          <a:r>
            <a:rPr lang="ru-RU" dirty="0"/>
            <a:t>Создает условия</a:t>
          </a:r>
        </a:p>
      </dgm:t>
    </dgm:pt>
    <dgm:pt modelId="{600606A6-D002-4D07-ACCA-C3BFE117A3DC}" type="parTrans" cxnId="{3D107813-FDDA-4E47-9F48-2E177AB9534E}">
      <dgm:prSet/>
      <dgm:spPr/>
      <dgm:t>
        <a:bodyPr/>
        <a:lstStyle/>
        <a:p>
          <a:endParaRPr lang="ru-RU"/>
        </a:p>
      </dgm:t>
    </dgm:pt>
    <dgm:pt modelId="{386B07A8-DD31-44F8-AC55-DA3A30F0701A}" type="sibTrans" cxnId="{3D107813-FDDA-4E47-9F48-2E177AB9534E}">
      <dgm:prSet/>
      <dgm:spPr/>
      <dgm:t>
        <a:bodyPr/>
        <a:lstStyle/>
        <a:p>
          <a:endParaRPr lang="ru-RU"/>
        </a:p>
      </dgm:t>
    </dgm:pt>
    <dgm:pt modelId="{CBEC5486-2B0E-4380-A23D-A913C8CF5073}">
      <dgm:prSet phldrT="[Текст]" custT="1"/>
      <dgm:spPr/>
      <dgm:t>
        <a:bodyPr/>
        <a:lstStyle/>
        <a:p>
          <a:pPr algn="ctr"/>
          <a:r>
            <a:rPr lang="ru-RU" sz="1600" b="0" i="0" dirty="0">
              <a:effectLst/>
              <a:latin typeface="Arial" panose="020B0604020202020204" pitchFamily="34" charset="0"/>
            </a:rPr>
            <a:t>Создает возможность </a:t>
          </a:r>
          <a:endParaRPr lang="ru-RU" sz="1600" dirty="0"/>
        </a:p>
      </dgm:t>
    </dgm:pt>
    <dgm:pt modelId="{93CBFD0A-E3E5-4E7F-9AFB-73EF0949383D}" type="parTrans" cxnId="{592295A1-9033-4BA3-B04A-EC89202AA7F9}">
      <dgm:prSet/>
      <dgm:spPr/>
      <dgm:t>
        <a:bodyPr/>
        <a:lstStyle/>
        <a:p>
          <a:endParaRPr lang="ru-RU"/>
        </a:p>
      </dgm:t>
    </dgm:pt>
    <dgm:pt modelId="{C2C06558-B765-46C7-8BF8-1157C3E8B753}" type="sibTrans" cxnId="{592295A1-9033-4BA3-B04A-EC89202AA7F9}">
      <dgm:prSet/>
      <dgm:spPr/>
      <dgm:t>
        <a:bodyPr/>
        <a:lstStyle/>
        <a:p>
          <a:endParaRPr lang="ru-RU"/>
        </a:p>
      </dgm:t>
    </dgm:pt>
    <dgm:pt modelId="{983A6F08-465A-4FBF-A046-32ED3E097C93}" type="pres">
      <dgm:prSet presAssocID="{4CD3A352-01BF-412B-8DE4-ED7A62EDDCB8}" presName="Name0" presStyleCnt="0">
        <dgm:presLayoutVars>
          <dgm:dir/>
          <dgm:animLvl val="lvl"/>
          <dgm:resizeHandles val="exact"/>
        </dgm:presLayoutVars>
      </dgm:prSet>
      <dgm:spPr/>
    </dgm:pt>
    <dgm:pt modelId="{18144696-B855-4B27-B60B-EFF2DD6FBAC8}" type="pres">
      <dgm:prSet presAssocID="{05071457-90FA-4975-948F-020A4FA72516}" presName="compositeNode" presStyleCnt="0">
        <dgm:presLayoutVars>
          <dgm:bulletEnabled val="1"/>
        </dgm:presLayoutVars>
      </dgm:prSet>
      <dgm:spPr/>
    </dgm:pt>
    <dgm:pt modelId="{20B7D23B-ED5D-4915-B906-657FB46E2F63}" type="pres">
      <dgm:prSet presAssocID="{05071457-90FA-4975-948F-020A4FA72516}" presName="bgRect" presStyleLbl="node1" presStyleIdx="0" presStyleCnt="4" custLinFactNeighborX="-9218" custLinFactNeighborY="73048"/>
      <dgm:spPr/>
    </dgm:pt>
    <dgm:pt modelId="{8BC05F05-5774-4C1F-BED1-D001A13AD28C}" type="pres">
      <dgm:prSet presAssocID="{05071457-90FA-4975-948F-020A4FA72516}" presName="parentNode" presStyleLbl="node1" presStyleIdx="0" presStyleCnt="4">
        <dgm:presLayoutVars>
          <dgm:chMax val="0"/>
          <dgm:bulletEnabled val="1"/>
        </dgm:presLayoutVars>
      </dgm:prSet>
      <dgm:spPr/>
    </dgm:pt>
    <dgm:pt modelId="{B1FD885C-7B7E-4683-A634-DEACA76B8430}" type="pres">
      <dgm:prSet presAssocID="{05071457-90FA-4975-948F-020A4FA72516}" presName="childNode" presStyleLbl="node1" presStyleIdx="0" presStyleCnt="4">
        <dgm:presLayoutVars>
          <dgm:bulletEnabled val="1"/>
        </dgm:presLayoutVars>
      </dgm:prSet>
      <dgm:spPr/>
    </dgm:pt>
    <dgm:pt modelId="{0334B828-A466-44CC-A737-0E81B2F55520}" type="pres">
      <dgm:prSet presAssocID="{FAA2D1CC-1060-423B-AB8E-AF209EEBB30F}" presName="hSp" presStyleCnt="0"/>
      <dgm:spPr/>
    </dgm:pt>
    <dgm:pt modelId="{8C0D8594-8E47-4F56-92A4-778107AA410B}" type="pres">
      <dgm:prSet presAssocID="{FAA2D1CC-1060-423B-AB8E-AF209EEBB30F}" presName="vProcSp" presStyleCnt="0"/>
      <dgm:spPr/>
    </dgm:pt>
    <dgm:pt modelId="{D2EA7A24-1273-401F-B4C5-E6F2F208108C}" type="pres">
      <dgm:prSet presAssocID="{FAA2D1CC-1060-423B-AB8E-AF209EEBB30F}" presName="vSp1" presStyleCnt="0"/>
      <dgm:spPr/>
    </dgm:pt>
    <dgm:pt modelId="{EFCD9171-152C-49D1-939F-132474631190}" type="pres">
      <dgm:prSet presAssocID="{FAA2D1CC-1060-423B-AB8E-AF209EEBB30F}" presName="simulatedConn" presStyleLbl="solidFgAcc1" presStyleIdx="0" presStyleCnt="3"/>
      <dgm:spPr/>
    </dgm:pt>
    <dgm:pt modelId="{FE9E5AB6-088D-40B1-804B-B0884DA88DC8}" type="pres">
      <dgm:prSet presAssocID="{FAA2D1CC-1060-423B-AB8E-AF209EEBB30F}" presName="vSp2" presStyleCnt="0"/>
      <dgm:spPr/>
    </dgm:pt>
    <dgm:pt modelId="{99C0E4BF-B107-435C-BA63-DDD14E0EE53F}" type="pres">
      <dgm:prSet presAssocID="{FAA2D1CC-1060-423B-AB8E-AF209EEBB30F}" presName="sibTrans" presStyleCnt="0"/>
      <dgm:spPr/>
    </dgm:pt>
    <dgm:pt modelId="{057C5174-45F0-4A97-A9C4-7D474C6C508E}" type="pres">
      <dgm:prSet presAssocID="{9FC3DC74-CF55-41E3-9232-6FF4DDF0CAD4}" presName="compositeNode" presStyleCnt="0">
        <dgm:presLayoutVars>
          <dgm:bulletEnabled val="1"/>
        </dgm:presLayoutVars>
      </dgm:prSet>
      <dgm:spPr/>
    </dgm:pt>
    <dgm:pt modelId="{BBD7078C-5868-4075-8504-A93205EE8D36}" type="pres">
      <dgm:prSet presAssocID="{9FC3DC74-CF55-41E3-9232-6FF4DDF0CAD4}" presName="bgRect" presStyleLbl="node1" presStyleIdx="1" presStyleCnt="4"/>
      <dgm:spPr/>
    </dgm:pt>
    <dgm:pt modelId="{3ACAFB23-285B-476A-BC61-D019AC3A4F7E}" type="pres">
      <dgm:prSet presAssocID="{9FC3DC74-CF55-41E3-9232-6FF4DDF0CAD4}" presName="parentNode" presStyleLbl="node1" presStyleIdx="1" presStyleCnt="4">
        <dgm:presLayoutVars>
          <dgm:chMax val="0"/>
          <dgm:bulletEnabled val="1"/>
        </dgm:presLayoutVars>
      </dgm:prSet>
      <dgm:spPr/>
    </dgm:pt>
    <dgm:pt modelId="{10A129A7-02CC-42A6-9C85-BF994E695C87}" type="pres">
      <dgm:prSet presAssocID="{9FC3DC74-CF55-41E3-9232-6FF4DDF0CAD4}" presName="childNode" presStyleLbl="node1" presStyleIdx="1" presStyleCnt="4">
        <dgm:presLayoutVars>
          <dgm:bulletEnabled val="1"/>
        </dgm:presLayoutVars>
      </dgm:prSet>
      <dgm:spPr/>
    </dgm:pt>
    <dgm:pt modelId="{06C47EDC-A195-4F84-B72F-84CC5B7A300E}" type="pres">
      <dgm:prSet presAssocID="{9616284A-D56C-4B82-BE82-8B9C67FC2046}" presName="hSp" presStyleCnt="0"/>
      <dgm:spPr/>
    </dgm:pt>
    <dgm:pt modelId="{FF9FA35C-F13C-4423-A6AD-18687DB24421}" type="pres">
      <dgm:prSet presAssocID="{9616284A-D56C-4B82-BE82-8B9C67FC2046}" presName="vProcSp" presStyleCnt="0"/>
      <dgm:spPr/>
    </dgm:pt>
    <dgm:pt modelId="{5E30FE1A-E1D0-4549-B313-649F1997B6E8}" type="pres">
      <dgm:prSet presAssocID="{9616284A-D56C-4B82-BE82-8B9C67FC2046}" presName="vSp1" presStyleCnt="0"/>
      <dgm:spPr/>
    </dgm:pt>
    <dgm:pt modelId="{CD8A0EC3-25EA-4020-8E86-65A5A99219F8}" type="pres">
      <dgm:prSet presAssocID="{9616284A-D56C-4B82-BE82-8B9C67FC2046}" presName="simulatedConn" presStyleLbl="solidFgAcc1" presStyleIdx="1" presStyleCnt="3"/>
      <dgm:spPr/>
    </dgm:pt>
    <dgm:pt modelId="{CD9B3F4F-58EB-452D-B689-BE415DEBF896}" type="pres">
      <dgm:prSet presAssocID="{9616284A-D56C-4B82-BE82-8B9C67FC2046}" presName="vSp2" presStyleCnt="0"/>
      <dgm:spPr/>
    </dgm:pt>
    <dgm:pt modelId="{C6C5B353-75BD-4634-B7EB-4798ACE0B52A}" type="pres">
      <dgm:prSet presAssocID="{9616284A-D56C-4B82-BE82-8B9C67FC2046}" presName="sibTrans" presStyleCnt="0"/>
      <dgm:spPr/>
    </dgm:pt>
    <dgm:pt modelId="{E923C45C-AF92-41CA-A817-95D0940F05C1}" type="pres">
      <dgm:prSet presAssocID="{1CF74A19-C3EC-4EC5-8DE9-52F0F2DDF5F6}" presName="compositeNode" presStyleCnt="0">
        <dgm:presLayoutVars>
          <dgm:bulletEnabled val="1"/>
        </dgm:presLayoutVars>
      </dgm:prSet>
      <dgm:spPr/>
    </dgm:pt>
    <dgm:pt modelId="{66437D6D-5E31-407C-B746-B262369348EE}" type="pres">
      <dgm:prSet presAssocID="{1CF74A19-C3EC-4EC5-8DE9-52F0F2DDF5F6}" presName="bgRect" presStyleLbl="node1" presStyleIdx="2" presStyleCnt="4" custLinFactNeighborX="1227" custLinFactNeighborY="577"/>
      <dgm:spPr/>
    </dgm:pt>
    <dgm:pt modelId="{738B7CCD-4777-492A-88FA-DA475A630810}" type="pres">
      <dgm:prSet presAssocID="{1CF74A19-C3EC-4EC5-8DE9-52F0F2DDF5F6}" presName="parentNode" presStyleLbl="node1" presStyleIdx="2" presStyleCnt="4">
        <dgm:presLayoutVars>
          <dgm:chMax val="0"/>
          <dgm:bulletEnabled val="1"/>
        </dgm:presLayoutVars>
      </dgm:prSet>
      <dgm:spPr/>
    </dgm:pt>
    <dgm:pt modelId="{3FB7389D-AF9D-46E8-ABDE-CFCFE414F1CE}" type="pres">
      <dgm:prSet presAssocID="{386B07A8-DD31-44F8-AC55-DA3A30F0701A}" presName="hSp" presStyleCnt="0"/>
      <dgm:spPr/>
    </dgm:pt>
    <dgm:pt modelId="{CC291FBE-FDCA-4344-BC7B-BC067932D37E}" type="pres">
      <dgm:prSet presAssocID="{386B07A8-DD31-44F8-AC55-DA3A30F0701A}" presName="vProcSp" presStyleCnt="0"/>
      <dgm:spPr/>
    </dgm:pt>
    <dgm:pt modelId="{7D5BE352-8DD6-4D5F-915F-A014FE830E75}" type="pres">
      <dgm:prSet presAssocID="{386B07A8-DD31-44F8-AC55-DA3A30F0701A}" presName="vSp1" presStyleCnt="0"/>
      <dgm:spPr/>
    </dgm:pt>
    <dgm:pt modelId="{1D96A89F-E1BC-4020-8526-5290F761BAA2}" type="pres">
      <dgm:prSet presAssocID="{386B07A8-DD31-44F8-AC55-DA3A30F0701A}" presName="simulatedConn" presStyleLbl="solidFgAcc1" presStyleIdx="2" presStyleCnt="3"/>
      <dgm:spPr/>
    </dgm:pt>
    <dgm:pt modelId="{77119E1D-0138-4DCB-889D-93B038D2194D}" type="pres">
      <dgm:prSet presAssocID="{386B07A8-DD31-44F8-AC55-DA3A30F0701A}" presName="vSp2" presStyleCnt="0"/>
      <dgm:spPr/>
    </dgm:pt>
    <dgm:pt modelId="{D00BC4FD-2127-4D38-84DA-03064ECB8E5A}" type="pres">
      <dgm:prSet presAssocID="{386B07A8-DD31-44F8-AC55-DA3A30F0701A}" presName="sibTrans" presStyleCnt="0"/>
      <dgm:spPr/>
    </dgm:pt>
    <dgm:pt modelId="{D256C28C-9CF5-40E6-9163-6413691893C8}" type="pres">
      <dgm:prSet presAssocID="{CBEC5486-2B0E-4380-A23D-A913C8CF5073}" presName="compositeNode" presStyleCnt="0">
        <dgm:presLayoutVars>
          <dgm:bulletEnabled val="1"/>
        </dgm:presLayoutVars>
      </dgm:prSet>
      <dgm:spPr/>
    </dgm:pt>
    <dgm:pt modelId="{C4665E66-B803-44FF-A4AF-1344F705D3B6}" type="pres">
      <dgm:prSet presAssocID="{CBEC5486-2B0E-4380-A23D-A913C8CF5073}" presName="bgRect" presStyleLbl="node1" presStyleIdx="3" presStyleCnt="4" custLinFactNeighborX="166" custLinFactNeighborY="-727"/>
      <dgm:spPr/>
    </dgm:pt>
    <dgm:pt modelId="{6985BF1B-60CE-41DD-AC58-53AC2EF7E825}" type="pres">
      <dgm:prSet presAssocID="{CBEC5486-2B0E-4380-A23D-A913C8CF5073}" presName="parentNode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D107813-FDDA-4E47-9F48-2E177AB9534E}" srcId="{4CD3A352-01BF-412B-8DE4-ED7A62EDDCB8}" destId="{1CF74A19-C3EC-4EC5-8DE9-52F0F2DDF5F6}" srcOrd="2" destOrd="0" parTransId="{600606A6-D002-4D07-ACCA-C3BFE117A3DC}" sibTransId="{386B07A8-DD31-44F8-AC55-DA3A30F0701A}"/>
    <dgm:cxn modelId="{F7642820-CCB0-4353-A454-1AC718D17E02}" type="presOf" srcId="{CBEC5486-2B0E-4380-A23D-A913C8CF5073}" destId="{6985BF1B-60CE-41DD-AC58-53AC2EF7E825}" srcOrd="1" destOrd="0" presId="urn:microsoft.com/office/officeart/2005/8/layout/hProcess7"/>
    <dgm:cxn modelId="{CDBDAF23-6D3C-4737-878E-D90A60546BA2}" type="presOf" srcId="{3616E09A-B923-439C-B81B-79D67E7FBBDA}" destId="{10A129A7-02CC-42A6-9C85-BF994E695C87}" srcOrd="0" destOrd="0" presId="urn:microsoft.com/office/officeart/2005/8/layout/hProcess7"/>
    <dgm:cxn modelId="{8A5BF332-F199-4760-88A6-0C4EB1DF7EAE}" type="presOf" srcId="{9FC3DC74-CF55-41E3-9232-6FF4DDF0CAD4}" destId="{3ACAFB23-285B-476A-BC61-D019AC3A4F7E}" srcOrd="1" destOrd="0" presId="urn:microsoft.com/office/officeart/2005/8/layout/hProcess7"/>
    <dgm:cxn modelId="{770D693B-3C1F-425F-9F78-D3D0C1E411C5}" srcId="{05071457-90FA-4975-948F-020A4FA72516}" destId="{9141E1A2-EB7C-4E19-9A3E-CD87144E46CC}" srcOrd="0" destOrd="0" parTransId="{34FA9643-F071-4444-8408-0BD2A351A671}" sibTransId="{CFDE5F56-A609-4052-8DC0-70F696B77D5C}"/>
    <dgm:cxn modelId="{F0CB303F-8F8B-412C-9549-EA84E8ACED20}" srcId="{4CD3A352-01BF-412B-8DE4-ED7A62EDDCB8}" destId="{05071457-90FA-4975-948F-020A4FA72516}" srcOrd="0" destOrd="0" parTransId="{B06D5356-7DDE-4806-B17B-1516E3BB5603}" sibTransId="{FAA2D1CC-1060-423B-AB8E-AF209EEBB30F}"/>
    <dgm:cxn modelId="{8F06555E-465D-4FD3-88E8-D6CFCAD1919A}" type="presOf" srcId="{1CF74A19-C3EC-4EC5-8DE9-52F0F2DDF5F6}" destId="{66437D6D-5E31-407C-B746-B262369348EE}" srcOrd="0" destOrd="0" presId="urn:microsoft.com/office/officeart/2005/8/layout/hProcess7"/>
    <dgm:cxn modelId="{3EAEC442-A3B3-49A7-A5B2-AD9C016D2828}" srcId="{9FC3DC74-CF55-41E3-9232-6FF4DDF0CAD4}" destId="{3616E09A-B923-439C-B81B-79D67E7FBBDA}" srcOrd="0" destOrd="0" parTransId="{02E9FD73-50E5-4582-B20D-9634179B9547}" sibTransId="{5B175AED-030E-48C8-BDF5-4ABF3CE8E63D}"/>
    <dgm:cxn modelId="{3A57E16B-4DBE-400E-A1E9-631755C71A25}" type="presOf" srcId="{9FC3DC74-CF55-41E3-9232-6FF4DDF0CAD4}" destId="{BBD7078C-5868-4075-8504-A93205EE8D36}" srcOrd="0" destOrd="0" presId="urn:microsoft.com/office/officeart/2005/8/layout/hProcess7"/>
    <dgm:cxn modelId="{3C1C447A-F3CF-4EE5-8716-F8AF691B1316}" type="presOf" srcId="{9141E1A2-EB7C-4E19-9A3E-CD87144E46CC}" destId="{B1FD885C-7B7E-4683-A634-DEACA76B8430}" srcOrd="0" destOrd="0" presId="urn:microsoft.com/office/officeart/2005/8/layout/hProcess7"/>
    <dgm:cxn modelId="{592295A1-9033-4BA3-B04A-EC89202AA7F9}" srcId="{4CD3A352-01BF-412B-8DE4-ED7A62EDDCB8}" destId="{CBEC5486-2B0E-4380-A23D-A913C8CF5073}" srcOrd="3" destOrd="0" parTransId="{93CBFD0A-E3E5-4E7F-9AFB-73EF0949383D}" sibTransId="{C2C06558-B765-46C7-8BF8-1157C3E8B753}"/>
    <dgm:cxn modelId="{9DC7C2B3-A987-4D99-818C-157A48CEE4B6}" type="presOf" srcId="{CBEC5486-2B0E-4380-A23D-A913C8CF5073}" destId="{C4665E66-B803-44FF-A4AF-1344F705D3B6}" srcOrd="0" destOrd="0" presId="urn:microsoft.com/office/officeart/2005/8/layout/hProcess7"/>
    <dgm:cxn modelId="{1E9C6FB5-D11E-4066-B466-B2B48150BDF0}" type="presOf" srcId="{1CF74A19-C3EC-4EC5-8DE9-52F0F2DDF5F6}" destId="{738B7CCD-4777-492A-88FA-DA475A630810}" srcOrd="1" destOrd="0" presId="urn:microsoft.com/office/officeart/2005/8/layout/hProcess7"/>
    <dgm:cxn modelId="{AF5F80B5-D4A0-4807-A65B-FE5B2DF9697A}" type="presOf" srcId="{4CD3A352-01BF-412B-8DE4-ED7A62EDDCB8}" destId="{983A6F08-465A-4FBF-A046-32ED3E097C93}" srcOrd="0" destOrd="0" presId="urn:microsoft.com/office/officeart/2005/8/layout/hProcess7"/>
    <dgm:cxn modelId="{48D57BC2-42FB-41C9-87E7-3F3B15301EAE}" type="presOf" srcId="{05071457-90FA-4975-948F-020A4FA72516}" destId="{8BC05F05-5774-4C1F-BED1-D001A13AD28C}" srcOrd="1" destOrd="0" presId="urn:microsoft.com/office/officeart/2005/8/layout/hProcess7"/>
    <dgm:cxn modelId="{2FFB6DDC-9F44-4804-8280-C1B856720570}" type="presOf" srcId="{05071457-90FA-4975-948F-020A4FA72516}" destId="{20B7D23B-ED5D-4915-B906-657FB46E2F63}" srcOrd="0" destOrd="0" presId="urn:microsoft.com/office/officeart/2005/8/layout/hProcess7"/>
    <dgm:cxn modelId="{036D59ED-10F1-4F6B-9759-4F6F95ABFC9A}" srcId="{4CD3A352-01BF-412B-8DE4-ED7A62EDDCB8}" destId="{9FC3DC74-CF55-41E3-9232-6FF4DDF0CAD4}" srcOrd="1" destOrd="0" parTransId="{BA69BC7C-F297-4F4B-AD0D-899DE951037F}" sibTransId="{9616284A-D56C-4B82-BE82-8B9C67FC2046}"/>
    <dgm:cxn modelId="{C9D727D9-99C5-4BD7-BC45-CC08946559D5}" type="presParOf" srcId="{983A6F08-465A-4FBF-A046-32ED3E097C93}" destId="{18144696-B855-4B27-B60B-EFF2DD6FBAC8}" srcOrd="0" destOrd="0" presId="urn:microsoft.com/office/officeart/2005/8/layout/hProcess7"/>
    <dgm:cxn modelId="{D0A914EC-D1B3-4CCD-8B67-C4A7743729BC}" type="presParOf" srcId="{18144696-B855-4B27-B60B-EFF2DD6FBAC8}" destId="{20B7D23B-ED5D-4915-B906-657FB46E2F63}" srcOrd="0" destOrd="0" presId="urn:microsoft.com/office/officeart/2005/8/layout/hProcess7"/>
    <dgm:cxn modelId="{6B4CC593-B16F-4B28-ADAB-960C84C0CFC7}" type="presParOf" srcId="{18144696-B855-4B27-B60B-EFF2DD6FBAC8}" destId="{8BC05F05-5774-4C1F-BED1-D001A13AD28C}" srcOrd="1" destOrd="0" presId="urn:microsoft.com/office/officeart/2005/8/layout/hProcess7"/>
    <dgm:cxn modelId="{914026B3-154F-45BB-9C0B-BCEA84E60C08}" type="presParOf" srcId="{18144696-B855-4B27-B60B-EFF2DD6FBAC8}" destId="{B1FD885C-7B7E-4683-A634-DEACA76B8430}" srcOrd="2" destOrd="0" presId="urn:microsoft.com/office/officeart/2005/8/layout/hProcess7"/>
    <dgm:cxn modelId="{96C83A44-90F0-47E7-BDE5-60517250DFCF}" type="presParOf" srcId="{983A6F08-465A-4FBF-A046-32ED3E097C93}" destId="{0334B828-A466-44CC-A737-0E81B2F55520}" srcOrd="1" destOrd="0" presId="urn:microsoft.com/office/officeart/2005/8/layout/hProcess7"/>
    <dgm:cxn modelId="{FA3DFD8A-E0B8-4E33-AA25-8EE53E05C9D5}" type="presParOf" srcId="{983A6F08-465A-4FBF-A046-32ED3E097C93}" destId="{8C0D8594-8E47-4F56-92A4-778107AA410B}" srcOrd="2" destOrd="0" presId="urn:microsoft.com/office/officeart/2005/8/layout/hProcess7"/>
    <dgm:cxn modelId="{791C5B6C-B083-42FB-8C8F-677EA322E71A}" type="presParOf" srcId="{8C0D8594-8E47-4F56-92A4-778107AA410B}" destId="{D2EA7A24-1273-401F-B4C5-E6F2F208108C}" srcOrd="0" destOrd="0" presId="urn:microsoft.com/office/officeart/2005/8/layout/hProcess7"/>
    <dgm:cxn modelId="{58491357-F3DB-4AAA-9D7E-E85263A5FE78}" type="presParOf" srcId="{8C0D8594-8E47-4F56-92A4-778107AA410B}" destId="{EFCD9171-152C-49D1-939F-132474631190}" srcOrd="1" destOrd="0" presId="urn:microsoft.com/office/officeart/2005/8/layout/hProcess7"/>
    <dgm:cxn modelId="{FDE8C026-51CF-4DFC-96C8-665248D59206}" type="presParOf" srcId="{8C0D8594-8E47-4F56-92A4-778107AA410B}" destId="{FE9E5AB6-088D-40B1-804B-B0884DA88DC8}" srcOrd="2" destOrd="0" presId="urn:microsoft.com/office/officeart/2005/8/layout/hProcess7"/>
    <dgm:cxn modelId="{30B81F1F-B7F9-4A35-8149-2709ABCEE5CA}" type="presParOf" srcId="{983A6F08-465A-4FBF-A046-32ED3E097C93}" destId="{99C0E4BF-B107-435C-BA63-DDD14E0EE53F}" srcOrd="3" destOrd="0" presId="urn:microsoft.com/office/officeart/2005/8/layout/hProcess7"/>
    <dgm:cxn modelId="{84EFCC81-6D23-4744-B265-9768F5E13170}" type="presParOf" srcId="{983A6F08-465A-4FBF-A046-32ED3E097C93}" destId="{057C5174-45F0-4A97-A9C4-7D474C6C508E}" srcOrd="4" destOrd="0" presId="urn:microsoft.com/office/officeart/2005/8/layout/hProcess7"/>
    <dgm:cxn modelId="{9D4DE89F-C6D9-40C2-9A24-9DDDF03A9CBE}" type="presParOf" srcId="{057C5174-45F0-4A97-A9C4-7D474C6C508E}" destId="{BBD7078C-5868-4075-8504-A93205EE8D36}" srcOrd="0" destOrd="0" presId="urn:microsoft.com/office/officeart/2005/8/layout/hProcess7"/>
    <dgm:cxn modelId="{79B86ED1-561F-4F79-A292-D6F687A2EE10}" type="presParOf" srcId="{057C5174-45F0-4A97-A9C4-7D474C6C508E}" destId="{3ACAFB23-285B-476A-BC61-D019AC3A4F7E}" srcOrd="1" destOrd="0" presId="urn:microsoft.com/office/officeart/2005/8/layout/hProcess7"/>
    <dgm:cxn modelId="{FE584D81-FE2F-4D45-9A3A-BFD9176A4E75}" type="presParOf" srcId="{057C5174-45F0-4A97-A9C4-7D474C6C508E}" destId="{10A129A7-02CC-42A6-9C85-BF994E695C87}" srcOrd="2" destOrd="0" presId="urn:microsoft.com/office/officeart/2005/8/layout/hProcess7"/>
    <dgm:cxn modelId="{46BBA891-1EFB-4306-BBCC-B7881243304C}" type="presParOf" srcId="{983A6F08-465A-4FBF-A046-32ED3E097C93}" destId="{06C47EDC-A195-4F84-B72F-84CC5B7A300E}" srcOrd="5" destOrd="0" presId="urn:microsoft.com/office/officeart/2005/8/layout/hProcess7"/>
    <dgm:cxn modelId="{AFCCB8C2-5C09-4B0D-A221-026EC35197D5}" type="presParOf" srcId="{983A6F08-465A-4FBF-A046-32ED3E097C93}" destId="{FF9FA35C-F13C-4423-A6AD-18687DB24421}" srcOrd="6" destOrd="0" presId="urn:microsoft.com/office/officeart/2005/8/layout/hProcess7"/>
    <dgm:cxn modelId="{F006B576-99A7-4399-A9EC-B168FCB89DDC}" type="presParOf" srcId="{FF9FA35C-F13C-4423-A6AD-18687DB24421}" destId="{5E30FE1A-E1D0-4549-B313-649F1997B6E8}" srcOrd="0" destOrd="0" presId="urn:microsoft.com/office/officeart/2005/8/layout/hProcess7"/>
    <dgm:cxn modelId="{C7A3993D-413E-4DAC-BBC4-0E19B84BD64C}" type="presParOf" srcId="{FF9FA35C-F13C-4423-A6AD-18687DB24421}" destId="{CD8A0EC3-25EA-4020-8E86-65A5A99219F8}" srcOrd="1" destOrd="0" presId="urn:microsoft.com/office/officeart/2005/8/layout/hProcess7"/>
    <dgm:cxn modelId="{59C96945-322F-4CBF-9A13-2219B3157DB0}" type="presParOf" srcId="{FF9FA35C-F13C-4423-A6AD-18687DB24421}" destId="{CD9B3F4F-58EB-452D-B689-BE415DEBF896}" srcOrd="2" destOrd="0" presId="urn:microsoft.com/office/officeart/2005/8/layout/hProcess7"/>
    <dgm:cxn modelId="{67C87997-B478-4E2A-AF85-B12816B6A1A1}" type="presParOf" srcId="{983A6F08-465A-4FBF-A046-32ED3E097C93}" destId="{C6C5B353-75BD-4634-B7EB-4798ACE0B52A}" srcOrd="7" destOrd="0" presId="urn:microsoft.com/office/officeart/2005/8/layout/hProcess7"/>
    <dgm:cxn modelId="{30783C1D-4985-4EFA-B208-D8A412761BCB}" type="presParOf" srcId="{983A6F08-465A-4FBF-A046-32ED3E097C93}" destId="{E923C45C-AF92-41CA-A817-95D0940F05C1}" srcOrd="8" destOrd="0" presId="urn:microsoft.com/office/officeart/2005/8/layout/hProcess7"/>
    <dgm:cxn modelId="{6D00F2F5-41C6-4283-B2BB-3457ABAAAE49}" type="presParOf" srcId="{E923C45C-AF92-41CA-A817-95D0940F05C1}" destId="{66437D6D-5E31-407C-B746-B262369348EE}" srcOrd="0" destOrd="0" presId="urn:microsoft.com/office/officeart/2005/8/layout/hProcess7"/>
    <dgm:cxn modelId="{3FA42A9A-0FF2-41C6-AAAD-B13909A21C16}" type="presParOf" srcId="{E923C45C-AF92-41CA-A817-95D0940F05C1}" destId="{738B7CCD-4777-492A-88FA-DA475A630810}" srcOrd="1" destOrd="0" presId="urn:microsoft.com/office/officeart/2005/8/layout/hProcess7"/>
    <dgm:cxn modelId="{056445E1-8D4C-4BB3-AB27-79E347CDA24D}" type="presParOf" srcId="{983A6F08-465A-4FBF-A046-32ED3E097C93}" destId="{3FB7389D-AF9D-46E8-ABDE-CFCFE414F1CE}" srcOrd="9" destOrd="0" presId="urn:microsoft.com/office/officeart/2005/8/layout/hProcess7"/>
    <dgm:cxn modelId="{A14FA141-A18D-4B32-9FE2-64A26FD0D099}" type="presParOf" srcId="{983A6F08-465A-4FBF-A046-32ED3E097C93}" destId="{CC291FBE-FDCA-4344-BC7B-BC067932D37E}" srcOrd="10" destOrd="0" presId="urn:microsoft.com/office/officeart/2005/8/layout/hProcess7"/>
    <dgm:cxn modelId="{4425A717-C2A4-42BC-8247-BD9B2B708C4A}" type="presParOf" srcId="{CC291FBE-FDCA-4344-BC7B-BC067932D37E}" destId="{7D5BE352-8DD6-4D5F-915F-A014FE830E75}" srcOrd="0" destOrd="0" presId="urn:microsoft.com/office/officeart/2005/8/layout/hProcess7"/>
    <dgm:cxn modelId="{972C1FCB-7E99-45BA-A157-B29552FCE1AD}" type="presParOf" srcId="{CC291FBE-FDCA-4344-BC7B-BC067932D37E}" destId="{1D96A89F-E1BC-4020-8526-5290F761BAA2}" srcOrd="1" destOrd="0" presId="urn:microsoft.com/office/officeart/2005/8/layout/hProcess7"/>
    <dgm:cxn modelId="{B8A91514-CE45-457F-848D-6F1A7A2907F7}" type="presParOf" srcId="{CC291FBE-FDCA-4344-BC7B-BC067932D37E}" destId="{77119E1D-0138-4DCB-889D-93B038D2194D}" srcOrd="2" destOrd="0" presId="urn:microsoft.com/office/officeart/2005/8/layout/hProcess7"/>
    <dgm:cxn modelId="{83A4AE27-275F-456D-923A-ACEAF3D8CB4D}" type="presParOf" srcId="{983A6F08-465A-4FBF-A046-32ED3E097C93}" destId="{D00BC4FD-2127-4D38-84DA-03064ECB8E5A}" srcOrd="11" destOrd="0" presId="urn:microsoft.com/office/officeart/2005/8/layout/hProcess7"/>
    <dgm:cxn modelId="{7DB3BB0E-F1ED-4759-A8F3-472F677844F2}" type="presParOf" srcId="{983A6F08-465A-4FBF-A046-32ED3E097C93}" destId="{D256C28C-9CF5-40E6-9163-6413691893C8}" srcOrd="12" destOrd="0" presId="urn:microsoft.com/office/officeart/2005/8/layout/hProcess7"/>
    <dgm:cxn modelId="{74B17611-E410-4F62-B995-55DC416C5D06}" type="presParOf" srcId="{D256C28C-9CF5-40E6-9163-6413691893C8}" destId="{C4665E66-B803-44FF-A4AF-1344F705D3B6}" srcOrd="0" destOrd="0" presId="urn:microsoft.com/office/officeart/2005/8/layout/hProcess7"/>
    <dgm:cxn modelId="{75276BDA-B8B8-4C2D-B2A5-A19B1E34628B}" type="presParOf" srcId="{D256C28C-9CF5-40E6-9163-6413691893C8}" destId="{6985BF1B-60CE-41DD-AC58-53AC2EF7E825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F65ACC-D261-4D27-8BBB-2C422940A37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FFCE9E-23CC-4D49-937C-4790D1882557}">
      <dgm:prSet phldrT="[Текст]" custT="1"/>
      <dgm:spPr/>
      <dgm:t>
        <a:bodyPr/>
        <a:lstStyle/>
        <a:p>
          <a:r>
            <a:rPr lang="ru-RU" sz="2400" kern="1200" dirty="0">
              <a:solidFill>
                <a:schemeClr val="bg1"/>
              </a:solidFill>
              <a:effectLst/>
              <a:latin typeface="+mn-lt"/>
              <a:ea typeface="Rosatom"/>
            </a:rPr>
            <a:t>социокультурные особенности территории</a:t>
          </a:r>
          <a:endParaRPr lang="ru-RU" sz="1100" dirty="0">
            <a:solidFill>
              <a:schemeClr val="bg1"/>
            </a:solidFill>
            <a:latin typeface="+mn-lt"/>
          </a:endParaRPr>
        </a:p>
      </dgm:t>
    </dgm:pt>
    <dgm:pt modelId="{A6D86972-4A48-4737-8FE6-26DB02DB480A}" type="parTrans" cxnId="{1D67CBD3-4D95-49D9-A06F-10DF1A5338E9}">
      <dgm:prSet/>
      <dgm:spPr/>
      <dgm:t>
        <a:bodyPr/>
        <a:lstStyle/>
        <a:p>
          <a:endParaRPr lang="ru-RU"/>
        </a:p>
      </dgm:t>
    </dgm:pt>
    <dgm:pt modelId="{01BC9198-A92B-4204-9FC4-18F9ABBD282E}" type="sibTrans" cxnId="{1D67CBD3-4D95-49D9-A06F-10DF1A5338E9}">
      <dgm:prSet/>
      <dgm:spPr/>
      <dgm:t>
        <a:bodyPr/>
        <a:lstStyle/>
        <a:p>
          <a:endParaRPr lang="ru-RU"/>
        </a:p>
      </dgm:t>
    </dgm:pt>
    <dgm:pt modelId="{941CA382-E60E-4F6D-8909-D19A0B9C54C7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dirty="0"/>
            <a:t>Уральский экономический район исключительно богат разнообразными полезными ископаемыми</a:t>
          </a:r>
        </a:p>
      </dgm:t>
    </dgm:pt>
    <dgm:pt modelId="{13AE221A-5FA4-4B1D-A9E0-61ABD8260E92}" type="parTrans" cxnId="{45EF1A19-EB4E-4534-A87C-A84F08FC55C1}">
      <dgm:prSet/>
      <dgm:spPr/>
      <dgm:t>
        <a:bodyPr/>
        <a:lstStyle/>
        <a:p>
          <a:endParaRPr lang="ru-RU"/>
        </a:p>
      </dgm:t>
    </dgm:pt>
    <dgm:pt modelId="{4B758058-E020-4093-9A92-3320223121A1}" type="sibTrans" cxnId="{45EF1A19-EB4E-4534-A87C-A84F08FC55C1}">
      <dgm:prSet/>
      <dgm:spPr/>
      <dgm:t>
        <a:bodyPr/>
        <a:lstStyle/>
        <a:p>
          <a:endParaRPr lang="ru-RU"/>
        </a:p>
      </dgm:t>
    </dgm:pt>
    <dgm:pt modelId="{3A26FC81-3B4C-4F43-A1ED-96E7BFDC8CE9}">
      <dgm:prSet phldrT="[Текст]" custT="1"/>
      <dgm:spPr/>
      <dgm:t>
        <a:bodyPr/>
        <a:lstStyle/>
        <a:p>
          <a:pPr marL="0" marR="0" lvl="0" indent="0" algn="ctr" defTabSz="10668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kern="1200" dirty="0">
              <a:solidFill>
                <a:prstClr val="white"/>
              </a:solidFill>
              <a:effectLst/>
              <a:latin typeface="+mn-lt"/>
              <a:ea typeface="Rosatom"/>
              <a:cs typeface="+mn-cs"/>
            </a:rPr>
            <a:t>личный пример окружающих, их культура, опыт, образ жизни, деятельность</a:t>
          </a:r>
        </a:p>
      </dgm:t>
    </dgm:pt>
    <dgm:pt modelId="{BAC3EB4E-E077-4B71-82AA-97D1DB62752A}" type="parTrans" cxnId="{ED867622-A697-43F1-B3E3-E2A2E06D3A77}">
      <dgm:prSet/>
      <dgm:spPr/>
      <dgm:t>
        <a:bodyPr/>
        <a:lstStyle/>
        <a:p>
          <a:endParaRPr lang="ru-RU"/>
        </a:p>
      </dgm:t>
    </dgm:pt>
    <dgm:pt modelId="{59F546F7-E0A0-4146-BF34-B9B78FD998C4}" type="sibTrans" cxnId="{ED867622-A697-43F1-B3E3-E2A2E06D3A77}">
      <dgm:prSet/>
      <dgm:spPr/>
      <dgm:t>
        <a:bodyPr/>
        <a:lstStyle/>
        <a:p>
          <a:endParaRPr lang="ru-RU"/>
        </a:p>
      </dgm:t>
    </dgm:pt>
    <dgm:pt modelId="{2E5CCE87-BCCD-4D1C-9E92-E00B5BCD06E8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Gill Sans MT" panose="020B0502020104020203"/>
              <a:ea typeface="+mn-ea"/>
              <a:cs typeface="+mn-cs"/>
            </a:rPr>
            <a:t>организация и проведение профессиональных проб на базе производственных и иных организаций</a:t>
          </a:r>
        </a:p>
      </dgm:t>
    </dgm:pt>
    <dgm:pt modelId="{0A123371-7B47-4812-B6AD-12AD8C4D0BFC}" type="parTrans" cxnId="{CFB34648-C938-43C7-A5A0-896365F25E44}">
      <dgm:prSet/>
      <dgm:spPr/>
      <dgm:t>
        <a:bodyPr/>
        <a:lstStyle/>
        <a:p>
          <a:endParaRPr lang="ru-RU"/>
        </a:p>
      </dgm:t>
    </dgm:pt>
    <dgm:pt modelId="{716210AC-334B-4B41-882E-F9D8B19734E2}" type="sibTrans" cxnId="{CFB34648-C938-43C7-A5A0-896365F25E44}">
      <dgm:prSet/>
      <dgm:spPr/>
      <dgm:t>
        <a:bodyPr/>
        <a:lstStyle/>
        <a:p>
          <a:endParaRPr lang="ru-RU"/>
        </a:p>
      </dgm:t>
    </dgm:pt>
    <dgm:pt modelId="{4CDC726E-1C22-42C4-95B7-5141551BF39C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dirty="0"/>
            <a:t>Наличие историко-архитектурных памятников</a:t>
          </a:r>
        </a:p>
      </dgm:t>
    </dgm:pt>
    <dgm:pt modelId="{B5DBD58E-781B-4598-9899-A71422887B35}" type="parTrans" cxnId="{D5733C8A-7A7D-4D9C-A39A-E1536A85BF32}">
      <dgm:prSet/>
      <dgm:spPr/>
      <dgm:t>
        <a:bodyPr/>
        <a:lstStyle/>
        <a:p>
          <a:endParaRPr lang="ru-RU"/>
        </a:p>
      </dgm:t>
    </dgm:pt>
    <dgm:pt modelId="{8E99FF34-A8EC-4279-992A-F098B4798DFB}" type="sibTrans" cxnId="{D5733C8A-7A7D-4D9C-A39A-E1536A85BF32}">
      <dgm:prSet/>
      <dgm:spPr/>
      <dgm:t>
        <a:bodyPr/>
        <a:lstStyle/>
        <a:p>
          <a:endParaRPr lang="ru-RU"/>
        </a:p>
      </dgm:t>
    </dgm:pt>
    <dgm:pt modelId="{083797AC-4B64-4035-804A-BDE47339A2D5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dirty="0"/>
            <a:t>Наличие интересных объектов природы</a:t>
          </a:r>
        </a:p>
      </dgm:t>
    </dgm:pt>
    <dgm:pt modelId="{EF50F7BC-DF9E-48F9-AF1C-9FE20D2F1922}" type="parTrans" cxnId="{ACFC6493-A5B0-4D36-8C89-F293C9A47159}">
      <dgm:prSet/>
      <dgm:spPr/>
      <dgm:t>
        <a:bodyPr/>
        <a:lstStyle/>
        <a:p>
          <a:endParaRPr lang="ru-RU"/>
        </a:p>
      </dgm:t>
    </dgm:pt>
    <dgm:pt modelId="{78C77C4C-3077-4D22-AEA2-9764EF7AF6D0}" type="sibTrans" cxnId="{ACFC6493-A5B0-4D36-8C89-F293C9A47159}">
      <dgm:prSet/>
      <dgm:spPr/>
      <dgm:t>
        <a:bodyPr/>
        <a:lstStyle/>
        <a:p>
          <a:endParaRPr lang="ru-RU"/>
        </a:p>
      </dgm:t>
    </dgm:pt>
    <dgm:pt modelId="{89ED2D92-9245-462C-ADCE-D7AFE7F5085B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Gill Sans MT" panose="020B0502020104020203"/>
              <a:ea typeface="+mn-ea"/>
              <a:cs typeface="+mn-cs"/>
            </a:rPr>
            <a:t>привлечение специалистов из разных областей для представления собственного опыта, сопровождения проектов и др.</a:t>
          </a:r>
        </a:p>
      </dgm:t>
    </dgm:pt>
    <dgm:pt modelId="{826964D6-709E-4022-BD90-ECC3125039B8}" type="parTrans" cxnId="{755216BB-838D-4EEF-8CE8-6163EDFFF3CE}">
      <dgm:prSet/>
      <dgm:spPr/>
      <dgm:t>
        <a:bodyPr/>
        <a:lstStyle/>
        <a:p>
          <a:endParaRPr lang="ru-RU"/>
        </a:p>
      </dgm:t>
    </dgm:pt>
    <dgm:pt modelId="{6C099E0C-2B2E-4C82-98DE-A3D530419F42}" type="sibTrans" cxnId="{755216BB-838D-4EEF-8CE8-6163EDFFF3CE}">
      <dgm:prSet/>
      <dgm:spPr/>
      <dgm:t>
        <a:bodyPr/>
        <a:lstStyle/>
        <a:p>
          <a:endParaRPr lang="ru-RU"/>
        </a:p>
      </dgm:t>
    </dgm:pt>
    <dgm:pt modelId="{2B2BF416-77F1-4518-95C7-689A5F0A0D9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>
              <a:solidFill>
                <a:prstClr val="white"/>
              </a:solidFill>
              <a:effectLst/>
              <a:latin typeface="+mn-lt"/>
              <a:ea typeface="Rosatom"/>
              <a:cs typeface="+mn-cs"/>
            </a:rPr>
            <a:t>учреждения и организации, с которыми обучающийся  взаимодействует</a:t>
          </a:r>
        </a:p>
        <a:p>
          <a:pPr marL="0" lvl="0" defTabSz="400050">
            <a:spcBef>
              <a:spcPct val="0"/>
            </a:spcBef>
            <a:spcAft>
              <a:spcPct val="35000"/>
            </a:spcAft>
            <a:buNone/>
          </a:pPr>
          <a:endParaRPr lang="ru-RU" dirty="0"/>
        </a:p>
      </dgm:t>
    </dgm:pt>
    <dgm:pt modelId="{CE3EF412-A80C-47E1-ADD4-69E3E50D22D4}" type="parTrans" cxnId="{227656D0-EDEE-4E70-8A66-A93309CE72B2}">
      <dgm:prSet/>
      <dgm:spPr/>
      <dgm:t>
        <a:bodyPr/>
        <a:lstStyle/>
        <a:p>
          <a:endParaRPr lang="ru-RU"/>
        </a:p>
      </dgm:t>
    </dgm:pt>
    <dgm:pt modelId="{ABC15C5B-7031-4E8F-845E-4FF126DCA9FB}" type="sibTrans" cxnId="{227656D0-EDEE-4E70-8A66-A93309CE72B2}">
      <dgm:prSet/>
      <dgm:spPr/>
      <dgm:t>
        <a:bodyPr/>
        <a:lstStyle/>
        <a:p>
          <a:endParaRPr lang="ru-RU"/>
        </a:p>
      </dgm:t>
    </dgm:pt>
    <dgm:pt modelId="{9CF19088-B142-4518-9A2C-74E14010139E}">
      <dgm:prSet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>
              <a:solidFill>
                <a:prstClr val="white"/>
              </a:solidFill>
              <a:effectLst/>
              <a:latin typeface="+mn-lt"/>
              <a:ea typeface="Rosatom"/>
              <a:cs typeface="+mn-cs"/>
            </a:rPr>
            <a:t>социальные группы, с которыми контактирует человек</a:t>
          </a:r>
        </a:p>
      </dgm:t>
    </dgm:pt>
    <dgm:pt modelId="{7B987B35-7746-42C1-83A5-6569714B1361}" type="parTrans" cxnId="{2E384DF9-F63F-4A07-BD77-846D38CA8E3A}">
      <dgm:prSet/>
      <dgm:spPr/>
      <dgm:t>
        <a:bodyPr/>
        <a:lstStyle/>
        <a:p>
          <a:endParaRPr lang="ru-RU"/>
        </a:p>
      </dgm:t>
    </dgm:pt>
    <dgm:pt modelId="{13775523-E04A-455B-8EB9-FAE228D7FB99}" type="sibTrans" cxnId="{2E384DF9-F63F-4A07-BD77-846D38CA8E3A}">
      <dgm:prSet/>
      <dgm:spPr/>
      <dgm:t>
        <a:bodyPr/>
        <a:lstStyle/>
        <a:p>
          <a:endParaRPr lang="ru-RU"/>
        </a:p>
      </dgm:t>
    </dgm:pt>
    <dgm:pt modelId="{3E9C567B-957B-48D7-B503-C5C7CF010F44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endParaRPr lang="ru-RU" sz="1400" dirty="0"/>
        </a:p>
      </dgm:t>
    </dgm:pt>
    <dgm:pt modelId="{E18B42F9-07B2-483B-AD92-FE74586C304C}" type="parTrans" cxnId="{E4D1B32D-5D67-4DDF-B790-785B2AFC66E5}">
      <dgm:prSet/>
      <dgm:spPr/>
      <dgm:t>
        <a:bodyPr/>
        <a:lstStyle/>
        <a:p>
          <a:endParaRPr lang="ru-RU"/>
        </a:p>
      </dgm:t>
    </dgm:pt>
    <dgm:pt modelId="{A32961C6-9FFB-4787-9954-1A377329D970}" type="sibTrans" cxnId="{E4D1B32D-5D67-4DDF-B790-785B2AFC66E5}">
      <dgm:prSet/>
      <dgm:spPr/>
      <dgm:t>
        <a:bodyPr/>
        <a:lstStyle/>
        <a:p>
          <a:endParaRPr lang="ru-RU"/>
        </a:p>
      </dgm:t>
    </dgm:pt>
    <dgm:pt modelId="{60DE7713-1F8D-41CD-935A-20972D20252D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endParaRPr lang="ru-RU" sz="1400" dirty="0"/>
        </a:p>
      </dgm:t>
    </dgm:pt>
    <dgm:pt modelId="{F2EC42C5-C90B-433F-A05B-8FFF3AD6B698}" type="parTrans" cxnId="{38D832E4-F92A-4F48-A877-70A346F6FE19}">
      <dgm:prSet/>
      <dgm:spPr/>
      <dgm:t>
        <a:bodyPr/>
        <a:lstStyle/>
        <a:p>
          <a:endParaRPr lang="ru-RU"/>
        </a:p>
      </dgm:t>
    </dgm:pt>
    <dgm:pt modelId="{78078B3C-2890-47B7-B8D2-294820017489}" type="sibTrans" cxnId="{38D832E4-F92A-4F48-A877-70A346F6FE19}">
      <dgm:prSet/>
      <dgm:spPr/>
      <dgm:t>
        <a:bodyPr/>
        <a:lstStyle/>
        <a:p>
          <a:endParaRPr lang="ru-RU"/>
        </a:p>
      </dgm:t>
    </dgm:pt>
    <dgm:pt modelId="{B0ACB959-6D5F-4933-AF88-1D8D3A065F0C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dirty="0"/>
            <a:t>родительское просвещение по вопросам работы с одарёнными учащимися</a:t>
          </a:r>
        </a:p>
      </dgm:t>
    </dgm:pt>
    <dgm:pt modelId="{FAB2D18D-F133-47D0-A529-8003B69C2433}" type="parTrans" cxnId="{B9F4964E-2348-4319-B33F-D4D575811A5B}">
      <dgm:prSet/>
      <dgm:spPr/>
      <dgm:t>
        <a:bodyPr/>
        <a:lstStyle/>
        <a:p>
          <a:endParaRPr lang="ru-RU"/>
        </a:p>
      </dgm:t>
    </dgm:pt>
    <dgm:pt modelId="{6592387A-9E57-4153-8DAE-78E7C2870FD3}" type="sibTrans" cxnId="{B9F4964E-2348-4319-B33F-D4D575811A5B}">
      <dgm:prSet/>
      <dgm:spPr/>
      <dgm:t>
        <a:bodyPr/>
        <a:lstStyle/>
        <a:p>
          <a:endParaRPr lang="ru-RU"/>
        </a:p>
      </dgm:t>
    </dgm:pt>
    <dgm:pt modelId="{8C3A7B51-D310-4FA0-B0B6-207B7CA69D18}">
      <dgm:prSet custT="1"/>
      <dgm:spPr/>
      <dgm:t>
        <a:bodyPr/>
        <a:lstStyle/>
        <a:p>
          <a:pPr>
            <a:buFont typeface="Symbol" panose="05050102010706020507" pitchFamily="18" charset="2"/>
            <a:buNone/>
          </a:pPr>
          <a:endParaRPr lang="ru-RU" sz="1400" dirty="0"/>
        </a:p>
      </dgm:t>
    </dgm:pt>
    <dgm:pt modelId="{5C6ECFB8-BE57-44C8-8A86-6FEBCBCAC464}" type="parTrans" cxnId="{900FCFF3-FC1D-432C-9245-5BC4DFEAC933}">
      <dgm:prSet/>
      <dgm:spPr/>
      <dgm:t>
        <a:bodyPr/>
        <a:lstStyle/>
        <a:p>
          <a:endParaRPr lang="ru-RU"/>
        </a:p>
      </dgm:t>
    </dgm:pt>
    <dgm:pt modelId="{C74E37A4-49A4-4C4C-AD55-45E02A4B7EDB}" type="sibTrans" cxnId="{900FCFF3-FC1D-432C-9245-5BC4DFEAC933}">
      <dgm:prSet/>
      <dgm:spPr/>
      <dgm:t>
        <a:bodyPr/>
        <a:lstStyle/>
        <a:p>
          <a:endParaRPr lang="ru-RU"/>
        </a:p>
      </dgm:t>
    </dgm:pt>
    <dgm:pt modelId="{7CAA7911-540A-4EE9-B02B-E461590E63A0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dirty="0"/>
            <a:t>взаимодействие с ВУЗами и СУЗами</a:t>
          </a:r>
        </a:p>
      </dgm:t>
    </dgm:pt>
    <dgm:pt modelId="{7EC3007F-6FA1-4856-AB9C-A842CB9D726B}" type="parTrans" cxnId="{44CB3A81-BD43-4605-87C7-7FE6F1C616CC}">
      <dgm:prSet/>
      <dgm:spPr/>
      <dgm:t>
        <a:bodyPr/>
        <a:lstStyle/>
        <a:p>
          <a:endParaRPr lang="ru-RU"/>
        </a:p>
      </dgm:t>
    </dgm:pt>
    <dgm:pt modelId="{5D0E211D-B0BE-4873-8DB4-8FDC31BBC2D8}" type="sibTrans" cxnId="{44CB3A81-BD43-4605-87C7-7FE6F1C616CC}">
      <dgm:prSet/>
      <dgm:spPr/>
      <dgm:t>
        <a:bodyPr/>
        <a:lstStyle/>
        <a:p>
          <a:endParaRPr lang="ru-RU"/>
        </a:p>
      </dgm:t>
    </dgm:pt>
    <dgm:pt modelId="{551AAFAE-783D-4E5A-889E-8B43F72F7BC0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dirty="0"/>
            <a:t>сетевое взаимодействие с образовательными организациями</a:t>
          </a:r>
        </a:p>
      </dgm:t>
    </dgm:pt>
    <dgm:pt modelId="{A17E53FE-2E91-4F59-B972-0609C88671F3}" type="parTrans" cxnId="{E1316BDB-DF66-412F-90AA-30AE0B125A35}">
      <dgm:prSet/>
      <dgm:spPr/>
      <dgm:t>
        <a:bodyPr/>
        <a:lstStyle/>
        <a:p>
          <a:endParaRPr lang="ru-RU"/>
        </a:p>
      </dgm:t>
    </dgm:pt>
    <dgm:pt modelId="{55E9D613-8209-4924-9694-E7BD1185242F}" type="sibTrans" cxnId="{E1316BDB-DF66-412F-90AA-30AE0B125A35}">
      <dgm:prSet/>
      <dgm:spPr/>
      <dgm:t>
        <a:bodyPr/>
        <a:lstStyle/>
        <a:p>
          <a:endParaRPr lang="ru-RU"/>
        </a:p>
      </dgm:t>
    </dgm:pt>
    <dgm:pt modelId="{9E420B62-675F-4821-A12B-350A8230B318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dirty="0"/>
            <a:t>консультативная работа с обучающимися, родителями и педагогами</a:t>
          </a:r>
        </a:p>
      </dgm:t>
    </dgm:pt>
    <dgm:pt modelId="{D3778DD0-0764-45DB-BD10-7F9149F4FBD9}" type="parTrans" cxnId="{15C9F6C6-D637-4C1C-839F-108FEFA487D7}">
      <dgm:prSet/>
      <dgm:spPr/>
      <dgm:t>
        <a:bodyPr/>
        <a:lstStyle/>
        <a:p>
          <a:endParaRPr lang="ru-RU"/>
        </a:p>
      </dgm:t>
    </dgm:pt>
    <dgm:pt modelId="{8222FDE7-6777-4EAA-894F-A91989292F00}" type="sibTrans" cxnId="{15C9F6C6-D637-4C1C-839F-108FEFA487D7}">
      <dgm:prSet/>
      <dgm:spPr/>
      <dgm:t>
        <a:bodyPr/>
        <a:lstStyle/>
        <a:p>
          <a:endParaRPr lang="ru-RU"/>
        </a:p>
      </dgm:t>
    </dgm:pt>
    <dgm:pt modelId="{742CD072-EA74-4D4B-81A1-DC3EC8BEEEB7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endParaRPr lang="ru-RU" sz="1600" dirty="0"/>
        </a:p>
      </dgm:t>
    </dgm:pt>
    <dgm:pt modelId="{A47581CC-02DF-4CDB-9DCB-843CCCD1FE84}" type="parTrans" cxnId="{D266CB2E-7154-44B7-88D1-9D789F416B0E}">
      <dgm:prSet/>
      <dgm:spPr/>
      <dgm:t>
        <a:bodyPr/>
        <a:lstStyle/>
        <a:p>
          <a:endParaRPr lang="ru-RU"/>
        </a:p>
      </dgm:t>
    </dgm:pt>
    <dgm:pt modelId="{53E66A00-262E-401E-882B-C1E7B1E5DF53}" type="sibTrans" cxnId="{D266CB2E-7154-44B7-88D1-9D789F416B0E}">
      <dgm:prSet/>
      <dgm:spPr/>
      <dgm:t>
        <a:bodyPr/>
        <a:lstStyle/>
        <a:p>
          <a:endParaRPr lang="ru-RU"/>
        </a:p>
      </dgm:t>
    </dgm:pt>
    <dgm:pt modelId="{1720ADD1-CF78-4279-AD09-A23E2109CE8E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1600" dirty="0"/>
            <a:t>проведение психологических тренингов и развивающих занятий с обучающимися</a:t>
          </a:r>
          <a:endParaRPr lang="ru-RU" sz="1400" dirty="0"/>
        </a:p>
      </dgm:t>
    </dgm:pt>
    <dgm:pt modelId="{E59A6DF4-B1AE-46AC-BCA0-8B95AD726CB8}" type="parTrans" cxnId="{E3922949-56F5-45B0-A175-16375CAE9CCC}">
      <dgm:prSet/>
      <dgm:spPr/>
      <dgm:t>
        <a:bodyPr/>
        <a:lstStyle/>
        <a:p>
          <a:endParaRPr lang="ru-RU"/>
        </a:p>
      </dgm:t>
    </dgm:pt>
    <dgm:pt modelId="{27B60BD8-6EE8-47DB-B9C8-694234819752}" type="sibTrans" cxnId="{E3922949-56F5-45B0-A175-16375CAE9CCC}">
      <dgm:prSet/>
      <dgm:spPr/>
      <dgm:t>
        <a:bodyPr/>
        <a:lstStyle/>
        <a:p>
          <a:endParaRPr lang="ru-RU"/>
        </a:p>
      </dgm:t>
    </dgm:pt>
    <dgm:pt modelId="{5434E29F-9AD3-4706-9269-50D6072EAC39}" type="pres">
      <dgm:prSet presAssocID="{F2F65ACC-D261-4D27-8BBB-2C422940A378}" presName="Name0" presStyleCnt="0">
        <dgm:presLayoutVars>
          <dgm:dir/>
          <dgm:animLvl val="lvl"/>
          <dgm:resizeHandles/>
        </dgm:presLayoutVars>
      </dgm:prSet>
      <dgm:spPr/>
    </dgm:pt>
    <dgm:pt modelId="{E581449A-93FE-49EE-9F87-C26D1410C84C}" type="pres">
      <dgm:prSet presAssocID="{84FFCE9E-23CC-4D49-937C-4790D1882557}" presName="linNode" presStyleCnt="0"/>
      <dgm:spPr/>
    </dgm:pt>
    <dgm:pt modelId="{14F3CEF5-0CAF-4388-A304-2FB5AC35057A}" type="pres">
      <dgm:prSet presAssocID="{84FFCE9E-23CC-4D49-937C-4790D1882557}" presName="parentShp" presStyleLbl="node1" presStyleIdx="0" presStyleCnt="4" custScaleX="107764">
        <dgm:presLayoutVars>
          <dgm:bulletEnabled val="1"/>
        </dgm:presLayoutVars>
      </dgm:prSet>
      <dgm:spPr/>
    </dgm:pt>
    <dgm:pt modelId="{841F935D-4FE4-429B-B849-77194D586197}" type="pres">
      <dgm:prSet presAssocID="{84FFCE9E-23CC-4D49-937C-4790D1882557}" presName="childShp" presStyleLbl="bgAccFollowNode1" presStyleIdx="0" presStyleCnt="4">
        <dgm:presLayoutVars>
          <dgm:bulletEnabled val="1"/>
        </dgm:presLayoutVars>
      </dgm:prSet>
      <dgm:spPr/>
    </dgm:pt>
    <dgm:pt modelId="{DD507FEE-86FC-4891-A5FE-94D9D7DE57A9}" type="pres">
      <dgm:prSet presAssocID="{01BC9198-A92B-4204-9FC4-18F9ABBD282E}" presName="spacing" presStyleCnt="0"/>
      <dgm:spPr/>
    </dgm:pt>
    <dgm:pt modelId="{981E8F30-B8BD-47BA-8664-EB9B6E73DA41}" type="pres">
      <dgm:prSet presAssocID="{3A26FC81-3B4C-4F43-A1ED-96E7BFDC8CE9}" presName="linNode" presStyleCnt="0"/>
      <dgm:spPr/>
    </dgm:pt>
    <dgm:pt modelId="{450B3A2E-080A-4846-BB0A-512CB5F00096}" type="pres">
      <dgm:prSet presAssocID="{3A26FC81-3B4C-4F43-A1ED-96E7BFDC8CE9}" presName="parentShp" presStyleLbl="node1" presStyleIdx="1" presStyleCnt="4" custScaleX="107405">
        <dgm:presLayoutVars>
          <dgm:bulletEnabled val="1"/>
        </dgm:presLayoutVars>
      </dgm:prSet>
      <dgm:spPr/>
    </dgm:pt>
    <dgm:pt modelId="{C61CC8B0-C1F4-416F-A92B-1288FD5AA005}" type="pres">
      <dgm:prSet presAssocID="{3A26FC81-3B4C-4F43-A1ED-96E7BFDC8CE9}" presName="childShp" presStyleLbl="bgAccFollowNode1" presStyleIdx="1" presStyleCnt="4">
        <dgm:presLayoutVars>
          <dgm:bulletEnabled val="1"/>
        </dgm:presLayoutVars>
      </dgm:prSet>
      <dgm:spPr/>
    </dgm:pt>
    <dgm:pt modelId="{C4AF9594-716E-4408-A903-65B4F9F33BC9}" type="pres">
      <dgm:prSet presAssocID="{59F546F7-E0A0-4146-BF34-B9B78FD998C4}" presName="spacing" presStyleCnt="0"/>
      <dgm:spPr/>
    </dgm:pt>
    <dgm:pt modelId="{2E6E5FD8-2D0D-48B6-AEA9-5C73C1A6309A}" type="pres">
      <dgm:prSet presAssocID="{2B2BF416-77F1-4518-95C7-689A5F0A0D90}" presName="linNode" presStyleCnt="0"/>
      <dgm:spPr/>
    </dgm:pt>
    <dgm:pt modelId="{3003E35D-AACF-4CA5-96C3-330800D7900A}" type="pres">
      <dgm:prSet presAssocID="{2B2BF416-77F1-4518-95C7-689A5F0A0D90}" presName="parentShp" presStyleLbl="node1" presStyleIdx="2" presStyleCnt="4" custScaleX="107405" custScaleY="115546" custLinFactNeighborX="-120" custLinFactNeighborY="1723">
        <dgm:presLayoutVars>
          <dgm:bulletEnabled val="1"/>
        </dgm:presLayoutVars>
      </dgm:prSet>
      <dgm:spPr/>
    </dgm:pt>
    <dgm:pt modelId="{31A7EF4E-D7AF-4E36-AE12-814DEBFA2646}" type="pres">
      <dgm:prSet presAssocID="{2B2BF416-77F1-4518-95C7-689A5F0A0D90}" presName="childShp" presStyleLbl="bgAccFollowNode1" presStyleIdx="2" presStyleCnt="4" custScaleY="129327" custLinFactNeighborX="-538" custLinFactNeighborY="-1372">
        <dgm:presLayoutVars>
          <dgm:bulletEnabled val="1"/>
        </dgm:presLayoutVars>
      </dgm:prSet>
      <dgm:spPr/>
    </dgm:pt>
    <dgm:pt modelId="{E63BD432-5E16-417F-94C1-625D641603FC}" type="pres">
      <dgm:prSet presAssocID="{ABC15C5B-7031-4E8F-845E-4FF126DCA9FB}" presName="spacing" presStyleCnt="0"/>
      <dgm:spPr/>
    </dgm:pt>
    <dgm:pt modelId="{5A413D4C-5734-41CC-A5FB-FB9981C76B70}" type="pres">
      <dgm:prSet presAssocID="{9CF19088-B142-4518-9A2C-74E14010139E}" presName="linNode" presStyleCnt="0"/>
      <dgm:spPr/>
    </dgm:pt>
    <dgm:pt modelId="{9DF7ACFF-2CAE-46AA-8486-59F18C136238}" type="pres">
      <dgm:prSet presAssocID="{9CF19088-B142-4518-9A2C-74E14010139E}" presName="parentShp" presStyleLbl="node1" presStyleIdx="3" presStyleCnt="4" custScaleX="107405" custLinFactNeighborX="-729" custLinFactNeighborY="1034">
        <dgm:presLayoutVars>
          <dgm:bulletEnabled val="1"/>
        </dgm:presLayoutVars>
      </dgm:prSet>
      <dgm:spPr/>
    </dgm:pt>
    <dgm:pt modelId="{50EF6288-72B4-4667-83D7-2D80D912400D}" type="pres">
      <dgm:prSet presAssocID="{9CF19088-B142-4518-9A2C-74E14010139E}" presName="childShp" presStyleLbl="bgAccFollowNode1" presStyleIdx="3" presStyleCnt="4" custLinFactNeighborX="-1093" custLinFactNeighborY="-5172">
        <dgm:presLayoutVars>
          <dgm:bulletEnabled val="1"/>
        </dgm:presLayoutVars>
      </dgm:prSet>
      <dgm:spPr/>
    </dgm:pt>
  </dgm:ptLst>
  <dgm:cxnLst>
    <dgm:cxn modelId="{B6D41A02-2753-4761-AF3C-4AF1515952E2}" type="presOf" srcId="{2B2BF416-77F1-4518-95C7-689A5F0A0D90}" destId="{3003E35D-AACF-4CA5-96C3-330800D7900A}" srcOrd="0" destOrd="0" presId="urn:microsoft.com/office/officeart/2005/8/layout/vList6"/>
    <dgm:cxn modelId="{49650706-E5BA-402E-86B3-49824E556059}" type="presOf" srcId="{4CDC726E-1C22-42C4-95B7-5141551BF39C}" destId="{841F935D-4FE4-429B-B849-77194D586197}" srcOrd="0" destOrd="1" presId="urn:microsoft.com/office/officeart/2005/8/layout/vList6"/>
    <dgm:cxn modelId="{45EF1A19-EB4E-4534-A87C-A84F08FC55C1}" srcId="{84FFCE9E-23CC-4D49-937C-4790D1882557}" destId="{941CA382-E60E-4F6D-8909-D19A0B9C54C7}" srcOrd="0" destOrd="0" parTransId="{13AE221A-5FA4-4B1D-A9E0-61ABD8260E92}" sibTransId="{4B758058-E020-4093-9A92-3320223121A1}"/>
    <dgm:cxn modelId="{ED867622-A697-43F1-B3E3-E2A2E06D3A77}" srcId="{F2F65ACC-D261-4D27-8BBB-2C422940A378}" destId="{3A26FC81-3B4C-4F43-A1ED-96E7BFDC8CE9}" srcOrd="1" destOrd="0" parTransId="{BAC3EB4E-E077-4B71-82AA-97D1DB62752A}" sibTransId="{59F546F7-E0A0-4146-BF34-B9B78FD998C4}"/>
    <dgm:cxn modelId="{6FBD2E2A-9565-4B27-AB2E-14BCD024A8C9}" type="presOf" srcId="{B0ACB959-6D5F-4933-AF88-1D8D3A065F0C}" destId="{50EF6288-72B4-4667-83D7-2D80D912400D}" srcOrd="0" destOrd="1" presId="urn:microsoft.com/office/officeart/2005/8/layout/vList6"/>
    <dgm:cxn modelId="{E4D1B32D-5D67-4DDF-B790-785B2AFC66E5}" srcId="{2B2BF416-77F1-4518-95C7-689A5F0A0D90}" destId="{3E9C567B-957B-48D7-B503-C5C7CF010F44}" srcOrd="0" destOrd="0" parTransId="{E18B42F9-07B2-483B-AD92-FE74586C304C}" sibTransId="{A32961C6-9FFB-4787-9954-1A377329D970}"/>
    <dgm:cxn modelId="{D266CB2E-7154-44B7-88D1-9D789F416B0E}" srcId="{2B2BF416-77F1-4518-95C7-689A5F0A0D90}" destId="{742CD072-EA74-4D4B-81A1-DC3EC8BEEEB7}" srcOrd="4" destOrd="0" parTransId="{A47581CC-02DF-4CDB-9DCB-843CCCD1FE84}" sibTransId="{53E66A00-262E-401E-882B-C1E7B1E5DF53}"/>
    <dgm:cxn modelId="{D8B4CF5B-2DA9-4A28-927B-7B0ACD4B4EB1}" type="presOf" srcId="{551AAFAE-783D-4E5A-889E-8B43F72F7BC0}" destId="{31A7EF4E-D7AF-4E36-AE12-814DEBFA2646}" srcOrd="0" destOrd="2" presId="urn:microsoft.com/office/officeart/2005/8/layout/vList6"/>
    <dgm:cxn modelId="{CFB34648-C938-43C7-A5A0-896365F25E44}" srcId="{3A26FC81-3B4C-4F43-A1ED-96E7BFDC8CE9}" destId="{2E5CCE87-BCCD-4D1C-9E92-E00B5BCD06E8}" srcOrd="0" destOrd="0" parTransId="{0A123371-7B47-4812-B6AD-12AD8C4D0BFC}" sibTransId="{716210AC-334B-4B41-882E-F9D8B19734E2}"/>
    <dgm:cxn modelId="{E3922949-56F5-45B0-A175-16375CAE9CCC}" srcId="{9CF19088-B142-4518-9A2C-74E14010139E}" destId="{1720ADD1-CF78-4279-AD09-A23E2109CE8E}" srcOrd="0" destOrd="0" parTransId="{E59A6DF4-B1AE-46AC-BCA0-8B95AD726CB8}" sibTransId="{27B60BD8-6EE8-47DB-B9C8-694234819752}"/>
    <dgm:cxn modelId="{B9F4964E-2348-4319-B33F-D4D575811A5B}" srcId="{9CF19088-B142-4518-9A2C-74E14010139E}" destId="{B0ACB959-6D5F-4933-AF88-1D8D3A065F0C}" srcOrd="1" destOrd="0" parTransId="{FAB2D18D-F133-47D0-A529-8003B69C2433}" sibTransId="{6592387A-9E57-4153-8DAE-78E7C2870FD3}"/>
    <dgm:cxn modelId="{28E5594F-EE95-42DD-B323-DFC26A1C1790}" type="presOf" srcId="{2E5CCE87-BCCD-4D1C-9E92-E00B5BCD06E8}" destId="{C61CC8B0-C1F4-416F-A92B-1288FD5AA005}" srcOrd="0" destOrd="0" presId="urn:microsoft.com/office/officeart/2005/8/layout/vList6"/>
    <dgm:cxn modelId="{D857DD72-373B-43BD-8DE3-521BF0A4BC7F}" type="presOf" srcId="{89ED2D92-9245-462C-ADCE-D7AFE7F5085B}" destId="{C61CC8B0-C1F4-416F-A92B-1288FD5AA005}" srcOrd="0" destOrd="1" presId="urn:microsoft.com/office/officeart/2005/8/layout/vList6"/>
    <dgm:cxn modelId="{44CB3A81-BD43-4605-87C7-7FE6F1C616CC}" srcId="{2B2BF416-77F1-4518-95C7-689A5F0A0D90}" destId="{7CAA7911-540A-4EE9-B02B-E461590E63A0}" srcOrd="1" destOrd="0" parTransId="{7EC3007F-6FA1-4856-AB9C-A842CB9D726B}" sibTransId="{5D0E211D-B0BE-4873-8DB4-8FDC31BBC2D8}"/>
    <dgm:cxn modelId="{C32B1F88-92B6-485C-AD73-3DF19A237B05}" type="presOf" srcId="{8C3A7B51-D310-4FA0-B0B6-207B7CA69D18}" destId="{50EF6288-72B4-4667-83D7-2D80D912400D}" srcOrd="0" destOrd="2" presId="urn:microsoft.com/office/officeart/2005/8/layout/vList6"/>
    <dgm:cxn modelId="{D5733C8A-7A7D-4D9C-A39A-E1536A85BF32}" srcId="{84FFCE9E-23CC-4D49-937C-4790D1882557}" destId="{4CDC726E-1C22-42C4-95B7-5141551BF39C}" srcOrd="1" destOrd="0" parTransId="{B5DBD58E-781B-4598-9899-A71422887B35}" sibTransId="{8E99FF34-A8EC-4279-992A-F098B4798DFB}"/>
    <dgm:cxn modelId="{ACFC6493-A5B0-4D36-8C89-F293C9A47159}" srcId="{84FFCE9E-23CC-4D49-937C-4790D1882557}" destId="{083797AC-4B64-4035-804A-BDE47339A2D5}" srcOrd="2" destOrd="0" parTransId="{EF50F7BC-DF9E-48F9-AF1C-9FE20D2F1922}" sibTransId="{78C77C4C-3077-4D22-AEA2-9764EF7AF6D0}"/>
    <dgm:cxn modelId="{7DEB27A6-CADE-45B9-968A-89C01624457E}" type="presOf" srcId="{742CD072-EA74-4D4B-81A1-DC3EC8BEEEB7}" destId="{31A7EF4E-D7AF-4E36-AE12-814DEBFA2646}" srcOrd="0" destOrd="4" presId="urn:microsoft.com/office/officeart/2005/8/layout/vList6"/>
    <dgm:cxn modelId="{D617ADB8-2F5B-4ABD-BC78-4A33D8C44BEB}" type="presOf" srcId="{9E420B62-675F-4821-A12B-350A8230B318}" destId="{31A7EF4E-D7AF-4E36-AE12-814DEBFA2646}" srcOrd="0" destOrd="3" presId="urn:microsoft.com/office/officeart/2005/8/layout/vList6"/>
    <dgm:cxn modelId="{264A07BB-DF97-4C14-81B4-E22A997E58CE}" type="presOf" srcId="{84FFCE9E-23CC-4D49-937C-4790D1882557}" destId="{14F3CEF5-0CAF-4388-A304-2FB5AC35057A}" srcOrd="0" destOrd="0" presId="urn:microsoft.com/office/officeart/2005/8/layout/vList6"/>
    <dgm:cxn modelId="{755216BB-838D-4EEF-8CE8-6163EDFFF3CE}" srcId="{3A26FC81-3B4C-4F43-A1ED-96E7BFDC8CE9}" destId="{89ED2D92-9245-462C-ADCE-D7AFE7F5085B}" srcOrd="1" destOrd="0" parTransId="{826964D6-709E-4022-BD90-ECC3125039B8}" sibTransId="{6C099E0C-2B2E-4C82-98DE-A3D530419F42}"/>
    <dgm:cxn modelId="{1EB497C4-D1DA-4621-BA5E-37EAB2DF54BB}" type="presOf" srcId="{083797AC-4B64-4035-804A-BDE47339A2D5}" destId="{841F935D-4FE4-429B-B849-77194D586197}" srcOrd="0" destOrd="2" presId="urn:microsoft.com/office/officeart/2005/8/layout/vList6"/>
    <dgm:cxn modelId="{15C9F6C6-D637-4C1C-839F-108FEFA487D7}" srcId="{2B2BF416-77F1-4518-95C7-689A5F0A0D90}" destId="{9E420B62-675F-4821-A12B-350A8230B318}" srcOrd="3" destOrd="0" parTransId="{D3778DD0-0764-45DB-BD10-7F9149F4FBD9}" sibTransId="{8222FDE7-6777-4EAA-894F-A91989292F00}"/>
    <dgm:cxn modelId="{B8E7CDCC-3708-4048-B692-893A83D07BEA}" type="presOf" srcId="{9CF19088-B142-4518-9A2C-74E14010139E}" destId="{9DF7ACFF-2CAE-46AA-8486-59F18C136238}" srcOrd="0" destOrd="0" presId="urn:microsoft.com/office/officeart/2005/8/layout/vList6"/>
    <dgm:cxn modelId="{227656D0-EDEE-4E70-8A66-A93309CE72B2}" srcId="{F2F65ACC-D261-4D27-8BBB-2C422940A378}" destId="{2B2BF416-77F1-4518-95C7-689A5F0A0D90}" srcOrd="2" destOrd="0" parTransId="{CE3EF412-A80C-47E1-ADD4-69E3E50D22D4}" sibTransId="{ABC15C5B-7031-4E8F-845E-4FF126DCA9FB}"/>
    <dgm:cxn modelId="{1ED2A6D1-EA79-4256-B225-EFE627C50AB9}" type="presOf" srcId="{60DE7713-1F8D-41CD-935A-20972D20252D}" destId="{31A7EF4E-D7AF-4E36-AE12-814DEBFA2646}" srcOrd="0" destOrd="5" presId="urn:microsoft.com/office/officeart/2005/8/layout/vList6"/>
    <dgm:cxn modelId="{1D67CBD3-4D95-49D9-A06F-10DF1A5338E9}" srcId="{F2F65ACC-D261-4D27-8BBB-2C422940A378}" destId="{84FFCE9E-23CC-4D49-937C-4790D1882557}" srcOrd="0" destOrd="0" parTransId="{A6D86972-4A48-4737-8FE6-26DB02DB480A}" sibTransId="{01BC9198-A92B-4204-9FC4-18F9ABBD282E}"/>
    <dgm:cxn modelId="{E147ACD6-8020-4137-BABA-C915394C5BF7}" type="presOf" srcId="{7CAA7911-540A-4EE9-B02B-E461590E63A0}" destId="{31A7EF4E-D7AF-4E36-AE12-814DEBFA2646}" srcOrd="0" destOrd="1" presId="urn:microsoft.com/office/officeart/2005/8/layout/vList6"/>
    <dgm:cxn modelId="{E1316BDB-DF66-412F-90AA-30AE0B125A35}" srcId="{2B2BF416-77F1-4518-95C7-689A5F0A0D90}" destId="{551AAFAE-783D-4E5A-889E-8B43F72F7BC0}" srcOrd="2" destOrd="0" parTransId="{A17E53FE-2E91-4F59-B972-0609C88671F3}" sibTransId="{55E9D613-8209-4924-9694-E7BD1185242F}"/>
    <dgm:cxn modelId="{2FE7D0DD-C4E6-4DCC-92A0-E07E38BE892A}" type="presOf" srcId="{3A26FC81-3B4C-4F43-A1ED-96E7BFDC8CE9}" destId="{450B3A2E-080A-4846-BB0A-512CB5F00096}" srcOrd="0" destOrd="0" presId="urn:microsoft.com/office/officeart/2005/8/layout/vList6"/>
    <dgm:cxn modelId="{F8DAC5E0-351E-41AD-8082-39E18A87F9F2}" type="presOf" srcId="{1720ADD1-CF78-4279-AD09-A23E2109CE8E}" destId="{50EF6288-72B4-4667-83D7-2D80D912400D}" srcOrd="0" destOrd="0" presId="urn:microsoft.com/office/officeart/2005/8/layout/vList6"/>
    <dgm:cxn modelId="{38D832E4-F92A-4F48-A877-70A346F6FE19}" srcId="{2B2BF416-77F1-4518-95C7-689A5F0A0D90}" destId="{60DE7713-1F8D-41CD-935A-20972D20252D}" srcOrd="5" destOrd="0" parTransId="{F2EC42C5-C90B-433F-A05B-8FFF3AD6B698}" sibTransId="{78078B3C-2890-47B7-B8D2-294820017489}"/>
    <dgm:cxn modelId="{4E38BEE6-6C5C-4CDC-8576-2CFE766308F0}" type="presOf" srcId="{941CA382-E60E-4F6D-8909-D19A0B9C54C7}" destId="{841F935D-4FE4-429B-B849-77194D586197}" srcOrd="0" destOrd="0" presId="urn:microsoft.com/office/officeart/2005/8/layout/vList6"/>
    <dgm:cxn modelId="{98589EEB-057C-42A0-9F0F-F8AC95396BC4}" type="presOf" srcId="{3E9C567B-957B-48D7-B503-C5C7CF010F44}" destId="{31A7EF4E-D7AF-4E36-AE12-814DEBFA2646}" srcOrd="0" destOrd="0" presId="urn:microsoft.com/office/officeart/2005/8/layout/vList6"/>
    <dgm:cxn modelId="{900FCFF3-FC1D-432C-9245-5BC4DFEAC933}" srcId="{9CF19088-B142-4518-9A2C-74E14010139E}" destId="{8C3A7B51-D310-4FA0-B0B6-207B7CA69D18}" srcOrd="2" destOrd="0" parTransId="{5C6ECFB8-BE57-44C8-8A86-6FEBCBCAC464}" sibTransId="{C74E37A4-49A4-4C4C-AD55-45E02A4B7EDB}"/>
    <dgm:cxn modelId="{A9E4BBF7-73BF-4EFC-9BE9-C77C62354850}" type="presOf" srcId="{F2F65ACC-D261-4D27-8BBB-2C422940A378}" destId="{5434E29F-9AD3-4706-9269-50D6072EAC39}" srcOrd="0" destOrd="0" presId="urn:microsoft.com/office/officeart/2005/8/layout/vList6"/>
    <dgm:cxn modelId="{2E384DF9-F63F-4A07-BD77-846D38CA8E3A}" srcId="{F2F65ACC-D261-4D27-8BBB-2C422940A378}" destId="{9CF19088-B142-4518-9A2C-74E14010139E}" srcOrd="3" destOrd="0" parTransId="{7B987B35-7746-42C1-83A5-6569714B1361}" sibTransId="{13775523-E04A-455B-8EB9-FAE228D7FB99}"/>
    <dgm:cxn modelId="{78D352B0-04F1-4DD5-8E9C-EC78A887124A}" type="presParOf" srcId="{5434E29F-9AD3-4706-9269-50D6072EAC39}" destId="{E581449A-93FE-49EE-9F87-C26D1410C84C}" srcOrd="0" destOrd="0" presId="urn:microsoft.com/office/officeart/2005/8/layout/vList6"/>
    <dgm:cxn modelId="{B00DB301-DBF9-491B-A972-8EE3354B4895}" type="presParOf" srcId="{E581449A-93FE-49EE-9F87-C26D1410C84C}" destId="{14F3CEF5-0CAF-4388-A304-2FB5AC35057A}" srcOrd="0" destOrd="0" presId="urn:microsoft.com/office/officeart/2005/8/layout/vList6"/>
    <dgm:cxn modelId="{4436C37A-46E5-4006-99A1-F0E819034F6B}" type="presParOf" srcId="{E581449A-93FE-49EE-9F87-C26D1410C84C}" destId="{841F935D-4FE4-429B-B849-77194D586197}" srcOrd="1" destOrd="0" presId="urn:microsoft.com/office/officeart/2005/8/layout/vList6"/>
    <dgm:cxn modelId="{EB908C4D-2901-4DBA-A24B-242BBE60F25F}" type="presParOf" srcId="{5434E29F-9AD3-4706-9269-50D6072EAC39}" destId="{DD507FEE-86FC-4891-A5FE-94D9D7DE57A9}" srcOrd="1" destOrd="0" presId="urn:microsoft.com/office/officeart/2005/8/layout/vList6"/>
    <dgm:cxn modelId="{E11A4B1B-D398-4646-A886-A216F9A2F4DB}" type="presParOf" srcId="{5434E29F-9AD3-4706-9269-50D6072EAC39}" destId="{981E8F30-B8BD-47BA-8664-EB9B6E73DA41}" srcOrd="2" destOrd="0" presId="urn:microsoft.com/office/officeart/2005/8/layout/vList6"/>
    <dgm:cxn modelId="{E5C6510C-D127-49D3-99B2-8280EED34581}" type="presParOf" srcId="{981E8F30-B8BD-47BA-8664-EB9B6E73DA41}" destId="{450B3A2E-080A-4846-BB0A-512CB5F00096}" srcOrd="0" destOrd="0" presId="urn:microsoft.com/office/officeart/2005/8/layout/vList6"/>
    <dgm:cxn modelId="{EB031716-DCBB-4AF2-85FB-AEC56D3EA20E}" type="presParOf" srcId="{981E8F30-B8BD-47BA-8664-EB9B6E73DA41}" destId="{C61CC8B0-C1F4-416F-A92B-1288FD5AA005}" srcOrd="1" destOrd="0" presId="urn:microsoft.com/office/officeart/2005/8/layout/vList6"/>
    <dgm:cxn modelId="{D9AF679D-B121-48A4-9F8F-0985F687934D}" type="presParOf" srcId="{5434E29F-9AD3-4706-9269-50D6072EAC39}" destId="{C4AF9594-716E-4408-A903-65B4F9F33BC9}" srcOrd="3" destOrd="0" presId="urn:microsoft.com/office/officeart/2005/8/layout/vList6"/>
    <dgm:cxn modelId="{0927D879-D8B4-4AA3-BC5D-005ED282C557}" type="presParOf" srcId="{5434E29F-9AD3-4706-9269-50D6072EAC39}" destId="{2E6E5FD8-2D0D-48B6-AEA9-5C73C1A6309A}" srcOrd="4" destOrd="0" presId="urn:microsoft.com/office/officeart/2005/8/layout/vList6"/>
    <dgm:cxn modelId="{289F2E6F-1282-460A-952C-05FEE551628D}" type="presParOf" srcId="{2E6E5FD8-2D0D-48B6-AEA9-5C73C1A6309A}" destId="{3003E35D-AACF-4CA5-96C3-330800D7900A}" srcOrd="0" destOrd="0" presId="urn:microsoft.com/office/officeart/2005/8/layout/vList6"/>
    <dgm:cxn modelId="{F8AE8934-40F5-472B-AC6A-B41CD358D822}" type="presParOf" srcId="{2E6E5FD8-2D0D-48B6-AEA9-5C73C1A6309A}" destId="{31A7EF4E-D7AF-4E36-AE12-814DEBFA2646}" srcOrd="1" destOrd="0" presId="urn:microsoft.com/office/officeart/2005/8/layout/vList6"/>
    <dgm:cxn modelId="{740D322A-01A1-476B-8D45-CB715B69DFAD}" type="presParOf" srcId="{5434E29F-9AD3-4706-9269-50D6072EAC39}" destId="{E63BD432-5E16-417F-94C1-625D641603FC}" srcOrd="5" destOrd="0" presId="urn:microsoft.com/office/officeart/2005/8/layout/vList6"/>
    <dgm:cxn modelId="{8AE9CA42-8D3B-4655-8633-ACE5A04E128E}" type="presParOf" srcId="{5434E29F-9AD3-4706-9269-50D6072EAC39}" destId="{5A413D4C-5734-41CC-A5FB-FB9981C76B70}" srcOrd="6" destOrd="0" presId="urn:microsoft.com/office/officeart/2005/8/layout/vList6"/>
    <dgm:cxn modelId="{ABB47BE4-C212-44EA-9F40-449D6A58F27F}" type="presParOf" srcId="{5A413D4C-5734-41CC-A5FB-FB9981C76B70}" destId="{9DF7ACFF-2CAE-46AA-8486-59F18C136238}" srcOrd="0" destOrd="0" presId="urn:microsoft.com/office/officeart/2005/8/layout/vList6"/>
    <dgm:cxn modelId="{FAD02B5B-ED23-44C4-A3BF-44CDE1AF0DB6}" type="presParOf" srcId="{5A413D4C-5734-41CC-A5FB-FB9981C76B70}" destId="{50EF6288-72B4-4667-83D7-2D80D912400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21606C-819A-4277-A59D-FFC6858DE7D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E42FC6-8774-48DA-A724-4609805DFD30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2400" dirty="0">
              <a:latin typeface="+mn-lt"/>
              <a:cs typeface="Times New Roman" panose="02020603050405020304" pitchFamily="18" charset="0"/>
            </a:rPr>
            <a:t>нормативно-правовое пространство</a:t>
          </a:r>
        </a:p>
      </dgm:t>
    </dgm:pt>
    <dgm:pt modelId="{B27BCCAB-636F-47CA-AA7E-6FA8E8B09BB3}" type="parTrans" cxnId="{A0BBE467-EED1-478C-B394-07B51DF4B659}">
      <dgm:prSet/>
      <dgm:spPr/>
      <dgm:t>
        <a:bodyPr/>
        <a:lstStyle/>
        <a:p>
          <a:endParaRPr lang="ru-RU"/>
        </a:p>
      </dgm:t>
    </dgm:pt>
    <dgm:pt modelId="{D56C0342-8F65-4E8E-B069-5F96E26EADC3}" type="sibTrans" cxnId="{A0BBE467-EED1-478C-B394-07B51DF4B659}">
      <dgm:prSet/>
      <dgm:spPr/>
      <dgm:t>
        <a:bodyPr/>
        <a:lstStyle/>
        <a:p>
          <a:endParaRPr lang="ru-RU"/>
        </a:p>
      </dgm:t>
    </dgm:pt>
    <dgm:pt modelId="{47537637-B9E6-461B-93E8-72E9570DF95C}">
      <dgm:prSet phldrT="[Текст]" custT="1"/>
      <dgm:spPr/>
      <dgm:t>
        <a:bodyPr/>
        <a:lstStyle/>
        <a:p>
          <a:r>
            <a:rPr lang="ru-RU" sz="1600" dirty="0">
              <a:latin typeface="+mn-lt"/>
              <a:cs typeface="Times New Roman" panose="02020603050405020304" pitchFamily="18" charset="0"/>
            </a:rPr>
            <a:t>разработка и корректировка нормативно-правовой базы</a:t>
          </a:r>
        </a:p>
      </dgm:t>
    </dgm:pt>
    <dgm:pt modelId="{B7EB8E86-449F-43D3-ADB0-D683E727272F}" type="parTrans" cxnId="{1FDDB3E3-60B1-41A2-A5B8-E27C20E2BEAC}">
      <dgm:prSet/>
      <dgm:spPr/>
      <dgm:t>
        <a:bodyPr/>
        <a:lstStyle/>
        <a:p>
          <a:endParaRPr lang="ru-RU"/>
        </a:p>
      </dgm:t>
    </dgm:pt>
    <dgm:pt modelId="{16B506E9-36CB-49A7-9508-8329567B9578}" type="sibTrans" cxnId="{1FDDB3E3-60B1-41A2-A5B8-E27C20E2BEAC}">
      <dgm:prSet/>
      <dgm:spPr/>
      <dgm:t>
        <a:bodyPr/>
        <a:lstStyle/>
        <a:p>
          <a:endParaRPr lang="ru-RU"/>
        </a:p>
      </dgm:t>
    </dgm:pt>
    <dgm:pt modelId="{D0FFD4D9-B89D-4649-ADF3-47085CB8A192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2400" dirty="0">
              <a:latin typeface="+mn-lt"/>
              <a:cs typeface="Times New Roman" panose="02020603050405020304" pitchFamily="18" charset="0"/>
            </a:rPr>
            <a:t>уклад образовательной организации</a:t>
          </a:r>
        </a:p>
      </dgm:t>
    </dgm:pt>
    <dgm:pt modelId="{54EF5FC4-908D-4DCA-81A7-6B424F961033}" type="parTrans" cxnId="{5A7F1FE7-E672-4F54-BA30-B2FEA081D5B5}">
      <dgm:prSet/>
      <dgm:spPr/>
      <dgm:t>
        <a:bodyPr/>
        <a:lstStyle/>
        <a:p>
          <a:endParaRPr lang="ru-RU"/>
        </a:p>
      </dgm:t>
    </dgm:pt>
    <dgm:pt modelId="{ED05C9C9-507A-43B2-888D-CA50459B1C81}" type="sibTrans" cxnId="{5A7F1FE7-E672-4F54-BA30-B2FEA081D5B5}">
      <dgm:prSet/>
      <dgm:spPr/>
      <dgm:t>
        <a:bodyPr/>
        <a:lstStyle/>
        <a:p>
          <a:endParaRPr lang="ru-RU"/>
        </a:p>
      </dgm:t>
    </dgm:pt>
    <dgm:pt modelId="{5F4AEB42-9CC6-4180-969C-2023ED850A63}">
      <dgm:prSet phldrT="[Текст]" custT="1"/>
      <dgm:spPr>
        <a:solidFill>
          <a:srgbClr val="E4CDCF"/>
        </a:solidFill>
      </dgm:spPr>
      <dgm:t>
        <a:bodyPr/>
        <a:lstStyle/>
        <a:p>
          <a:r>
            <a:rPr lang="ru-RU" sz="1600" dirty="0">
              <a:latin typeface="+mn-lt"/>
              <a:cs typeface="Times New Roman" panose="02020603050405020304" pitchFamily="18" charset="0"/>
            </a:rPr>
            <a:t>традиции данного сообщества, фактически принятые нормы отношения к людям, их мнениям</a:t>
          </a:r>
        </a:p>
      </dgm:t>
    </dgm:pt>
    <dgm:pt modelId="{9A2731B1-2107-4F2C-B41A-D9F5658E08BE}" type="parTrans" cxnId="{1A6A4F82-1928-4B28-A0B6-104B45988321}">
      <dgm:prSet/>
      <dgm:spPr/>
      <dgm:t>
        <a:bodyPr/>
        <a:lstStyle/>
        <a:p>
          <a:endParaRPr lang="ru-RU"/>
        </a:p>
      </dgm:t>
    </dgm:pt>
    <dgm:pt modelId="{3F34AE6D-CA0C-4B61-BC0D-BA33BF15B804}" type="sibTrans" cxnId="{1A6A4F82-1928-4B28-A0B6-104B45988321}">
      <dgm:prSet/>
      <dgm:spPr/>
      <dgm:t>
        <a:bodyPr/>
        <a:lstStyle/>
        <a:p>
          <a:endParaRPr lang="ru-RU"/>
        </a:p>
      </dgm:t>
    </dgm:pt>
    <dgm:pt modelId="{237D7812-0BAB-431C-A418-329E033C20F1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2400" dirty="0">
              <a:latin typeface="+mn-lt"/>
              <a:cs typeface="Times New Roman" panose="02020603050405020304" pitchFamily="18" charset="0"/>
            </a:rPr>
            <a:t>персонально адресованные воздействия</a:t>
          </a:r>
        </a:p>
      </dgm:t>
    </dgm:pt>
    <dgm:pt modelId="{DB28AB99-3D0B-44C5-BD6D-6A5C2D16850C}" type="parTrans" cxnId="{4266E6C6-657B-4E0C-A957-EC1A0637CC2C}">
      <dgm:prSet/>
      <dgm:spPr/>
      <dgm:t>
        <a:bodyPr/>
        <a:lstStyle/>
        <a:p>
          <a:endParaRPr lang="ru-RU"/>
        </a:p>
      </dgm:t>
    </dgm:pt>
    <dgm:pt modelId="{4F2FC3E1-B0DB-4CCE-AF3B-010A6DB18EB5}" type="sibTrans" cxnId="{4266E6C6-657B-4E0C-A957-EC1A0637CC2C}">
      <dgm:prSet/>
      <dgm:spPr/>
      <dgm:t>
        <a:bodyPr/>
        <a:lstStyle/>
        <a:p>
          <a:endParaRPr lang="ru-RU"/>
        </a:p>
      </dgm:t>
    </dgm:pt>
    <dgm:pt modelId="{842028F1-1BDE-41EB-B095-F44A04C99832}">
      <dgm:prSet phldrT="[Текст]" custT="1"/>
      <dgm:spPr/>
      <dgm:t>
        <a:bodyPr/>
        <a:lstStyle/>
        <a:p>
          <a:r>
            <a:rPr lang="ru-RU" sz="1600" dirty="0">
              <a:latin typeface="+mn-lt"/>
            </a:rPr>
            <a:t>система поощрения педагогических работников</a:t>
          </a:r>
          <a:endParaRPr lang="ru-RU" sz="1500" dirty="0">
            <a:latin typeface="+mn-lt"/>
          </a:endParaRPr>
        </a:p>
      </dgm:t>
    </dgm:pt>
    <dgm:pt modelId="{A119A1FB-0A79-4E66-86F9-426E2C774776}" type="parTrans" cxnId="{B55D8E56-9B40-4DBA-8E6B-A8DF4509C045}">
      <dgm:prSet/>
      <dgm:spPr/>
      <dgm:t>
        <a:bodyPr/>
        <a:lstStyle/>
        <a:p>
          <a:endParaRPr lang="ru-RU"/>
        </a:p>
      </dgm:t>
    </dgm:pt>
    <dgm:pt modelId="{7708D6E6-CCF8-45AE-9B82-100CE696A096}" type="sibTrans" cxnId="{B55D8E56-9B40-4DBA-8E6B-A8DF4509C045}">
      <dgm:prSet/>
      <dgm:spPr/>
      <dgm:t>
        <a:bodyPr/>
        <a:lstStyle/>
        <a:p>
          <a:endParaRPr lang="ru-RU"/>
        </a:p>
      </dgm:t>
    </dgm:pt>
    <dgm:pt modelId="{5303751E-7907-4081-8C84-79D8A96BB0FA}">
      <dgm:prSet custT="1"/>
      <dgm:spPr/>
      <dgm:t>
        <a:bodyPr/>
        <a:lstStyle/>
        <a:p>
          <a:r>
            <a:rPr lang="ru-RU" sz="1600" dirty="0">
              <a:latin typeface="+mn-lt"/>
              <a:cs typeface="Times New Roman" panose="02020603050405020304" pitchFamily="18" charset="0"/>
            </a:rPr>
            <a:t>положение о системе выявления, поддержки и развития способностей и талантов обучающихся</a:t>
          </a:r>
        </a:p>
      </dgm:t>
    </dgm:pt>
    <dgm:pt modelId="{9255E11E-A59C-4C7A-9CC8-6F2E656DD9AD}" type="parTrans" cxnId="{6C5BE3C4-331D-416A-A1B5-2B8A5A219F58}">
      <dgm:prSet/>
      <dgm:spPr/>
      <dgm:t>
        <a:bodyPr/>
        <a:lstStyle/>
        <a:p>
          <a:endParaRPr lang="ru-RU"/>
        </a:p>
      </dgm:t>
    </dgm:pt>
    <dgm:pt modelId="{927AEF12-1F48-4A7E-8D2B-96CF8CF79627}" type="sibTrans" cxnId="{6C5BE3C4-331D-416A-A1B5-2B8A5A219F58}">
      <dgm:prSet/>
      <dgm:spPr/>
      <dgm:t>
        <a:bodyPr/>
        <a:lstStyle/>
        <a:p>
          <a:endParaRPr lang="ru-RU"/>
        </a:p>
      </dgm:t>
    </dgm:pt>
    <dgm:pt modelId="{2BDC98E5-5592-413B-A189-673E7A9DA027}">
      <dgm:prSet custT="1"/>
      <dgm:spPr>
        <a:solidFill>
          <a:srgbClr val="E4CDCF"/>
        </a:solidFill>
      </dgm:spPr>
      <dgm:t>
        <a:bodyPr/>
        <a:lstStyle/>
        <a:p>
          <a:r>
            <a:rPr lang="ru-RU" sz="1600" dirty="0">
              <a:latin typeface="+mn-lt"/>
              <a:cs typeface="Times New Roman" panose="02020603050405020304" pitchFamily="18" charset="0"/>
            </a:rPr>
            <a:t>ведение базы достижений учащихся</a:t>
          </a:r>
        </a:p>
      </dgm:t>
    </dgm:pt>
    <dgm:pt modelId="{9FE57D3D-4ED6-4D7C-9B6A-B15D0D6A2C01}" type="parTrans" cxnId="{11A932B7-C4F4-4880-A3F7-C51769B481A8}">
      <dgm:prSet/>
      <dgm:spPr/>
      <dgm:t>
        <a:bodyPr/>
        <a:lstStyle/>
        <a:p>
          <a:endParaRPr lang="ru-RU"/>
        </a:p>
      </dgm:t>
    </dgm:pt>
    <dgm:pt modelId="{FCCE3051-451E-498B-997C-BD536A37F5B7}" type="sibTrans" cxnId="{11A932B7-C4F4-4880-A3F7-C51769B481A8}">
      <dgm:prSet/>
      <dgm:spPr/>
      <dgm:t>
        <a:bodyPr/>
        <a:lstStyle/>
        <a:p>
          <a:endParaRPr lang="ru-RU"/>
        </a:p>
      </dgm:t>
    </dgm:pt>
    <dgm:pt modelId="{AD6E2C28-A284-4FAC-9CE3-0F421FF02B36}">
      <dgm:prSet custT="1"/>
      <dgm:spPr/>
      <dgm:t>
        <a:bodyPr/>
        <a:lstStyle/>
        <a:p>
          <a:r>
            <a:rPr lang="ru-RU" sz="1600" dirty="0">
              <a:latin typeface="+mn-lt"/>
            </a:rPr>
            <a:t>организация и проведение родительских собраний, классных часов, дней открытых дверей</a:t>
          </a:r>
        </a:p>
      </dgm:t>
    </dgm:pt>
    <dgm:pt modelId="{3BD9069E-9B52-4CA4-8A5F-81A4E5646162}" type="parTrans" cxnId="{A38EC54B-11C6-4F9C-A6A1-74E66E9AA347}">
      <dgm:prSet/>
      <dgm:spPr/>
      <dgm:t>
        <a:bodyPr/>
        <a:lstStyle/>
        <a:p>
          <a:endParaRPr lang="ru-RU"/>
        </a:p>
      </dgm:t>
    </dgm:pt>
    <dgm:pt modelId="{F5A10D76-50C1-4056-B2F7-2DDE40FD225D}" type="sibTrans" cxnId="{A38EC54B-11C6-4F9C-A6A1-74E66E9AA347}">
      <dgm:prSet/>
      <dgm:spPr/>
      <dgm:t>
        <a:bodyPr/>
        <a:lstStyle/>
        <a:p>
          <a:endParaRPr lang="ru-RU"/>
        </a:p>
      </dgm:t>
    </dgm:pt>
    <dgm:pt modelId="{F3BE2200-FD45-4BB8-B64A-F4C208A8C768}">
      <dgm:prSet custT="1"/>
      <dgm:spPr/>
      <dgm:t>
        <a:bodyPr/>
        <a:lstStyle/>
        <a:p>
          <a:r>
            <a:rPr lang="ru-RU" sz="2400" dirty="0">
              <a:latin typeface="+mn-lt"/>
              <a:cs typeface="Times New Roman" panose="02020603050405020304" pitchFamily="18" charset="0"/>
            </a:rPr>
            <a:t>средства наглядности и рекламы</a:t>
          </a:r>
        </a:p>
      </dgm:t>
    </dgm:pt>
    <dgm:pt modelId="{86B51705-5EC4-4FB1-A957-BD251BA8F5CC}" type="parTrans" cxnId="{EEE92FDF-FBA4-4139-B97F-06BE59B29F3F}">
      <dgm:prSet/>
      <dgm:spPr/>
      <dgm:t>
        <a:bodyPr/>
        <a:lstStyle/>
        <a:p>
          <a:endParaRPr lang="ru-RU"/>
        </a:p>
      </dgm:t>
    </dgm:pt>
    <dgm:pt modelId="{17E7E496-7A98-42BE-B957-EB40ACC8E76B}" type="sibTrans" cxnId="{EEE92FDF-FBA4-4139-B97F-06BE59B29F3F}">
      <dgm:prSet/>
      <dgm:spPr/>
      <dgm:t>
        <a:bodyPr/>
        <a:lstStyle/>
        <a:p>
          <a:endParaRPr lang="ru-RU"/>
        </a:p>
      </dgm:t>
    </dgm:pt>
    <dgm:pt modelId="{18DE5CC8-9B24-419F-9A26-2C5C09AEE6D5}" type="pres">
      <dgm:prSet presAssocID="{8F21606C-819A-4277-A59D-FFC6858DE7D6}" presName="Name0" presStyleCnt="0">
        <dgm:presLayoutVars>
          <dgm:dir/>
          <dgm:animLvl val="lvl"/>
          <dgm:resizeHandles val="exact"/>
        </dgm:presLayoutVars>
      </dgm:prSet>
      <dgm:spPr/>
    </dgm:pt>
    <dgm:pt modelId="{8821FAE0-59FF-4131-8153-42AEC3A9AFC2}" type="pres">
      <dgm:prSet presAssocID="{42E42FC6-8774-48DA-A724-4609805DFD30}" presName="linNode" presStyleCnt="0"/>
      <dgm:spPr/>
    </dgm:pt>
    <dgm:pt modelId="{034A6922-F078-41C3-B245-2564B448CE19}" type="pres">
      <dgm:prSet presAssocID="{42E42FC6-8774-48DA-A724-4609805DFD30}" presName="parentText" presStyleLbl="node1" presStyleIdx="0" presStyleCnt="4" custScaleX="115710">
        <dgm:presLayoutVars>
          <dgm:chMax val="1"/>
          <dgm:bulletEnabled val="1"/>
        </dgm:presLayoutVars>
      </dgm:prSet>
      <dgm:spPr/>
    </dgm:pt>
    <dgm:pt modelId="{10C1E4BE-82AE-4973-90E2-4F07492218A8}" type="pres">
      <dgm:prSet presAssocID="{42E42FC6-8774-48DA-A724-4609805DFD30}" presName="descendantText" presStyleLbl="alignAccFollowNode1" presStyleIdx="0" presStyleCnt="3" custScaleY="117308">
        <dgm:presLayoutVars>
          <dgm:bulletEnabled val="1"/>
        </dgm:presLayoutVars>
      </dgm:prSet>
      <dgm:spPr/>
    </dgm:pt>
    <dgm:pt modelId="{D60E4B8B-4188-4682-ABD3-76ACE680AFA3}" type="pres">
      <dgm:prSet presAssocID="{D56C0342-8F65-4E8E-B069-5F96E26EADC3}" presName="sp" presStyleCnt="0"/>
      <dgm:spPr/>
    </dgm:pt>
    <dgm:pt modelId="{832046C3-01A4-4C91-8146-1D19175534B1}" type="pres">
      <dgm:prSet presAssocID="{D0FFD4D9-B89D-4649-ADF3-47085CB8A192}" presName="linNode" presStyleCnt="0"/>
      <dgm:spPr/>
    </dgm:pt>
    <dgm:pt modelId="{6B016CBB-B06F-4F7A-9396-EAF420DD275F}" type="pres">
      <dgm:prSet presAssocID="{D0FFD4D9-B89D-4649-ADF3-47085CB8A192}" presName="parentText" presStyleLbl="node1" presStyleIdx="1" presStyleCnt="4" custScaleX="113901" custLinFactNeighborX="-8" custLinFactNeighborY="-1541">
        <dgm:presLayoutVars>
          <dgm:chMax val="1"/>
          <dgm:bulletEnabled val="1"/>
        </dgm:presLayoutVars>
      </dgm:prSet>
      <dgm:spPr/>
    </dgm:pt>
    <dgm:pt modelId="{744F5E6E-320A-4323-9F29-D517B717297D}" type="pres">
      <dgm:prSet presAssocID="{D0FFD4D9-B89D-4649-ADF3-47085CB8A192}" presName="descendantText" presStyleLbl="alignAccFollowNode1" presStyleIdx="1" presStyleCnt="3" custLinFactNeighborX="31" custLinFactNeighborY="-7239">
        <dgm:presLayoutVars>
          <dgm:bulletEnabled val="1"/>
        </dgm:presLayoutVars>
      </dgm:prSet>
      <dgm:spPr/>
    </dgm:pt>
    <dgm:pt modelId="{9FF604CA-996D-4287-B852-1708B9A0E8E9}" type="pres">
      <dgm:prSet presAssocID="{ED05C9C9-507A-43B2-888D-CA50459B1C81}" presName="sp" presStyleCnt="0"/>
      <dgm:spPr/>
    </dgm:pt>
    <dgm:pt modelId="{25530B32-97AF-46CE-891A-9A7D1C8C5AB1}" type="pres">
      <dgm:prSet presAssocID="{F3BE2200-FD45-4BB8-B64A-F4C208A8C768}" presName="linNode" presStyleCnt="0"/>
      <dgm:spPr/>
    </dgm:pt>
    <dgm:pt modelId="{63F85F3E-714D-449C-A530-EF1665AB9AA1}" type="pres">
      <dgm:prSet presAssocID="{F3BE2200-FD45-4BB8-B64A-F4C208A8C768}" presName="parentText" presStyleLbl="node1" presStyleIdx="2" presStyleCnt="4" custScaleX="109844">
        <dgm:presLayoutVars>
          <dgm:chMax val="1"/>
          <dgm:bulletEnabled val="1"/>
        </dgm:presLayoutVars>
      </dgm:prSet>
      <dgm:spPr/>
    </dgm:pt>
    <dgm:pt modelId="{A1CDD5DA-AAF4-40CC-830C-5D32BBA91CF8}" type="pres">
      <dgm:prSet presAssocID="{17E7E496-7A98-42BE-B957-EB40ACC8E76B}" presName="sp" presStyleCnt="0"/>
      <dgm:spPr/>
    </dgm:pt>
    <dgm:pt modelId="{3973FD54-D285-46E7-A0D8-67D916CF3BDB}" type="pres">
      <dgm:prSet presAssocID="{237D7812-0BAB-431C-A418-329E033C20F1}" presName="linNode" presStyleCnt="0"/>
      <dgm:spPr/>
    </dgm:pt>
    <dgm:pt modelId="{D99220D6-29AC-4BCD-BFDF-56F9DE5D82CB}" type="pres">
      <dgm:prSet presAssocID="{237D7812-0BAB-431C-A418-329E033C20F1}" presName="parentText" presStyleLbl="node1" presStyleIdx="3" presStyleCnt="4" custScaleX="115710">
        <dgm:presLayoutVars>
          <dgm:chMax val="1"/>
          <dgm:bulletEnabled val="1"/>
        </dgm:presLayoutVars>
      </dgm:prSet>
      <dgm:spPr/>
    </dgm:pt>
    <dgm:pt modelId="{99075073-A089-46E5-B4D2-1959515545F4}" type="pres">
      <dgm:prSet presAssocID="{237D7812-0BAB-431C-A418-329E033C20F1}" presName="descendantText" presStyleLbl="alignAccFollowNode1" presStyleIdx="2" presStyleCnt="3" custLinFactNeighborX="-638" custLinFactNeighborY="1966">
        <dgm:presLayoutVars>
          <dgm:bulletEnabled val="1"/>
        </dgm:presLayoutVars>
      </dgm:prSet>
      <dgm:spPr/>
    </dgm:pt>
  </dgm:ptLst>
  <dgm:cxnLst>
    <dgm:cxn modelId="{0B1C0408-B0D3-4E9E-85EE-FF6DFE46BA89}" type="presOf" srcId="{5303751E-7907-4081-8C84-79D8A96BB0FA}" destId="{10C1E4BE-82AE-4973-90E2-4F07492218A8}" srcOrd="0" destOrd="1" presId="urn:microsoft.com/office/officeart/2005/8/layout/vList5"/>
    <dgm:cxn modelId="{9410720F-9F8B-4EE8-9FAA-F439C6AC6EEA}" type="presOf" srcId="{8F21606C-819A-4277-A59D-FFC6858DE7D6}" destId="{18DE5CC8-9B24-419F-9A26-2C5C09AEE6D5}" srcOrd="0" destOrd="0" presId="urn:microsoft.com/office/officeart/2005/8/layout/vList5"/>
    <dgm:cxn modelId="{A7CE5B22-4FB3-40C5-A920-FC5DA578C343}" type="presOf" srcId="{42E42FC6-8774-48DA-A724-4609805DFD30}" destId="{034A6922-F078-41C3-B245-2564B448CE19}" srcOrd="0" destOrd="0" presId="urn:microsoft.com/office/officeart/2005/8/layout/vList5"/>
    <dgm:cxn modelId="{3CDD7E30-70D6-4052-8E06-A83990A6671D}" type="presOf" srcId="{842028F1-1BDE-41EB-B095-F44A04C99832}" destId="{99075073-A089-46E5-B4D2-1959515545F4}" srcOrd="0" destOrd="0" presId="urn:microsoft.com/office/officeart/2005/8/layout/vList5"/>
    <dgm:cxn modelId="{BFCBDB3A-B768-4FD6-A25B-69A1AF568AA1}" type="presOf" srcId="{2BDC98E5-5592-413B-A189-673E7A9DA027}" destId="{744F5E6E-320A-4323-9F29-D517B717297D}" srcOrd="0" destOrd="1" presId="urn:microsoft.com/office/officeart/2005/8/layout/vList5"/>
    <dgm:cxn modelId="{A0BBE467-EED1-478C-B394-07B51DF4B659}" srcId="{8F21606C-819A-4277-A59D-FFC6858DE7D6}" destId="{42E42FC6-8774-48DA-A724-4609805DFD30}" srcOrd="0" destOrd="0" parTransId="{B27BCCAB-636F-47CA-AA7E-6FA8E8B09BB3}" sibTransId="{D56C0342-8F65-4E8E-B069-5F96E26EADC3}"/>
    <dgm:cxn modelId="{ED9E2A6A-26C5-49A6-8DD2-622D3914FA62}" type="presOf" srcId="{F3BE2200-FD45-4BB8-B64A-F4C208A8C768}" destId="{63F85F3E-714D-449C-A530-EF1665AB9AA1}" srcOrd="0" destOrd="0" presId="urn:microsoft.com/office/officeart/2005/8/layout/vList5"/>
    <dgm:cxn modelId="{A38EC54B-11C6-4F9C-A6A1-74E66E9AA347}" srcId="{237D7812-0BAB-431C-A418-329E033C20F1}" destId="{AD6E2C28-A284-4FAC-9CE3-0F421FF02B36}" srcOrd="1" destOrd="0" parTransId="{3BD9069E-9B52-4CA4-8A5F-81A4E5646162}" sibTransId="{F5A10D76-50C1-4056-B2F7-2DDE40FD225D}"/>
    <dgm:cxn modelId="{D8646251-8991-49D0-8D2B-E4342448F58D}" type="presOf" srcId="{D0FFD4D9-B89D-4649-ADF3-47085CB8A192}" destId="{6B016CBB-B06F-4F7A-9396-EAF420DD275F}" srcOrd="0" destOrd="0" presId="urn:microsoft.com/office/officeart/2005/8/layout/vList5"/>
    <dgm:cxn modelId="{B55D8E56-9B40-4DBA-8E6B-A8DF4509C045}" srcId="{237D7812-0BAB-431C-A418-329E033C20F1}" destId="{842028F1-1BDE-41EB-B095-F44A04C99832}" srcOrd="0" destOrd="0" parTransId="{A119A1FB-0A79-4E66-86F9-426E2C774776}" sibTransId="{7708D6E6-CCF8-45AE-9B82-100CE696A096}"/>
    <dgm:cxn modelId="{1A6A4F82-1928-4B28-A0B6-104B45988321}" srcId="{D0FFD4D9-B89D-4649-ADF3-47085CB8A192}" destId="{5F4AEB42-9CC6-4180-969C-2023ED850A63}" srcOrd="0" destOrd="0" parTransId="{9A2731B1-2107-4F2C-B41A-D9F5658E08BE}" sibTransId="{3F34AE6D-CA0C-4B61-BC0D-BA33BF15B804}"/>
    <dgm:cxn modelId="{CADD7282-BED2-434C-8067-78D252C98EA3}" type="presOf" srcId="{237D7812-0BAB-431C-A418-329E033C20F1}" destId="{D99220D6-29AC-4BCD-BFDF-56F9DE5D82CB}" srcOrd="0" destOrd="0" presId="urn:microsoft.com/office/officeart/2005/8/layout/vList5"/>
    <dgm:cxn modelId="{30C701B2-6BDB-4A7C-B0BE-D9B40C50513E}" type="presOf" srcId="{5F4AEB42-9CC6-4180-969C-2023ED850A63}" destId="{744F5E6E-320A-4323-9F29-D517B717297D}" srcOrd="0" destOrd="0" presId="urn:microsoft.com/office/officeart/2005/8/layout/vList5"/>
    <dgm:cxn modelId="{11A932B7-C4F4-4880-A3F7-C51769B481A8}" srcId="{D0FFD4D9-B89D-4649-ADF3-47085CB8A192}" destId="{2BDC98E5-5592-413B-A189-673E7A9DA027}" srcOrd="1" destOrd="0" parTransId="{9FE57D3D-4ED6-4D7C-9B6A-B15D0D6A2C01}" sibTransId="{FCCE3051-451E-498B-997C-BD536A37F5B7}"/>
    <dgm:cxn modelId="{9045EFBE-C553-44CB-A0EF-FC8D65A9A591}" type="presOf" srcId="{AD6E2C28-A284-4FAC-9CE3-0F421FF02B36}" destId="{99075073-A089-46E5-B4D2-1959515545F4}" srcOrd="0" destOrd="1" presId="urn:microsoft.com/office/officeart/2005/8/layout/vList5"/>
    <dgm:cxn modelId="{6C5BE3C4-331D-416A-A1B5-2B8A5A219F58}" srcId="{42E42FC6-8774-48DA-A724-4609805DFD30}" destId="{5303751E-7907-4081-8C84-79D8A96BB0FA}" srcOrd="1" destOrd="0" parTransId="{9255E11E-A59C-4C7A-9CC8-6F2E656DD9AD}" sibTransId="{927AEF12-1F48-4A7E-8D2B-96CF8CF79627}"/>
    <dgm:cxn modelId="{4266E6C6-657B-4E0C-A957-EC1A0637CC2C}" srcId="{8F21606C-819A-4277-A59D-FFC6858DE7D6}" destId="{237D7812-0BAB-431C-A418-329E033C20F1}" srcOrd="3" destOrd="0" parTransId="{DB28AB99-3D0B-44C5-BD6D-6A5C2D16850C}" sibTransId="{4F2FC3E1-B0DB-4CCE-AF3B-010A6DB18EB5}"/>
    <dgm:cxn modelId="{972BCCDC-2B64-443B-A2B6-8A577A531903}" type="presOf" srcId="{47537637-B9E6-461B-93E8-72E9570DF95C}" destId="{10C1E4BE-82AE-4973-90E2-4F07492218A8}" srcOrd="0" destOrd="0" presId="urn:microsoft.com/office/officeart/2005/8/layout/vList5"/>
    <dgm:cxn modelId="{EEE92FDF-FBA4-4139-B97F-06BE59B29F3F}" srcId="{8F21606C-819A-4277-A59D-FFC6858DE7D6}" destId="{F3BE2200-FD45-4BB8-B64A-F4C208A8C768}" srcOrd="2" destOrd="0" parTransId="{86B51705-5EC4-4FB1-A957-BD251BA8F5CC}" sibTransId="{17E7E496-7A98-42BE-B957-EB40ACC8E76B}"/>
    <dgm:cxn modelId="{1FDDB3E3-60B1-41A2-A5B8-E27C20E2BEAC}" srcId="{42E42FC6-8774-48DA-A724-4609805DFD30}" destId="{47537637-B9E6-461B-93E8-72E9570DF95C}" srcOrd="0" destOrd="0" parTransId="{B7EB8E86-449F-43D3-ADB0-D683E727272F}" sibTransId="{16B506E9-36CB-49A7-9508-8329567B9578}"/>
    <dgm:cxn modelId="{5A7F1FE7-E672-4F54-BA30-B2FEA081D5B5}" srcId="{8F21606C-819A-4277-A59D-FFC6858DE7D6}" destId="{D0FFD4D9-B89D-4649-ADF3-47085CB8A192}" srcOrd="1" destOrd="0" parTransId="{54EF5FC4-908D-4DCA-81A7-6B424F961033}" sibTransId="{ED05C9C9-507A-43B2-888D-CA50459B1C81}"/>
    <dgm:cxn modelId="{CAA458A5-95C4-4E5A-B7C7-32D74729A482}" type="presParOf" srcId="{18DE5CC8-9B24-419F-9A26-2C5C09AEE6D5}" destId="{8821FAE0-59FF-4131-8153-42AEC3A9AFC2}" srcOrd="0" destOrd="0" presId="urn:microsoft.com/office/officeart/2005/8/layout/vList5"/>
    <dgm:cxn modelId="{B82E8582-BD87-4EE1-B692-E857CF6BB67A}" type="presParOf" srcId="{8821FAE0-59FF-4131-8153-42AEC3A9AFC2}" destId="{034A6922-F078-41C3-B245-2564B448CE19}" srcOrd="0" destOrd="0" presId="urn:microsoft.com/office/officeart/2005/8/layout/vList5"/>
    <dgm:cxn modelId="{839F3982-130E-4538-B261-7D33A134B210}" type="presParOf" srcId="{8821FAE0-59FF-4131-8153-42AEC3A9AFC2}" destId="{10C1E4BE-82AE-4973-90E2-4F07492218A8}" srcOrd="1" destOrd="0" presId="urn:microsoft.com/office/officeart/2005/8/layout/vList5"/>
    <dgm:cxn modelId="{A3864DEE-94DE-4F78-8012-A91EAC9CF16C}" type="presParOf" srcId="{18DE5CC8-9B24-419F-9A26-2C5C09AEE6D5}" destId="{D60E4B8B-4188-4682-ABD3-76ACE680AFA3}" srcOrd="1" destOrd="0" presId="urn:microsoft.com/office/officeart/2005/8/layout/vList5"/>
    <dgm:cxn modelId="{5DAC5838-271A-4E5B-9259-B69BD44C6DFA}" type="presParOf" srcId="{18DE5CC8-9B24-419F-9A26-2C5C09AEE6D5}" destId="{832046C3-01A4-4C91-8146-1D19175534B1}" srcOrd="2" destOrd="0" presId="urn:microsoft.com/office/officeart/2005/8/layout/vList5"/>
    <dgm:cxn modelId="{C4644866-A214-4B45-875B-7D9BD3198838}" type="presParOf" srcId="{832046C3-01A4-4C91-8146-1D19175534B1}" destId="{6B016CBB-B06F-4F7A-9396-EAF420DD275F}" srcOrd="0" destOrd="0" presId="urn:microsoft.com/office/officeart/2005/8/layout/vList5"/>
    <dgm:cxn modelId="{E4291839-5851-4580-B3A9-FC89910E49E9}" type="presParOf" srcId="{832046C3-01A4-4C91-8146-1D19175534B1}" destId="{744F5E6E-320A-4323-9F29-D517B717297D}" srcOrd="1" destOrd="0" presId="urn:microsoft.com/office/officeart/2005/8/layout/vList5"/>
    <dgm:cxn modelId="{26EFC9B2-06DE-4A14-A80B-01A3D958F28B}" type="presParOf" srcId="{18DE5CC8-9B24-419F-9A26-2C5C09AEE6D5}" destId="{9FF604CA-996D-4287-B852-1708B9A0E8E9}" srcOrd="3" destOrd="0" presId="urn:microsoft.com/office/officeart/2005/8/layout/vList5"/>
    <dgm:cxn modelId="{18C33862-1B43-4A42-86BE-0139AB230A9C}" type="presParOf" srcId="{18DE5CC8-9B24-419F-9A26-2C5C09AEE6D5}" destId="{25530B32-97AF-46CE-891A-9A7D1C8C5AB1}" srcOrd="4" destOrd="0" presId="urn:microsoft.com/office/officeart/2005/8/layout/vList5"/>
    <dgm:cxn modelId="{3FAA64ED-35BB-48D7-9FB7-65846375847B}" type="presParOf" srcId="{25530B32-97AF-46CE-891A-9A7D1C8C5AB1}" destId="{63F85F3E-714D-449C-A530-EF1665AB9AA1}" srcOrd="0" destOrd="0" presId="urn:microsoft.com/office/officeart/2005/8/layout/vList5"/>
    <dgm:cxn modelId="{0CA3C95E-5BAB-4EBB-87EE-6815437CB1C0}" type="presParOf" srcId="{18DE5CC8-9B24-419F-9A26-2C5C09AEE6D5}" destId="{A1CDD5DA-AAF4-40CC-830C-5D32BBA91CF8}" srcOrd="5" destOrd="0" presId="urn:microsoft.com/office/officeart/2005/8/layout/vList5"/>
    <dgm:cxn modelId="{AD5DD5C9-9B40-44FB-B70B-C49C1CEB9AA4}" type="presParOf" srcId="{18DE5CC8-9B24-419F-9A26-2C5C09AEE6D5}" destId="{3973FD54-D285-46E7-A0D8-67D916CF3BDB}" srcOrd="6" destOrd="0" presId="urn:microsoft.com/office/officeart/2005/8/layout/vList5"/>
    <dgm:cxn modelId="{0D77F9B7-43FC-416A-920C-3791BC13606A}" type="presParOf" srcId="{3973FD54-D285-46E7-A0D8-67D916CF3BDB}" destId="{D99220D6-29AC-4BCD-BFDF-56F9DE5D82CB}" srcOrd="0" destOrd="0" presId="urn:microsoft.com/office/officeart/2005/8/layout/vList5"/>
    <dgm:cxn modelId="{D455763A-3503-4307-9A0F-99C2B1B9559A}" type="presParOf" srcId="{3973FD54-D285-46E7-A0D8-67D916CF3BDB}" destId="{99075073-A089-46E5-B4D2-1959515545F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18FEF2-29FB-4171-8074-061B1641BFF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019548-48CA-4C51-95E2-EF46FD01EC1D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sz="2400" dirty="0"/>
            <a:t>физическая организация пространства, используемые предметы и оборудование</a:t>
          </a:r>
        </a:p>
      </dgm:t>
    </dgm:pt>
    <dgm:pt modelId="{38845C61-B965-4DC5-9F0A-C715287DD183}" type="parTrans" cxnId="{945EC83F-1219-459A-B9F0-C79695B3C867}">
      <dgm:prSet/>
      <dgm:spPr/>
      <dgm:t>
        <a:bodyPr/>
        <a:lstStyle/>
        <a:p>
          <a:endParaRPr lang="ru-RU"/>
        </a:p>
      </dgm:t>
    </dgm:pt>
    <dgm:pt modelId="{B19CDE16-0D0A-4FEC-B5DC-1EFF3A5CFE47}" type="sibTrans" cxnId="{945EC83F-1219-459A-B9F0-C79695B3C867}">
      <dgm:prSet/>
      <dgm:spPr/>
      <dgm:t>
        <a:bodyPr/>
        <a:lstStyle/>
        <a:p>
          <a:endParaRPr lang="ru-RU"/>
        </a:p>
      </dgm:t>
    </dgm:pt>
    <dgm:pt modelId="{F1CBE474-D523-4FF9-B05B-BF49241BFD30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/>
            <a:t>специфика деятельности, в которую включён обучающийся 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dirty="0"/>
        </a:p>
      </dgm:t>
    </dgm:pt>
    <dgm:pt modelId="{955A0DD5-DE29-4178-B788-2E1565F2536D}" type="parTrans" cxnId="{8FEA110C-DB8F-4B4C-83D8-AEC7CD217BF3}">
      <dgm:prSet/>
      <dgm:spPr/>
      <dgm:t>
        <a:bodyPr/>
        <a:lstStyle/>
        <a:p>
          <a:endParaRPr lang="ru-RU"/>
        </a:p>
      </dgm:t>
    </dgm:pt>
    <dgm:pt modelId="{BC9827E5-B9B9-40DE-9F47-83B7E3229132}" type="sibTrans" cxnId="{8FEA110C-DB8F-4B4C-83D8-AEC7CD217BF3}">
      <dgm:prSet/>
      <dgm:spPr/>
      <dgm:t>
        <a:bodyPr/>
        <a:lstStyle/>
        <a:p>
          <a:endParaRPr lang="ru-RU"/>
        </a:p>
      </dgm:t>
    </dgm:pt>
    <dgm:pt modelId="{A5C1DB2A-801A-4D7E-92AA-1ADD8420115B}">
      <dgm:prSet phldrT="[Текст]" custT="1"/>
      <dgm:spPr/>
      <dgm:t>
        <a:bodyPr/>
        <a:lstStyle/>
        <a:p>
          <a:r>
            <a:rPr lang="ru-RU" sz="1600" dirty="0"/>
            <a:t>организация встреч с победителями олимпиад и конкурсов</a:t>
          </a:r>
        </a:p>
      </dgm:t>
    </dgm:pt>
    <dgm:pt modelId="{304399FF-99C0-4791-8833-247D4CD69FDD}" type="parTrans" cxnId="{7E347BAE-DB05-4053-A3C4-18C9638CDB2C}">
      <dgm:prSet/>
      <dgm:spPr/>
      <dgm:t>
        <a:bodyPr/>
        <a:lstStyle/>
        <a:p>
          <a:endParaRPr lang="ru-RU"/>
        </a:p>
      </dgm:t>
    </dgm:pt>
    <dgm:pt modelId="{EC378660-0082-4225-BF10-D6819F560C44}" type="sibTrans" cxnId="{7E347BAE-DB05-4053-A3C4-18C9638CDB2C}">
      <dgm:prSet/>
      <dgm:spPr/>
      <dgm:t>
        <a:bodyPr/>
        <a:lstStyle/>
        <a:p>
          <a:endParaRPr lang="ru-RU"/>
        </a:p>
      </dgm:t>
    </dgm:pt>
    <dgm:pt modelId="{512EF07A-E780-4072-A58D-A8C73A4D21D7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/>
            <a:t>санитарно-гигиенические условия</a:t>
          </a:r>
        </a:p>
        <a:p>
          <a:pPr marL="0" lvl="0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dirty="0"/>
        </a:p>
      </dgm:t>
    </dgm:pt>
    <dgm:pt modelId="{6353275C-DD40-459D-BF1D-923A26D72E17}" type="parTrans" cxnId="{9B9403E5-B2E0-45BB-97AD-5E9497E302CC}">
      <dgm:prSet/>
      <dgm:spPr/>
      <dgm:t>
        <a:bodyPr/>
        <a:lstStyle/>
        <a:p>
          <a:endParaRPr lang="ru-RU"/>
        </a:p>
      </dgm:t>
    </dgm:pt>
    <dgm:pt modelId="{D9C4CFFD-264E-4507-A3B6-CDFAFF2CFEF8}" type="sibTrans" cxnId="{9B9403E5-B2E0-45BB-97AD-5E9497E302CC}">
      <dgm:prSet/>
      <dgm:spPr/>
      <dgm:t>
        <a:bodyPr/>
        <a:lstStyle/>
        <a:p>
          <a:endParaRPr lang="ru-RU"/>
        </a:p>
      </dgm:t>
    </dgm:pt>
    <dgm:pt modelId="{AD3971C6-5E3D-4A41-9AAB-DA3077DDDE59}">
      <dgm:prSet custT="1"/>
      <dgm:spPr/>
      <dgm:t>
        <a:bodyPr/>
        <a:lstStyle/>
        <a:p>
          <a:r>
            <a:rPr lang="ru-RU" sz="1600" dirty="0"/>
            <a:t>образовательные предметные интенсивны</a:t>
          </a:r>
        </a:p>
      </dgm:t>
    </dgm:pt>
    <dgm:pt modelId="{D6352B37-370D-4F84-A39C-053627F581FC}" type="parTrans" cxnId="{E39B152D-7510-4AC0-A1B0-4E5C2EE9B3CC}">
      <dgm:prSet/>
      <dgm:spPr/>
      <dgm:t>
        <a:bodyPr/>
        <a:lstStyle/>
        <a:p>
          <a:endParaRPr lang="ru-RU"/>
        </a:p>
      </dgm:t>
    </dgm:pt>
    <dgm:pt modelId="{BFD97FBF-F499-42A0-8ED8-3FEC4CD531B7}" type="sibTrans" cxnId="{E39B152D-7510-4AC0-A1B0-4E5C2EE9B3CC}">
      <dgm:prSet/>
      <dgm:spPr/>
      <dgm:t>
        <a:bodyPr/>
        <a:lstStyle/>
        <a:p>
          <a:endParaRPr lang="ru-RU"/>
        </a:p>
      </dgm:t>
    </dgm:pt>
    <dgm:pt modelId="{F11F54B7-4E0E-4ADD-8D87-B218BA53988B}">
      <dgm:prSet custT="1"/>
      <dgm:spPr/>
      <dgm:t>
        <a:bodyPr/>
        <a:lstStyle/>
        <a:p>
          <a:r>
            <a:rPr lang="ru-RU" sz="1600" dirty="0"/>
            <a:t>школа одарённого ребёнка</a:t>
          </a:r>
        </a:p>
      </dgm:t>
    </dgm:pt>
    <dgm:pt modelId="{243A8042-8987-4C38-8AB2-64F5EFD43448}" type="parTrans" cxnId="{C8648A53-7C44-4B02-98D2-B5873C9058E6}">
      <dgm:prSet/>
      <dgm:spPr/>
      <dgm:t>
        <a:bodyPr/>
        <a:lstStyle/>
        <a:p>
          <a:endParaRPr lang="ru-RU"/>
        </a:p>
      </dgm:t>
    </dgm:pt>
    <dgm:pt modelId="{52CCA282-2DE6-4C87-BDC7-21EF9BF20B6C}" type="sibTrans" cxnId="{C8648A53-7C44-4B02-98D2-B5873C9058E6}">
      <dgm:prSet/>
      <dgm:spPr/>
      <dgm:t>
        <a:bodyPr/>
        <a:lstStyle/>
        <a:p>
          <a:endParaRPr lang="ru-RU"/>
        </a:p>
      </dgm:t>
    </dgm:pt>
    <dgm:pt modelId="{70AFABC3-41DD-49F2-9F03-4DE6B4A437FF}">
      <dgm:prSet custT="1"/>
      <dgm:spPr/>
      <dgm:t>
        <a:bodyPr/>
        <a:lstStyle/>
        <a:p>
          <a:r>
            <a:rPr lang="ru-RU" sz="1600" dirty="0"/>
            <a:t>«точка притяжения»</a:t>
          </a:r>
        </a:p>
      </dgm:t>
    </dgm:pt>
    <dgm:pt modelId="{7F5C4D5C-6FB9-4A83-B7FC-200E63C5333C}" type="parTrans" cxnId="{C84F1B18-CA79-4F29-A469-512E5BBB9017}">
      <dgm:prSet/>
      <dgm:spPr/>
      <dgm:t>
        <a:bodyPr/>
        <a:lstStyle/>
        <a:p>
          <a:endParaRPr lang="ru-RU"/>
        </a:p>
      </dgm:t>
    </dgm:pt>
    <dgm:pt modelId="{318EF828-3834-4171-8993-BE3FE6E8234D}" type="sibTrans" cxnId="{C84F1B18-CA79-4F29-A469-512E5BBB9017}">
      <dgm:prSet/>
      <dgm:spPr/>
      <dgm:t>
        <a:bodyPr/>
        <a:lstStyle/>
        <a:p>
          <a:endParaRPr lang="ru-RU"/>
        </a:p>
      </dgm:t>
    </dgm:pt>
    <dgm:pt modelId="{311E7EB3-2CF1-4B98-8E8A-F41DA24B2EE6}">
      <dgm:prSet custT="1"/>
      <dgm:spPr/>
      <dgm:t>
        <a:bodyPr/>
        <a:lstStyle/>
        <a:p>
          <a:r>
            <a:rPr lang="ru-RU" sz="1600" dirty="0"/>
            <a:t>брендирование пространства</a:t>
          </a:r>
        </a:p>
      </dgm:t>
    </dgm:pt>
    <dgm:pt modelId="{77ED98D7-7217-43BB-83AD-A37BD50BDBF0}" type="parTrans" cxnId="{FA8A0622-CF3A-47D2-B540-FC2022D6C97E}">
      <dgm:prSet/>
      <dgm:spPr/>
      <dgm:t>
        <a:bodyPr/>
        <a:lstStyle/>
        <a:p>
          <a:endParaRPr lang="ru-RU"/>
        </a:p>
      </dgm:t>
    </dgm:pt>
    <dgm:pt modelId="{6F09300E-EAE8-43DD-85D6-3C7925C72614}" type="sibTrans" cxnId="{FA8A0622-CF3A-47D2-B540-FC2022D6C97E}">
      <dgm:prSet/>
      <dgm:spPr/>
      <dgm:t>
        <a:bodyPr/>
        <a:lstStyle/>
        <a:p>
          <a:endParaRPr lang="ru-RU"/>
        </a:p>
      </dgm:t>
    </dgm:pt>
    <dgm:pt modelId="{F1F73425-0184-453C-9248-53549C0AB42E}">
      <dgm:prSet custT="1"/>
      <dgm:spPr/>
      <dgm:t>
        <a:bodyPr/>
        <a:lstStyle/>
        <a:p>
          <a:r>
            <a:rPr lang="ru-RU" sz="1600" dirty="0"/>
            <a:t>погружение в «предметность»</a:t>
          </a:r>
          <a:endParaRPr lang="ru-RU" sz="1900" dirty="0"/>
        </a:p>
      </dgm:t>
    </dgm:pt>
    <dgm:pt modelId="{5BB5C398-3C13-409D-8DA6-FB325450113C}" type="parTrans" cxnId="{94914846-722A-4BFB-B2F8-5294C3782BB9}">
      <dgm:prSet/>
      <dgm:spPr/>
      <dgm:t>
        <a:bodyPr/>
        <a:lstStyle/>
        <a:p>
          <a:endParaRPr lang="ru-RU"/>
        </a:p>
      </dgm:t>
    </dgm:pt>
    <dgm:pt modelId="{4F5F554C-09B1-42AB-9E27-42990553EDBF}" type="sibTrans" cxnId="{94914846-722A-4BFB-B2F8-5294C3782BB9}">
      <dgm:prSet/>
      <dgm:spPr/>
      <dgm:t>
        <a:bodyPr/>
        <a:lstStyle/>
        <a:p>
          <a:endParaRPr lang="ru-RU"/>
        </a:p>
      </dgm:t>
    </dgm:pt>
    <dgm:pt modelId="{560A184A-CE6F-4859-B2E6-7834C4484790}" type="pres">
      <dgm:prSet presAssocID="{B118FEF2-29FB-4171-8074-061B1641BFFE}" presName="Name0" presStyleCnt="0">
        <dgm:presLayoutVars>
          <dgm:dir/>
          <dgm:animLvl val="lvl"/>
          <dgm:resizeHandles val="exact"/>
        </dgm:presLayoutVars>
      </dgm:prSet>
      <dgm:spPr/>
    </dgm:pt>
    <dgm:pt modelId="{24775308-A6AB-4D72-9369-8201A3F590D5}" type="pres">
      <dgm:prSet presAssocID="{DF019548-48CA-4C51-95E2-EF46FD01EC1D}" presName="linNode" presStyleCnt="0"/>
      <dgm:spPr/>
    </dgm:pt>
    <dgm:pt modelId="{AAF0FDB6-F8BD-4767-B5DE-75D24755CCA1}" type="pres">
      <dgm:prSet presAssocID="{DF019548-48CA-4C51-95E2-EF46FD01EC1D}" presName="parentText" presStyleLbl="node1" presStyleIdx="0" presStyleCnt="3" custScaleX="105378">
        <dgm:presLayoutVars>
          <dgm:chMax val="1"/>
          <dgm:bulletEnabled val="1"/>
        </dgm:presLayoutVars>
      </dgm:prSet>
      <dgm:spPr/>
    </dgm:pt>
    <dgm:pt modelId="{D4F57C42-C0C2-41DF-A81D-38FE307C3F60}" type="pres">
      <dgm:prSet presAssocID="{B19CDE16-0D0A-4FEC-B5DC-1EFF3A5CFE47}" presName="sp" presStyleCnt="0"/>
      <dgm:spPr/>
    </dgm:pt>
    <dgm:pt modelId="{9870B899-DD3F-4CDE-A30C-EAF359A54192}" type="pres">
      <dgm:prSet presAssocID="{F1CBE474-D523-4FF9-B05B-BF49241BFD30}" presName="linNode" presStyleCnt="0"/>
      <dgm:spPr/>
    </dgm:pt>
    <dgm:pt modelId="{9FE31650-3000-4351-A36F-E86E6EB4042A}" type="pres">
      <dgm:prSet presAssocID="{F1CBE474-D523-4FF9-B05B-BF49241BFD30}" presName="parentText" presStyleLbl="node1" presStyleIdx="1" presStyleCnt="3" custScaleX="112486">
        <dgm:presLayoutVars>
          <dgm:chMax val="1"/>
          <dgm:bulletEnabled val="1"/>
        </dgm:presLayoutVars>
      </dgm:prSet>
      <dgm:spPr/>
    </dgm:pt>
    <dgm:pt modelId="{1AED8392-4EEF-4DF6-8A07-611ECDA4CC64}" type="pres">
      <dgm:prSet presAssocID="{F1CBE474-D523-4FF9-B05B-BF49241BFD30}" presName="descendantText" presStyleLbl="alignAccFollowNode1" presStyleIdx="0" presStyleCnt="1" custScaleY="175043">
        <dgm:presLayoutVars>
          <dgm:bulletEnabled val="1"/>
        </dgm:presLayoutVars>
      </dgm:prSet>
      <dgm:spPr/>
    </dgm:pt>
    <dgm:pt modelId="{DE9CAE68-5220-430A-9238-5FD6799837CA}" type="pres">
      <dgm:prSet presAssocID="{BC9827E5-B9B9-40DE-9F47-83B7E3229132}" presName="sp" presStyleCnt="0"/>
      <dgm:spPr/>
    </dgm:pt>
    <dgm:pt modelId="{1F026DC5-207E-4B77-ADD3-DD9CE82C0CBF}" type="pres">
      <dgm:prSet presAssocID="{512EF07A-E780-4072-A58D-A8C73A4D21D7}" presName="linNode" presStyleCnt="0"/>
      <dgm:spPr/>
    </dgm:pt>
    <dgm:pt modelId="{72E87ACB-14FC-451C-BC98-5135A9EFF352}" type="pres">
      <dgm:prSet presAssocID="{512EF07A-E780-4072-A58D-A8C73A4D21D7}" presName="parentText" presStyleLbl="node1" presStyleIdx="2" presStyleCnt="3" custScaleX="107749">
        <dgm:presLayoutVars>
          <dgm:chMax val="1"/>
          <dgm:bulletEnabled val="1"/>
        </dgm:presLayoutVars>
      </dgm:prSet>
      <dgm:spPr/>
    </dgm:pt>
  </dgm:ptLst>
  <dgm:cxnLst>
    <dgm:cxn modelId="{8FEA110C-DB8F-4B4C-83D8-AEC7CD217BF3}" srcId="{B118FEF2-29FB-4171-8074-061B1641BFFE}" destId="{F1CBE474-D523-4FF9-B05B-BF49241BFD30}" srcOrd="1" destOrd="0" parTransId="{955A0DD5-DE29-4178-B788-2E1565F2536D}" sibTransId="{BC9827E5-B9B9-40DE-9F47-83B7E3229132}"/>
    <dgm:cxn modelId="{992AB416-7E3A-4591-9D7E-D79CDF6FFAC2}" type="presOf" srcId="{512EF07A-E780-4072-A58D-A8C73A4D21D7}" destId="{72E87ACB-14FC-451C-BC98-5135A9EFF352}" srcOrd="0" destOrd="0" presId="urn:microsoft.com/office/officeart/2005/8/layout/vList5"/>
    <dgm:cxn modelId="{C84F1B18-CA79-4F29-A469-512E5BBB9017}" srcId="{F1CBE474-D523-4FF9-B05B-BF49241BFD30}" destId="{70AFABC3-41DD-49F2-9F03-4DE6B4A437FF}" srcOrd="3" destOrd="0" parTransId="{7F5C4D5C-6FB9-4A83-B7FC-200E63C5333C}" sibTransId="{318EF828-3834-4171-8993-BE3FE6E8234D}"/>
    <dgm:cxn modelId="{FA8A0622-CF3A-47D2-B540-FC2022D6C97E}" srcId="{F1CBE474-D523-4FF9-B05B-BF49241BFD30}" destId="{311E7EB3-2CF1-4B98-8E8A-F41DA24B2EE6}" srcOrd="4" destOrd="0" parTransId="{77ED98D7-7217-43BB-83AD-A37BD50BDBF0}" sibTransId="{6F09300E-EAE8-43DD-85D6-3C7925C72614}"/>
    <dgm:cxn modelId="{E39B152D-7510-4AC0-A1B0-4E5C2EE9B3CC}" srcId="{F1CBE474-D523-4FF9-B05B-BF49241BFD30}" destId="{AD3971C6-5E3D-4A41-9AAB-DA3077DDDE59}" srcOrd="1" destOrd="0" parTransId="{D6352B37-370D-4F84-A39C-053627F581FC}" sibTransId="{BFD97FBF-F499-42A0-8ED8-3FEC4CD531B7}"/>
    <dgm:cxn modelId="{0DF6B536-D76B-4535-91FC-D903A2BFA2A1}" type="presOf" srcId="{70AFABC3-41DD-49F2-9F03-4DE6B4A437FF}" destId="{1AED8392-4EEF-4DF6-8A07-611ECDA4CC64}" srcOrd="0" destOrd="3" presId="urn:microsoft.com/office/officeart/2005/8/layout/vList5"/>
    <dgm:cxn modelId="{945EC83F-1219-459A-B9F0-C79695B3C867}" srcId="{B118FEF2-29FB-4171-8074-061B1641BFFE}" destId="{DF019548-48CA-4C51-95E2-EF46FD01EC1D}" srcOrd="0" destOrd="0" parTransId="{38845C61-B965-4DC5-9F0A-C715287DD183}" sibTransId="{B19CDE16-0D0A-4FEC-B5DC-1EFF3A5CFE47}"/>
    <dgm:cxn modelId="{22D88041-52FB-43C7-BC2F-A6BAE1BB7A3E}" type="presOf" srcId="{F11F54B7-4E0E-4ADD-8D87-B218BA53988B}" destId="{1AED8392-4EEF-4DF6-8A07-611ECDA4CC64}" srcOrd="0" destOrd="2" presId="urn:microsoft.com/office/officeart/2005/8/layout/vList5"/>
    <dgm:cxn modelId="{94914846-722A-4BFB-B2F8-5294C3782BB9}" srcId="{F1CBE474-D523-4FF9-B05B-BF49241BFD30}" destId="{F1F73425-0184-453C-9248-53549C0AB42E}" srcOrd="5" destOrd="0" parTransId="{5BB5C398-3C13-409D-8DA6-FB325450113C}" sibTransId="{4F5F554C-09B1-42AB-9E27-42990553EDBF}"/>
    <dgm:cxn modelId="{1D33BE50-E2A0-4DD1-9F45-5DB69EB47118}" type="presOf" srcId="{B118FEF2-29FB-4171-8074-061B1641BFFE}" destId="{560A184A-CE6F-4859-B2E6-7834C4484790}" srcOrd="0" destOrd="0" presId="urn:microsoft.com/office/officeart/2005/8/layout/vList5"/>
    <dgm:cxn modelId="{C8648A53-7C44-4B02-98D2-B5873C9058E6}" srcId="{F1CBE474-D523-4FF9-B05B-BF49241BFD30}" destId="{F11F54B7-4E0E-4ADD-8D87-B218BA53988B}" srcOrd="2" destOrd="0" parTransId="{243A8042-8987-4C38-8AB2-64F5EFD43448}" sibTransId="{52CCA282-2DE6-4C87-BDC7-21EF9BF20B6C}"/>
    <dgm:cxn modelId="{B72D2488-FD04-4F80-8EBE-E78493F1AD24}" type="presOf" srcId="{F1F73425-0184-453C-9248-53549C0AB42E}" destId="{1AED8392-4EEF-4DF6-8A07-611ECDA4CC64}" srcOrd="0" destOrd="5" presId="urn:microsoft.com/office/officeart/2005/8/layout/vList5"/>
    <dgm:cxn modelId="{585BCF94-C2EC-4FB1-A338-7F2FC3DE8C2B}" type="presOf" srcId="{311E7EB3-2CF1-4B98-8E8A-F41DA24B2EE6}" destId="{1AED8392-4EEF-4DF6-8A07-611ECDA4CC64}" srcOrd="0" destOrd="4" presId="urn:microsoft.com/office/officeart/2005/8/layout/vList5"/>
    <dgm:cxn modelId="{7E347BAE-DB05-4053-A3C4-18C9638CDB2C}" srcId="{F1CBE474-D523-4FF9-B05B-BF49241BFD30}" destId="{A5C1DB2A-801A-4D7E-92AA-1ADD8420115B}" srcOrd="0" destOrd="0" parTransId="{304399FF-99C0-4791-8833-247D4CD69FDD}" sibTransId="{EC378660-0082-4225-BF10-D6819F560C44}"/>
    <dgm:cxn modelId="{93F9A0B9-3011-421D-84FD-3E49EA3CD1D8}" type="presOf" srcId="{AD3971C6-5E3D-4A41-9AAB-DA3077DDDE59}" destId="{1AED8392-4EEF-4DF6-8A07-611ECDA4CC64}" srcOrd="0" destOrd="1" presId="urn:microsoft.com/office/officeart/2005/8/layout/vList5"/>
    <dgm:cxn modelId="{8A5E4EBE-0BF0-46B9-8B2D-AD0FD6CA736A}" type="presOf" srcId="{F1CBE474-D523-4FF9-B05B-BF49241BFD30}" destId="{9FE31650-3000-4351-A36F-E86E6EB4042A}" srcOrd="0" destOrd="0" presId="urn:microsoft.com/office/officeart/2005/8/layout/vList5"/>
    <dgm:cxn modelId="{8A0279D7-963A-41C8-A5AE-28EA042B4366}" type="presOf" srcId="{DF019548-48CA-4C51-95E2-EF46FD01EC1D}" destId="{AAF0FDB6-F8BD-4767-B5DE-75D24755CCA1}" srcOrd="0" destOrd="0" presId="urn:microsoft.com/office/officeart/2005/8/layout/vList5"/>
    <dgm:cxn modelId="{B888CCE3-50AA-409C-8A17-1A2AF81424D7}" type="presOf" srcId="{A5C1DB2A-801A-4D7E-92AA-1ADD8420115B}" destId="{1AED8392-4EEF-4DF6-8A07-611ECDA4CC64}" srcOrd="0" destOrd="0" presId="urn:microsoft.com/office/officeart/2005/8/layout/vList5"/>
    <dgm:cxn modelId="{9B9403E5-B2E0-45BB-97AD-5E9497E302CC}" srcId="{B118FEF2-29FB-4171-8074-061B1641BFFE}" destId="{512EF07A-E780-4072-A58D-A8C73A4D21D7}" srcOrd="2" destOrd="0" parTransId="{6353275C-DD40-459D-BF1D-923A26D72E17}" sibTransId="{D9C4CFFD-264E-4507-A3B6-CDFAFF2CFEF8}"/>
    <dgm:cxn modelId="{32CFE298-32C6-47B6-99B1-7F4952345B42}" type="presParOf" srcId="{560A184A-CE6F-4859-B2E6-7834C4484790}" destId="{24775308-A6AB-4D72-9369-8201A3F590D5}" srcOrd="0" destOrd="0" presId="urn:microsoft.com/office/officeart/2005/8/layout/vList5"/>
    <dgm:cxn modelId="{FDF93A7D-5CBC-4EC9-B2AD-7FDFF2D3A645}" type="presParOf" srcId="{24775308-A6AB-4D72-9369-8201A3F590D5}" destId="{AAF0FDB6-F8BD-4767-B5DE-75D24755CCA1}" srcOrd="0" destOrd="0" presId="urn:microsoft.com/office/officeart/2005/8/layout/vList5"/>
    <dgm:cxn modelId="{FE20052C-B449-4698-82D2-E5124954CD6E}" type="presParOf" srcId="{560A184A-CE6F-4859-B2E6-7834C4484790}" destId="{D4F57C42-C0C2-41DF-A81D-38FE307C3F60}" srcOrd="1" destOrd="0" presId="urn:microsoft.com/office/officeart/2005/8/layout/vList5"/>
    <dgm:cxn modelId="{AE4A25C5-ACD7-4CA0-A37E-4011114D3D82}" type="presParOf" srcId="{560A184A-CE6F-4859-B2E6-7834C4484790}" destId="{9870B899-DD3F-4CDE-A30C-EAF359A54192}" srcOrd="2" destOrd="0" presId="urn:microsoft.com/office/officeart/2005/8/layout/vList5"/>
    <dgm:cxn modelId="{A2114C89-87F3-4416-83A9-B715C0B5219D}" type="presParOf" srcId="{9870B899-DD3F-4CDE-A30C-EAF359A54192}" destId="{9FE31650-3000-4351-A36F-E86E6EB4042A}" srcOrd="0" destOrd="0" presId="urn:microsoft.com/office/officeart/2005/8/layout/vList5"/>
    <dgm:cxn modelId="{4E16B93A-5009-4AEF-9F8A-EC612A73C447}" type="presParOf" srcId="{9870B899-DD3F-4CDE-A30C-EAF359A54192}" destId="{1AED8392-4EEF-4DF6-8A07-611ECDA4CC64}" srcOrd="1" destOrd="0" presId="urn:microsoft.com/office/officeart/2005/8/layout/vList5"/>
    <dgm:cxn modelId="{C16AE9FD-C6BD-4EF0-8BD1-8940C8EC5168}" type="presParOf" srcId="{560A184A-CE6F-4859-B2E6-7834C4484790}" destId="{DE9CAE68-5220-430A-9238-5FD6799837CA}" srcOrd="3" destOrd="0" presId="urn:microsoft.com/office/officeart/2005/8/layout/vList5"/>
    <dgm:cxn modelId="{E361F590-B017-42CC-99C5-DE481DD357FE}" type="presParOf" srcId="{560A184A-CE6F-4859-B2E6-7834C4484790}" destId="{1F026DC5-207E-4B77-ADD3-DD9CE82C0CBF}" srcOrd="4" destOrd="0" presId="urn:microsoft.com/office/officeart/2005/8/layout/vList5"/>
    <dgm:cxn modelId="{D1146D6B-DC6C-4A00-B6E7-9299F7558BB0}" type="presParOf" srcId="{1F026DC5-207E-4B77-ADD3-DD9CE82C0CBF}" destId="{72E87ACB-14FC-451C-BC98-5135A9EFF35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B7D23B-ED5D-4915-B906-657FB46E2F63}">
      <dsp:nvSpPr>
        <dsp:cNvPr id="0" name=""/>
        <dsp:cNvSpPr/>
      </dsp:nvSpPr>
      <dsp:spPr>
        <a:xfrm>
          <a:off x="0" y="0"/>
          <a:ext cx="2589291" cy="232833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Предполагает в себе</a:t>
          </a:r>
        </a:p>
      </dsp:txBody>
      <dsp:txXfrm rot="16200000">
        <a:off x="-695687" y="695687"/>
        <a:ext cx="1909233" cy="517858"/>
      </dsp:txXfrm>
    </dsp:sp>
    <dsp:sp modelId="{B1FD885C-7B7E-4683-A634-DEACA76B8430}">
      <dsp:nvSpPr>
        <dsp:cNvPr id="0" name=""/>
        <dsp:cNvSpPr/>
      </dsp:nvSpPr>
      <dsp:spPr>
        <a:xfrm>
          <a:off x="517858" y="0"/>
          <a:ext cx="1929021" cy="2328334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100" kern="1200" dirty="0"/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новое содержание образования</a:t>
          </a:r>
        </a:p>
      </dsp:txBody>
      <dsp:txXfrm>
        <a:off x="517858" y="0"/>
        <a:ext cx="1929021" cy="2328334"/>
      </dsp:txXfrm>
    </dsp:sp>
    <dsp:sp modelId="{BBD7078C-5868-4075-8504-A93205EE8D36}">
      <dsp:nvSpPr>
        <dsp:cNvPr id="0" name=""/>
        <dsp:cNvSpPr/>
      </dsp:nvSpPr>
      <dsp:spPr>
        <a:xfrm>
          <a:off x="2684221" y="0"/>
          <a:ext cx="2589291" cy="232833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Предполагает в себе</a:t>
          </a:r>
        </a:p>
      </dsp:txBody>
      <dsp:txXfrm rot="16200000">
        <a:off x="1988533" y="695687"/>
        <a:ext cx="1909233" cy="517858"/>
      </dsp:txXfrm>
    </dsp:sp>
    <dsp:sp modelId="{EFCD9171-152C-49D1-939F-132474631190}">
      <dsp:nvSpPr>
        <dsp:cNvPr id="0" name=""/>
        <dsp:cNvSpPr/>
      </dsp:nvSpPr>
      <dsp:spPr>
        <a:xfrm rot="5400000">
          <a:off x="2526149" y="1801011"/>
          <a:ext cx="342035" cy="38839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129A7-02CC-42A6-9C85-BF994E695C87}">
      <dsp:nvSpPr>
        <dsp:cNvPr id="0" name=""/>
        <dsp:cNvSpPr/>
      </dsp:nvSpPr>
      <dsp:spPr>
        <a:xfrm>
          <a:off x="3202079" y="0"/>
          <a:ext cx="1929021" cy="2328334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100" kern="1200" dirty="0"/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инновационные педагогические технологии</a:t>
          </a:r>
        </a:p>
      </dsp:txBody>
      <dsp:txXfrm>
        <a:off x="3202079" y="0"/>
        <a:ext cx="1929021" cy="2328334"/>
      </dsp:txXfrm>
    </dsp:sp>
    <dsp:sp modelId="{66437D6D-5E31-407C-B746-B262369348EE}">
      <dsp:nvSpPr>
        <dsp:cNvPr id="0" name=""/>
        <dsp:cNvSpPr/>
      </dsp:nvSpPr>
      <dsp:spPr>
        <a:xfrm>
          <a:off x="5395908" y="0"/>
          <a:ext cx="2589291" cy="232833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Создает условия</a:t>
          </a:r>
        </a:p>
      </dsp:txBody>
      <dsp:txXfrm rot="16200000">
        <a:off x="4700220" y="695687"/>
        <a:ext cx="1909233" cy="517858"/>
      </dsp:txXfrm>
    </dsp:sp>
    <dsp:sp modelId="{CD8A0EC3-25EA-4020-8E86-65A5A99219F8}">
      <dsp:nvSpPr>
        <dsp:cNvPr id="0" name=""/>
        <dsp:cNvSpPr/>
      </dsp:nvSpPr>
      <dsp:spPr>
        <a:xfrm rot="5400000">
          <a:off x="5206066" y="1801011"/>
          <a:ext cx="342035" cy="38839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665E66-B803-44FF-A4AF-1344F705D3B6}">
      <dsp:nvSpPr>
        <dsp:cNvPr id="0" name=""/>
        <dsp:cNvSpPr/>
      </dsp:nvSpPr>
      <dsp:spPr>
        <a:xfrm>
          <a:off x="8048352" y="0"/>
          <a:ext cx="2589291" cy="232833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>
              <a:effectLst/>
              <a:latin typeface="Arial" panose="020B0604020202020204" pitchFamily="34" charset="0"/>
            </a:rPr>
            <a:t>Создает возможность </a:t>
          </a:r>
          <a:endParaRPr lang="ru-RU" sz="1600" kern="1200" dirty="0"/>
        </a:p>
      </dsp:txBody>
      <dsp:txXfrm rot="16200000">
        <a:off x="7352664" y="695687"/>
        <a:ext cx="1909233" cy="517858"/>
      </dsp:txXfrm>
    </dsp:sp>
    <dsp:sp modelId="{1D96A89F-E1BC-4020-8526-5290F761BAA2}">
      <dsp:nvSpPr>
        <dsp:cNvPr id="0" name=""/>
        <dsp:cNvSpPr/>
      </dsp:nvSpPr>
      <dsp:spPr>
        <a:xfrm rot="5400000">
          <a:off x="7885982" y="1801011"/>
          <a:ext cx="342035" cy="38839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F935D-4FE4-429B-B849-77194D586197}">
      <dsp:nvSpPr>
        <dsp:cNvPr id="0" name=""/>
        <dsp:cNvSpPr/>
      </dsp:nvSpPr>
      <dsp:spPr>
        <a:xfrm>
          <a:off x="4923846" y="2246"/>
          <a:ext cx="6852359" cy="117871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/>
            <a:t>Уральский экономический район исключительно богат разнообразными полезными ископаемыми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/>
            <a:t>Наличие историко-архитектурных памятников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/>
            <a:t>Наличие интересных объектов природы</a:t>
          </a:r>
        </a:p>
      </dsp:txBody>
      <dsp:txXfrm>
        <a:off x="4923846" y="149586"/>
        <a:ext cx="6410340" cy="884038"/>
      </dsp:txXfrm>
    </dsp:sp>
    <dsp:sp modelId="{14F3CEF5-0CAF-4388-A304-2FB5AC35057A}">
      <dsp:nvSpPr>
        <dsp:cNvPr id="0" name=""/>
        <dsp:cNvSpPr/>
      </dsp:nvSpPr>
      <dsp:spPr>
        <a:xfrm>
          <a:off x="928" y="2246"/>
          <a:ext cx="4922918" cy="1178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bg1"/>
              </a:solidFill>
              <a:effectLst/>
              <a:latin typeface="+mn-lt"/>
              <a:ea typeface="Rosatom"/>
            </a:rPr>
            <a:t>социокультурные особенности территории</a:t>
          </a:r>
          <a:endParaRPr lang="ru-RU" sz="1100" dirty="0">
            <a:solidFill>
              <a:schemeClr val="bg1"/>
            </a:solidFill>
            <a:latin typeface="+mn-lt"/>
          </a:endParaRPr>
        </a:p>
      </dsp:txBody>
      <dsp:txXfrm>
        <a:off x="58468" y="59786"/>
        <a:ext cx="4807838" cy="1063638"/>
      </dsp:txXfrm>
    </dsp:sp>
    <dsp:sp modelId="{C61CC8B0-C1F4-416F-A92B-1288FD5AA005}">
      <dsp:nvSpPr>
        <dsp:cNvPr id="0" name=""/>
        <dsp:cNvSpPr/>
      </dsp:nvSpPr>
      <dsp:spPr>
        <a:xfrm>
          <a:off x="4914666" y="1298837"/>
          <a:ext cx="6859260" cy="117871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Gill Sans MT" panose="020B0502020104020203"/>
              <a:ea typeface="+mn-ea"/>
              <a:cs typeface="+mn-cs"/>
            </a:rPr>
            <a:t>организация и проведение профессиональных проб на базе производственных и иных организаций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Gill Sans MT" panose="020B0502020104020203"/>
              <a:ea typeface="+mn-ea"/>
              <a:cs typeface="+mn-cs"/>
            </a:rPr>
            <a:t>привлечение специалистов из разных областей для представления собственного опыта, сопровождения проектов и др.</a:t>
          </a:r>
        </a:p>
      </dsp:txBody>
      <dsp:txXfrm>
        <a:off x="4914666" y="1446177"/>
        <a:ext cx="6417241" cy="884038"/>
      </dsp:txXfrm>
    </dsp:sp>
    <dsp:sp modelId="{450B3A2E-080A-4846-BB0A-512CB5F00096}">
      <dsp:nvSpPr>
        <dsp:cNvPr id="0" name=""/>
        <dsp:cNvSpPr/>
      </dsp:nvSpPr>
      <dsp:spPr>
        <a:xfrm>
          <a:off x="3207" y="1298837"/>
          <a:ext cx="4911459" cy="1178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10668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kern="1200" dirty="0">
              <a:solidFill>
                <a:prstClr val="white"/>
              </a:solidFill>
              <a:effectLst/>
              <a:latin typeface="+mn-lt"/>
              <a:ea typeface="Rosatom"/>
              <a:cs typeface="+mn-cs"/>
            </a:rPr>
            <a:t>личный пример окружающих, их культура, опыт, образ жизни, деятельность</a:t>
          </a:r>
        </a:p>
      </dsp:txBody>
      <dsp:txXfrm>
        <a:off x="60747" y="1356377"/>
        <a:ext cx="4796379" cy="1063638"/>
      </dsp:txXfrm>
    </dsp:sp>
    <dsp:sp modelId="{31A7EF4E-D7AF-4E36-AE12-814DEBFA2646}">
      <dsp:nvSpPr>
        <dsp:cNvPr id="0" name=""/>
        <dsp:cNvSpPr/>
      </dsp:nvSpPr>
      <dsp:spPr>
        <a:xfrm>
          <a:off x="4890064" y="2579255"/>
          <a:ext cx="6859260" cy="15244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endParaRPr lang="ru-RU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/>
            <a:t>взаимодействие с ВУЗами и СУЗами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/>
            <a:t>сетевое взаимодействие с образовательными организациями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/>
            <a:t>консультативная работа с обучающимися, родителями и педагогами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endParaRPr lang="ru-RU" sz="16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endParaRPr lang="ru-RU" sz="1400" kern="1200" dirty="0"/>
        </a:p>
      </dsp:txBody>
      <dsp:txXfrm>
        <a:off x="4890064" y="2769805"/>
        <a:ext cx="6287610" cy="1143301"/>
      </dsp:txXfrm>
    </dsp:sp>
    <dsp:sp modelId="{3003E35D-AACF-4CA5-96C3-330800D7900A}">
      <dsp:nvSpPr>
        <dsp:cNvPr id="0" name=""/>
        <dsp:cNvSpPr/>
      </dsp:nvSpPr>
      <dsp:spPr>
        <a:xfrm>
          <a:off x="0" y="2696956"/>
          <a:ext cx="4911459" cy="13619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>
              <a:solidFill>
                <a:prstClr val="white"/>
              </a:solidFill>
              <a:effectLst/>
              <a:latin typeface="+mn-lt"/>
              <a:ea typeface="Rosatom"/>
              <a:cs typeface="+mn-cs"/>
            </a:rPr>
            <a:t>учреждения и организации, с которыми обучающийся  взаимодействует</a:t>
          </a:r>
        </a:p>
        <a:p>
          <a:pPr marL="0" lvl="0" algn="ctr" defTabSz="400050">
            <a:spcBef>
              <a:spcPct val="0"/>
            </a:spcBef>
            <a:spcAft>
              <a:spcPct val="35000"/>
            </a:spcAft>
            <a:buNone/>
          </a:pPr>
          <a:endParaRPr lang="ru-RU" dirty="0"/>
        </a:p>
      </dsp:txBody>
      <dsp:txXfrm>
        <a:off x="66486" y="2763442"/>
        <a:ext cx="4778487" cy="1228990"/>
      </dsp:txXfrm>
    </dsp:sp>
    <dsp:sp modelId="{50EF6288-72B4-4667-83D7-2D80D912400D}">
      <dsp:nvSpPr>
        <dsp:cNvPr id="0" name=""/>
        <dsp:cNvSpPr/>
      </dsp:nvSpPr>
      <dsp:spPr>
        <a:xfrm>
          <a:off x="4864685" y="4176738"/>
          <a:ext cx="6859260" cy="117871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/>
            <a:t>проведение психологических тренингов и развивающих занятий с обучающимися</a:t>
          </a:r>
          <a:endParaRPr lang="ru-RU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ru-RU" sz="1600" kern="1200" dirty="0"/>
            <a:t>родительское просвещение по вопросам работы с одарёнными учащимися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None/>
          </a:pPr>
          <a:endParaRPr lang="ru-RU" sz="1400" kern="1200" dirty="0"/>
        </a:p>
      </dsp:txBody>
      <dsp:txXfrm>
        <a:off x="4864685" y="4324078"/>
        <a:ext cx="6417241" cy="884038"/>
      </dsp:txXfrm>
    </dsp:sp>
    <dsp:sp modelId="{9DF7ACFF-2CAE-46AA-8486-59F18C136238}">
      <dsp:nvSpPr>
        <dsp:cNvPr id="0" name=""/>
        <dsp:cNvSpPr/>
      </dsp:nvSpPr>
      <dsp:spPr>
        <a:xfrm>
          <a:off x="0" y="4239948"/>
          <a:ext cx="4911459" cy="1178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>
              <a:solidFill>
                <a:prstClr val="white"/>
              </a:solidFill>
              <a:effectLst/>
              <a:latin typeface="+mn-lt"/>
              <a:ea typeface="Rosatom"/>
              <a:cs typeface="+mn-cs"/>
            </a:rPr>
            <a:t>социальные группы, с которыми контактирует человек</a:t>
          </a:r>
        </a:p>
      </dsp:txBody>
      <dsp:txXfrm>
        <a:off x="57540" y="4297488"/>
        <a:ext cx="4796379" cy="10636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1E4BE-82AE-4973-90E2-4F07492218A8}">
      <dsp:nvSpPr>
        <dsp:cNvPr id="0" name=""/>
        <dsp:cNvSpPr/>
      </dsp:nvSpPr>
      <dsp:spPr>
        <a:xfrm rot="5400000">
          <a:off x="7548081" y="-2897235"/>
          <a:ext cx="1200768" cy="707929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+mn-lt"/>
              <a:cs typeface="Times New Roman" panose="02020603050405020304" pitchFamily="18" charset="0"/>
            </a:rPr>
            <a:t>разработка и корректировка нормативно-правовой базы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+mn-lt"/>
              <a:cs typeface="Times New Roman" panose="02020603050405020304" pitchFamily="18" charset="0"/>
            </a:rPr>
            <a:t>положение о системе выявления, поддержки и развития способностей и талантов обучающихся</a:t>
          </a:r>
        </a:p>
      </dsp:txBody>
      <dsp:txXfrm rot="-5400000">
        <a:off x="4608818" y="100645"/>
        <a:ext cx="7020678" cy="1083534"/>
      </dsp:txXfrm>
    </dsp:sp>
    <dsp:sp modelId="{034A6922-F078-41C3-B245-2564B448CE19}">
      <dsp:nvSpPr>
        <dsp:cNvPr id="0" name=""/>
        <dsp:cNvSpPr/>
      </dsp:nvSpPr>
      <dsp:spPr>
        <a:xfrm>
          <a:off x="1125" y="2660"/>
          <a:ext cx="4607692" cy="1279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400" kern="1200" dirty="0">
              <a:latin typeface="+mn-lt"/>
              <a:cs typeface="Times New Roman" panose="02020603050405020304" pitchFamily="18" charset="0"/>
            </a:rPr>
            <a:t>нормативно-правовое пространство</a:t>
          </a:r>
        </a:p>
      </dsp:txBody>
      <dsp:txXfrm>
        <a:off x="63585" y="65120"/>
        <a:ext cx="4482772" cy="1154583"/>
      </dsp:txXfrm>
    </dsp:sp>
    <dsp:sp modelId="{744F5E6E-320A-4323-9F29-D517B717297D}">
      <dsp:nvSpPr>
        <dsp:cNvPr id="0" name=""/>
        <dsp:cNvSpPr/>
      </dsp:nvSpPr>
      <dsp:spPr>
        <a:xfrm rot="5400000">
          <a:off x="7615871" y="-1649772"/>
          <a:ext cx="1023602" cy="7123130"/>
        </a:xfrm>
        <a:prstGeom prst="round2SameRect">
          <a:avLst/>
        </a:prstGeom>
        <a:solidFill>
          <a:srgbClr val="E4CDCF"/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+mn-lt"/>
              <a:cs typeface="Times New Roman" panose="02020603050405020304" pitchFamily="18" charset="0"/>
            </a:rPr>
            <a:t>традиции данного сообщества, фактически принятые нормы отношения к людям, их мнениям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+mn-lt"/>
              <a:cs typeface="Times New Roman" panose="02020603050405020304" pitchFamily="18" charset="0"/>
            </a:rPr>
            <a:t>ведение базы достижений учащихся</a:t>
          </a:r>
        </a:p>
      </dsp:txBody>
      <dsp:txXfrm rot="-5400000">
        <a:off x="4566107" y="1449960"/>
        <a:ext cx="7073162" cy="923666"/>
      </dsp:txXfrm>
    </dsp:sp>
    <dsp:sp modelId="{6B016CBB-B06F-4F7A-9396-EAF420DD275F}">
      <dsp:nvSpPr>
        <dsp:cNvPr id="0" name=""/>
        <dsp:cNvSpPr/>
      </dsp:nvSpPr>
      <dsp:spPr>
        <a:xfrm>
          <a:off x="555" y="1326422"/>
          <a:ext cx="4563740" cy="1279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400" kern="1200" dirty="0">
              <a:latin typeface="+mn-lt"/>
              <a:cs typeface="Times New Roman" panose="02020603050405020304" pitchFamily="18" charset="0"/>
            </a:rPr>
            <a:t>уклад образовательной организации</a:t>
          </a:r>
        </a:p>
      </dsp:txBody>
      <dsp:txXfrm>
        <a:off x="63015" y="1388882"/>
        <a:ext cx="4438820" cy="1154583"/>
      </dsp:txXfrm>
    </dsp:sp>
    <dsp:sp modelId="{63F85F3E-714D-449C-A530-EF1665AB9AA1}">
      <dsp:nvSpPr>
        <dsp:cNvPr id="0" name=""/>
        <dsp:cNvSpPr/>
      </dsp:nvSpPr>
      <dsp:spPr>
        <a:xfrm>
          <a:off x="1125" y="2689618"/>
          <a:ext cx="4622373" cy="1279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+mn-lt"/>
              <a:cs typeface="Times New Roman" panose="02020603050405020304" pitchFamily="18" charset="0"/>
            </a:rPr>
            <a:t>средства наглядности и рекламы</a:t>
          </a:r>
        </a:p>
      </dsp:txBody>
      <dsp:txXfrm>
        <a:off x="63585" y="2752078"/>
        <a:ext cx="4497453" cy="1154583"/>
      </dsp:txXfrm>
    </dsp:sp>
    <dsp:sp modelId="{99075073-A089-46E5-B4D2-1959515545F4}">
      <dsp:nvSpPr>
        <dsp:cNvPr id="0" name=""/>
        <dsp:cNvSpPr/>
      </dsp:nvSpPr>
      <dsp:spPr>
        <a:xfrm rot="5400000">
          <a:off x="7611258" y="1153325"/>
          <a:ext cx="1023602" cy="707929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+mn-lt"/>
            </a:rPr>
            <a:t>система поощрения педагогических работников</a:t>
          </a:r>
          <a:endParaRPr lang="ru-RU" sz="1500" kern="1200" dirty="0">
            <a:latin typeface="+mn-lt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+mn-lt"/>
            </a:rPr>
            <a:t>организация и проведение родительских собраний, классных часов, дней открытых дверей</a:t>
          </a:r>
        </a:p>
      </dsp:txBody>
      <dsp:txXfrm rot="-5400000">
        <a:off x="4583412" y="4231139"/>
        <a:ext cx="7029327" cy="923666"/>
      </dsp:txXfrm>
    </dsp:sp>
    <dsp:sp modelId="{D99220D6-29AC-4BCD-BFDF-56F9DE5D82CB}">
      <dsp:nvSpPr>
        <dsp:cNvPr id="0" name=""/>
        <dsp:cNvSpPr/>
      </dsp:nvSpPr>
      <dsp:spPr>
        <a:xfrm>
          <a:off x="1125" y="4033097"/>
          <a:ext cx="4607692" cy="1279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400" kern="1200" dirty="0">
              <a:latin typeface="+mn-lt"/>
              <a:cs typeface="Times New Roman" panose="02020603050405020304" pitchFamily="18" charset="0"/>
            </a:rPr>
            <a:t>персонально адресованные воздействия</a:t>
          </a:r>
        </a:p>
      </dsp:txBody>
      <dsp:txXfrm>
        <a:off x="63585" y="4095557"/>
        <a:ext cx="4482772" cy="11545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F0FDB6-F8BD-4767-B5DE-75D24755CCA1}">
      <dsp:nvSpPr>
        <dsp:cNvPr id="0" name=""/>
        <dsp:cNvSpPr/>
      </dsp:nvSpPr>
      <dsp:spPr>
        <a:xfrm>
          <a:off x="5784" y="395"/>
          <a:ext cx="4519517" cy="1547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ru-RU" sz="2400" kern="1200" dirty="0"/>
            <a:t>физическая организация пространства, используемые предметы и оборудование</a:t>
          </a:r>
        </a:p>
      </dsp:txBody>
      <dsp:txXfrm>
        <a:off x="81342" y="75953"/>
        <a:ext cx="4368401" cy="1396696"/>
      </dsp:txXfrm>
    </dsp:sp>
    <dsp:sp modelId="{1AED8392-4EEF-4DF6-8A07-611ECDA4CC64}">
      <dsp:nvSpPr>
        <dsp:cNvPr id="0" name=""/>
        <dsp:cNvSpPr/>
      </dsp:nvSpPr>
      <dsp:spPr>
        <a:xfrm rot="5400000">
          <a:off x="7179199" y="-935455"/>
          <a:ext cx="2167470" cy="728957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организация встреч с победителями олимпиад и конкурсов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образовательные предметные интенсивны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школа одарённого ребёнка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«точка притяжения»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брендирование пространства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погружение в «предметность»</a:t>
          </a:r>
          <a:endParaRPr lang="ru-RU" sz="1900" kern="1200" dirty="0"/>
        </a:p>
      </dsp:txBody>
      <dsp:txXfrm rot="-5400000">
        <a:off x="4618146" y="1731405"/>
        <a:ext cx="7183770" cy="1955856"/>
      </dsp:txXfrm>
    </dsp:sp>
    <dsp:sp modelId="{9FE31650-3000-4351-A36F-E86E6EB4042A}">
      <dsp:nvSpPr>
        <dsp:cNvPr id="0" name=""/>
        <dsp:cNvSpPr/>
      </dsp:nvSpPr>
      <dsp:spPr>
        <a:xfrm>
          <a:off x="5784" y="1935427"/>
          <a:ext cx="4612361" cy="1547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/>
            <a:t>специфика деятельности, в которую включён обучающийся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100" kern="1200" dirty="0"/>
        </a:p>
      </dsp:txBody>
      <dsp:txXfrm>
        <a:off x="81342" y="2010985"/>
        <a:ext cx="4461245" cy="1396696"/>
      </dsp:txXfrm>
    </dsp:sp>
    <dsp:sp modelId="{72E87ACB-14FC-451C-BC98-5135A9EFF352}">
      <dsp:nvSpPr>
        <dsp:cNvPr id="0" name=""/>
        <dsp:cNvSpPr/>
      </dsp:nvSpPr>
      <dsp:spPr>
        <a:xfrm>
          <a:off x="5784" y="3870459"/>
          <a:ext cx="4621206" cy="1547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/>
            <a:t>санитарно-гигиенические условия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100" kern="1200" dirty="0"/>
        </a:p>
      </dsp:txBody>
      <dsp:txXfrm>
        <a:off x="81342" y="3946017"/>
        <a:ext cx="4470090" cy="1396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B88D-2423-4793-9215-C80FC96E9F07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5A031-DC93-43A2-9190-A305655F4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446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Arial" panose="020B0604020202020204" pitchFamily="34" charset="0"/>
              </a:rPr>
              <a:t>Рассмотрим необходимые для работы понятия: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среда – это окружающие социально-бытовые, общественные, материальные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и духовные условия существования ребенка;</a:t>
            </a:r>
            <a:br>
              <a:rPr lang="ru-RU" dirty="0"/>
            </a:br>
            <a:endParaRPr lang="ru-RU" dirty="0"/>
          </a:p>
          <a:p>
            <a:r>
              <a:rPr lang="ru-RU" b="0" i="0" dirty="0">
                <a:effectLst/>
                <a:latin typeface="Arial" panose="020B0604020202020204" pitchFamily="34" charset="0"/>
              </a:rPr>
              <a:t>активная среда – это единство социальных и природных факторов, которые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могут влиять прямо или косвенно, мгновенно или долговременно на жизнь ребенка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(т.е. социальная культура общества, собственно это тот мир, в который ребенок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приходит, рождаясь на свет)</a:t>
            </a:r>
          </a:p>
          <a:p>
            <a:endParaRPr lang="ru-RU" b="0" i="0" dirty="0">
              <a:effectLst/>
              <a:latin typeface="Arial" panose="020B0604020202020204" pitchFamily="34" charset="0"/>
            </a:endParaRPr>
          </a:p>
          <a:p>
            <a:r>
              <a:rPr lang="ru-RU" b="0" i="0" dirty="0">
                <a:effectLst/>
                <a:latin typeface="Arial" panose="020B0604020202020204" pitchFamily="34" charset="0"/>
              </a:rPr>
              <a:t>Активная (развивающая) образовательная среда – это специально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созданная учителями, учащимися атмосфера интеллектуального поиска и творческой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деятельности в ходе специально организованного учебного процесса. </a:t>
            </a:r>
          </a:p>
          <a:p>
            <a:endParaRPr lang="ru-RU" b="0" i="0" dirty="0">
              <a:effectLst/>
              <a:latin typeface="Arial" panose="020B0604020202020204" pitchFamily="34" charset="0"/>
            </a:endParaRPr>
          </a:p>
          <a:p>
            <a:r>
              <a:rPr lang="ru-RU" b="0" i="0" dirty="0">
                <a:effectLst/>
                <a:latin typeface="Arial" panose="020B0604020202020204" pitchFamily="34" charset="0"/>
              </a:rPr>
              <a:t>Она предполагает в себе новое содержание образования, инновационные педагогические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технологии. Активная образовательная среда создает условия для формирования не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только прочных знаний и умений, а создает возможность формирования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универсальных </a:t>
            </a:r>
            <a:r>
              <a:rPr lang="ru-RU" b="0" i="0" dirty="0" err="1">
                <a:effectLst/>
                <a:latin typeface="Arial" panose="020B0604020202020204" pitchFamily="34" charset="0"/>
              </a:rPr>
              <a:t>общеучебных</a:t>
            </a:r>
            <a:r>
              <a:rPr lang="ru-RU" b="0" i="0" dirty="0">
                <a:effectLst/>
                <a:latin typeface="Arial" panose="020B0604020202020204" pitchFamily="34" charset="0"/>
              </a:rPr>
              <a:t> навыков, знакомство с методами познания, со способами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приобретения знаний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5A031-DC93-43A2-9190-A305655F473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063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социокультурные особенности территории;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личный пример окружающих;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учреждения и организации, с которыми обучающемуся приходится взаимодействовать;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микросоциумы, в которые он включен</a:t>
            </a:r>
          </a:p>
          <a:p>
            <a:pPr algn="l"/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содержит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нормативно-правовое пространство;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уклад образовательной организации;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средства наглядности и рекламы;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персонально адресованные воздействия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endParaRPr lang="ru-RU" b="0" i="0" dirty="0">
              <a:solidFill>
                <a:srgbClr val="2C2D2E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включает в себя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физическую организацию пространства, используемые предметы и оборудование;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специфику деятельности, в которую включён обучающийся;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санитарно-гигиенические условия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Напомним, что любой управленческий цикл в педагогическом менеджменте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состоит из 6 функций: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— информационно-аналитической;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— мотивационно-целевой;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— планово-прогностической;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— организационно-исполнительской;</a:t>
            </a:r>
            <a:endParaRPr lang="ru-RU" b="0" i="0" dirty="0">
              <a:solidFill>
                <a:srgbClr val="2C2D2E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— контрольно-диагностической;</a:t>
            </a:r>
            <a:br>
              <a:rPr lang="ru-RU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— регулятивно-коррекционной</a:t>
            </a:r>
            <a:endParaRPr lang="ru-RU" b="0" i="0" dirty="0">
              <a:solidFill>
                <a:srgbClr val="2C2D2E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5A031-DC93-43A2-9190-A305655F473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290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5A031-DC93-43A2-9190-A305655F473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51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Arial" panose="020B0604020202020204" pitchFamily="34" charset="0"/>
              </a:rPr>
              <a:t>Пример формирования активной образовательной среды в рамках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региональной инновационной площадки на базе МАОУ «Гимназия 41» мы готовы вам показать</a:t>
            </a:r>
          </a:p>
          <a:p>
            <a:endParaRPr lang="ru-RU" b="0" i="0" dirty="0">
              <a:effectLst/>
              <a:latin typeface="Arial" panose="020B0604020202020204" pitchFamily="34" charset="0"/>
            </a:endParaRPr>
          </a:p>
          <a:p>
            <a:r>
              <a:rPr lang="ru-RU" b="0" i="0" dirty="0">
                <a:effectLst/>
                <a:latin typeface="Arial" panose="020B0604020202020204" pitchFamily="34" charset="0"/>
              </a:rPr>
              <a:t>Ещё раньше был высказан тезис: «Школа должна заниматься поиском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индивидуальности». С этим нельзя не согласиться, ведь любому обществу нужны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одарённые люди.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Каждое образовательное учреждение, в том числе и наша гимназия, активно работает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в этом направлении, об этом говорят многочисленные победы в конкурсах различных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уровней – от муниципального до Всероссийского. Но также все мы сталкиваемся с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рядом проблем в работе с одарёнными учащимися.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Наша гимназия не исключение. Сегодня к школе предъявляются высокие требования.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Что значит для общества и родителей «хорошая школа»? Это школа, где хорошо учат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по всем предметам, хорошо сдают ГИА и ЕГЭ, а по окончании дети легко поступают в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ВУЗы. В школе должны быть свои традиции. В хорошей школе уважают личность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ребенка, с ним занимаются не только на уроках, но и в системе дополнительного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образования. Когда речь заходит о детях, то просто не хочется вешать на них ярлык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одаренности или “не одарённости”. У каждого свой особенный дар, огромный</a:t>
            </a:r>
            <a:br>
              <a:rPr lang="ru-RU" dirty="0"/>
            </a:br>
            <a:r>
              <a:rPr lang="ru-RU" b="0" i="0" dirty="0">
                <a:effectLst/>
                <a:latin typeface="Arial" panose="020B0604020202020204" pitchFamily="34" charset="0"/>
              </a:rPr>
              <a:t>потенциал, удивительная сила, которая заставляет их, расти и развиваться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E5A031-DC93-43A2-9190-A305655F473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272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86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10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466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533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6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72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467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64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18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42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7DE6118-2437-4B30-8E3C-4D2BE6020583}" type="datetimeFigureOut">
              <a:rPr lang="en-US" smtClean="0"/>
              <a:pPr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50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37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AB3495-47FC-4D20-8721-6CBC96466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1463" y="743636"/>
            <a:ext cx="9665803" cy="254143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3600" b="0" i="0" dirty="0">
                <a:effectLst/>
              </a:rPr>
              <a:t>педагогическая мастерская</a:t>
            </a:r>
            <a:br>
              <a:rPr lang="ru-RU" sz="3600" b="0" i="0" dirty="0">
                <a:effectLst/>
              </a:rPr>
            </a:br>
            <a:br>
              <a:rPr lang="ru-RU" sz="3600" b="0" i="0" dirty="0">
                <a:effectLst/>
              </a:rPr>
            </a:br>
            <a:r>
              <a:rPr lang="ru-RU" sz="3600" b="1" i="0" dirty="0">
                <a:effectLst/>
              </a:rPr>
              <a:t>Технология формирования активной</a:t>
            </a:r>
            <a:br>
              <a:rPr lang="ru-RU" sz="3600" b="1" dirty="0"/>
            </a:br>
            <a:r>
              <a:rPr lang="ru-RU" sz="3600" b="1" i="0" dirty="0">
                <a:effectLst/>
              </a:rPr>
              <a:t>образовательной среды</a:t>
            </a:r>
            <a:endParaRPr lang="ru-RU" sz="36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EE6552-3F9C-442C-AB1A-F15A6346C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6488" y="3673708"/>
            <a:ext cx="3151823" cy="226395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Авторы: </a:t>
            </a:r>
          </a:p>
          <a:p>
            <a:r>
              <a:rPr lang="ru-RU" dirty="0"/>
              <a:t>Ильичёва Ольга Николаевна, Сорокина Ольга Николаевна, Суслова Татьяна </a:t>
            </a:r>
            <a:r>
              <a:rPr lang="ru-RU" dirty="0" err="1"/>
              <a:t>Демьяновна</a:t>
            </a:r>
            <a:endParaRPr lang="ru-RU" dirty="0"/>
          </a:p>
          <a:p>
            <a:r>
              <a:rPr lang="ru-RU" dirty="0"/>
              <a:t>Г. Новоуральск, </a:t>
            </a:r>
          </a:p>
          <a:p>
            <a:r>
              <a:rPr lang="ru-RU" dirty="0"/>
              <a:t>МАОУ «Гимназия № 41»</a:t>
            </a:r>
          </a:p>
        </p:txBody>
      </p:sp>
    </p:spTree>
    <p:extLst>
      <p:ext uri="{BB962C8B-B14F-4D97-AF65-F5344CB8AC3E}">
        <p14:creationId xmlns:p14="http://schemas.microsoft.com/office/powerpoint/2010/main" val="2305164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35CA9-225F-4534-9941-2AD9FE9F6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09" y="104975"/>
            <a:ext cx="9603275" cy="1049235"/>
          </a:xfrm>
        </p:spPr>
        <p:txBody>
          <a:bodyPr/>
          <a:lstStyle/>
          <a:p>
            <a:r>
              <a:rPr lang="ru-RU" sz="1800" dirty="0">
                <a:solidFill>
                  <a:srgbClr val="373D3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информационно-аналитической</a:t>
            </a:r>
            <a:r>
              <a:rPr lang="ru-RU" sz="1800" i="1" dirty="0">
                <a:solidFill>
                  <a:srgbClr val="373D3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                </a:t>
            </a: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SWOT</a:t>
            </a:r>
            <a:r>
              <a:rPr lang="ru-RU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-анализ</a:t>
            </a:r>
            <a:endParaRPr lang="ru-RU" sz="1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FE957D91-ACFC-4405-BB16-85390CF022B9}"/>
              </a:ext>
            </a:extLst>
          </p:cNvPr>
          <p:cNvGrpSpPr/>
          <p:nvPr/>
        </p:nvGrpSpPr>
        <p:grpSpPr>
          <a:xfrm>
            <a:off x="48105" y="629592"/>
            <a:ext cx="6269813" cy="2658414"/>
            <a:chOff x="5784" y="395"/>
            <a:chExt cx="4519517" cy="1547812"/>
          </a:xfrm>
        </p:grpSpPr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68397E9A-2563-4030-BE0F-1854749C63B8}"/>
                </a:ext>
              </a:extLst>
            </p:cNvPr>
            <p:cNvSpPr/>
            <p:nvPr/>
          </p:nvSpPr>
          <p:spPr>
            <a:xfrm>
              <a:off x="5784" y="395"/>
              <a:ext cx="4519517" cy="15478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: скругленные углы 4">
              <a:extLst>
                <a:ext uri="{FF2B5EF4-FFF2-40B4-BE49-F238E27FC236}">
                  <a16:creationId xmlns:a16="http://schemas.microsoft.com/office/drawing/2014/main" id="{609F4DFD-D8BB-4FB8-B751-1BAC584E6663}"/>
                </a:ext>
              </a:extLst>
            </p:cNvPr>
            <p:cNvSpPr txBox="1"/>
            <p:nvPr/>
          </p:nvSpPr>
          <p:spPr>
            <a:xfrm>
              <a:off x="81342" y="75953"/>
              <a:ext cx="4368401" cy="13966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endParaRPr lang="ru-RU" sz="2400" kern="1200" dirty="0"/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725CBD9-1750-422D-B4EE-0D14A4A682F4}"/>
              </a:ext>
            </a:extLst>
          </p:cNvPr>
          <p:cNvSpPr/>
          <p:nvPr/>
        </p:nvSpPr>
        <p:spPr>
          <a:xfrm>
            <a:off x="221918" y="75936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Сильные стороны </a:t>
            </a:r>
          </a:p>
          <a:p>
            <a:r>
              <a:rPr lang="ru-RU" dirty="0">
                <a:solidFill>
                  <a:schemeClr val="bg1"/>
                </a:solidFill>
              </a:rPr>
              <a:t>1. Высокая доля квалифицированных кадров (75% доля учителей с высшей квалификационной категорией)</a:t>
            </a:r>
          </a:p>
          <a:p>
            <a:r>
              <a:rPr lang="ru-RU" dirty="0">
                <a:solidFill>
                  <a:schemeClr val="bg1"/>
                </a:solidFill>
              </a:rPr>
              <a:t>2. Участие в различных проектах </a:t>
            </a:r>
          </a:p>
          <a:p>
            <a:r>
              <a:rPr lang="ru-RU" dirty="0">
                <a:solidFill>
                  <a:schemeClr val="bg1"/>
                </a:solidFill>
              </a:rPr>
              <a:t>3. Опыт работы коллектива со способными обучающимися</a:t>
            </a:r>
          </a:p>
          <a:p>
            <a:r>
              <a:rPr lang="ru-RU" dirty="0">
                <a:solidFill>
                  <a:schemeClr val="bg1"/>
                </a:solidFill>
              </a:rPr>
              <a:t>4. Опыт взаимодействия с учреждениями и предприятиями</a:t>
            </a:r>
          </a:p>
          <a:p>
            <a:r>
              <a:rPr lang="ru-RU" dirty="0">
                <a:solidFill>
                  <a:schemeClr val="bg1"/>
                </a:solidFill>
              </a:rPr>
              <a:t>5. Опыт организации мероприятий школьного, муниципального и регионального уровней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A15BAF9F-24C5-49F6-89E8-0BF860E10AA2}"/>
              </a:ext>
            </a:extLst>
          </p:cNvPr>
          <p:cNvGrpSpPr/>
          <p:nvPr/>
        </p:nvGrpSpPr>
        <p:grpSpPr>
          <a:xfrm>
            <a:off x="6357308" y="629592"/>
            <a:ext cx="5786587" cy="2658414"/>
            <a:chOff x="5784" y="395"/>
            <a:chExt cx="4519517" cy="1547812"/>
          </a:xfrm>
        </p:grpSpPr>
        <p:sp>
          <p:nvSpPr>
            <p:cNvPr id="16" name="Прямоугольник: скругленные углы 15">
              <a:extLst>
                <a:ext uri="{FF2B5EF4-FFF2-40B4-BE49-F238E27FC236}">
                  <a16:creationId xmlns:a16="http://schemas.microsoft.com/office/drawing/2014/main" id="{B2424CAA-FFCB-47FD-8EE1-5EC7BD8A4976}"/>
                </a:ext>
              </a:extLst>
            </p:cNvPr>
            <p:cNvSpPr/>
            <p:nvPr/>
          </p:nvSpPr>
          <p:spPr>
            <a:xfrm>
              <a:off x="5784" y="395"/>
              <a:ext cx="4519517" cy="15478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Прямоугольник: скругленные углы 4">
              <a:extLst>
                <a:ext uri="{FF2B5EF4-FFF2-40B4-BE49-F238E27FC236}">
                  <a16:creationId xmlns:a16="http://schemas.microsoft.com/office/drawing/2014/main" id="{7D5E1EA7-4B56-4801-8EED-4B12BFE4AF3C}"/>
                </a:ext>
              </a:extLst>
            </p:cNvPr>
            <p:cNvSpPr txBox="1"/>
            <p:nvPr/>
          </p:nvSpPr>
          <p:spPr>
            <a:xfrm>
              <a:off x="81342" y="75953"/>
              <a:ext cx="4368401" cy="13966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endParaRPr lang="ru-RU" sz="2400" kern="1200" dirty="0"/>
            </a:p>
          </p:txBody>
        </p:sp>
      </p:grp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9B328B9-0DD2-4449-B227-21DBB40B0F8E}"/>
              </a:ext>
            </a:extLst>
          </p:cNvPr>
          <p:cNvSpPr/>
          <p:nvPr/>
        </p:nvSpPr>
        <p:spPr>
          <a:xfrm>
            <a:off x="6454049" y="759365"/>
            <a:ext cx="56898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Слабые стороны</a:t>
            </a:r>
          </a:p>
          <a:p>
            <a:r>
              <a:rPr lang="ru-RU" dirty="0">
                <a:solidFill>
                  <a:schemeClr val="bg1"/>
                </a:solidFill>
              </a:rPr>
              <a:t>1. Низкий уровень мотивации педагогов и их загруженность</a:t>
            </a:r>
          </a:p>
          <a:p>
            <a:r>
              <a:rPr lang="ru-RU" dirty="0">
                <a:solidFill>
                  <a:schemeClr val="bg1"/>
                </a:solidFill>
              </a:rPr>
              <a:t>2. Изменение контингента обучающихся</a:t>
            </a:r>
          </a:p>
          <a:p>
            <a:r>
              <a:rPr lang="ru-RU" dirty="0">
                <a:solidFill>
                  <a:schemeClr val="bg1"/>
                </a:solidFill>
              </a:rPr>
              <a:t>3. Слабая материальная база</a:t>
            </a:r>
          </a:p>
          <a:p>
            <a:r>
              <a:rPr lang="ru-RU" dirty="0">
                <a:solidFill>
                  <a:schemeClr val="bg1"/>
                </a:solidFill>
              </a:rPr>
              <a:t>4. Отсутствие чётко выраженной стратегии в работе с одаренными детьми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01EB734-9AFA-4467-9B81-3E51F6DB1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309" y="3417779"/>
            <a:ext cx="5786586" cy="2676376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3C460220-7504-4E68-986B-994199280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97" y="3417779"/>
            <a:ext cx="6285521" cy="2676376"/>
          </a:xfrm>
          <a:prstGeom prst="rect">
            <a:avLst/>
          </a:prstGeom>
        </p:spPr>
      </p:pic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8B3E7AF-BE0C-4359-9369-7847DADA473D}"/>
              </a:ext>
            </a:extLst>
          </p:cNvPr>
          <p:cNvSpPr/>
          <p:nvPr/>
        </p:nvSpPr>
        <p:spPr>
          <a:xfrm>
            <a:off x="573024" y="3812623"/>
            <a:ext cx="53522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Возможности</a:t>
            </a:r>
          </a:p>
          <a:p>
            <a:r>
              <a:rPr lang="ru-RU" dirty="0">
                <a:solidFill>
                  <a:schemeClr val="bg1"/>
                </a:solidFill>
              </a:rPr>
              <a:t>1. Потенциал внеурочной деятельности</a:t>
            </a:r>
          </a:p>
          <a:p>
            <a:r>
              <a:rPr lang="ru-RU" dirty="0">
                <a:solidFill>
                  <a:schemeClr val="bg1"/>
                </a:solidFill>
              </a:rPr>
              <a:t>2. Профориентация и сетевое взаимодействие</a:t>
            </a:r>
          </a:p>
          <a:p>
            <a:r>
              <a:rPr lang="ru-RU" dirty="0">
                <a:solidFill>
                  <a:schemeClr val="bg1"/>
                </a:solidFill>
              </a:rPr>
              <a:t>3. Приобщение социума к школьной жизни</a:t>
            </a:r>
          </a:p>
          <a:p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E4E3FBF-BE78-426C-9118-4811C990D4E4}"/>
              </a:ext>
            </a:extLst>
          </p:cNvPr>
          <p:cNvSpPr/>
          <p:nvPr/>
        </p:nvSpPr>
        <p:spPr>
          <a:xfrm>
            <a:off x="6465939" y="3397125"/>
            <a:ext cx="55812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Угрозы</a:t>
            </a:r>
          </a:p>
          <a:p>
            <a:r>
              <a:rPr lang="ru-RU" dirty="0">
                <a:solidFill>
                  <a:schemeClr val="bg1"/>
                </a:solidFill>
              </a:rPr>
              <a:t>1. Усиление конкуренции</a:t>
            </a:r>
          </a:p>
          <a:p>
            <a:r>
              <a:rPr lang="ru-RU" dirty="0">
                <a:solidFill>
                  <a:schemeClr val="bg1"/>
                </a:solidFill>
              </a:rPr>
              <a:t>2. Предпочтительный выбор учащимися организаций дополнительного образования</a:t>
            </a:r>
          </a:p>
          <a:p>
            <a:r>
              <a:rPr lang="ru-RU" dirty="0">
                <a:solidFill>
                  <a:schemeClr val="bg1"/>
                </a:solidFill>
              </a:rPr>
              <a:t>3. Падение интереса к интеллектуальной деятельности среди контингента обучающихся.</a:t>
            </a:r>
          </a:p>
          <a:p>
            <a:r>
              <a:rPr lang="ru-RU" dirty="0">
                <a:solidFill>
                  <a:schemeClr val="bg1"/>
                </a:solidFill>
              </a:rPr>
              <a:t>4. Снижение качества обучения</a:t>
            </a:r>
          </a:p>
          <a:p>
            <a:r>
              <a:rPr lang="ru-RU" dirty="0">
                <a:solidFill>
                  <a:schemeClr val="bg1"/>
                </a:solidFill>
              </a:rPr>
              <a:t>5. Старение педагогического коллектива</a:t>
            </a:r>
          </a:p>
        </p:txBody>
      </p:sp>
    </p:spTree>
    <p:extLst>
      <p:ext uri="{BB962C8B-B14F-4D97-AF65-F5344CB8AC3E}">
        <p14:creationId xmlns:p14="http://schemas.microsoft.com/office/powerpoint/2010/main" val="4002483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4FDDBC-5A04-4113-B936-704C1B5D0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379" y="510218"/>
            <a:ext cx="9603275" cy="1049235"/>
          </a:xfrm>
        </p:spPr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мотивационно-целевой этап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F7DAD4-B49C-421D-8542-1462861B1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379" y="1303421"/>
            <a:ext cx="11600242" cy="491754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Идея инновационного проекта </a:t>
            </a: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(программы)</a:t>
            </a:r>
            <a:b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Проект направлен на </a:t>
            </a:r>
            <a: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модернизацию имеющейся в гимназии системы выявления,</a:t>
            </a:r>
            <a:b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поддержки и развития способностей и талантов у учащихся МАОУ «Гимназия № 41»</a:t>
            </a:r>
            <a:b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посредством формирования активной образовательной среды.</a:t>
            </a: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Активная образовательная среда должна включать в себя диагностику, мониторинг и психолого-педагогическое сопровождение в процессе выявления, поддержки и развития способностей и талантов у учащихся; комплекс мероприятий по созданию единого информационного поля;</a:t>
            </a:r>
            <a:b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инновационные формы и методы обучения и воспитания; сотрудничество представителей города, работников учреждений, организаций и ведомств по вопросам развития одарённости.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6526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BF3EE-AFA4-4B8F-AA65-3A138A395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11" y="351683"/>
            <a:ext cx="9603275" cy="1049235"/>
          </a:xfrm>
        </p:spPr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планово-прогностический этап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9732C2-49E8-4DCA-B225-A2963305C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10" y="876300"/>
            <a:ext cx="9857275" cy="345061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ru-RU" sz="2200" dirty="0">
                <a:effectLst/>
                <a:ea typeface="Calibri" panose="020F0502020204030204" pitchFamily="34" charset="0"/>
              </a:rPr>
              <a:t>Планирование работы на основе того, что уже есть в гимназии, что возможно добавить нового и перспективы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cap="all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организационно-исполнительский этап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200" dirty="0"/>
              <a:t>Наполнение компонентов активной образовательной среды конкретными мероприятиями и назначение исполнителей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01912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AB2861-E5E5-4E1B-98DF-E4287C901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74" y="114214"/>
            <a:ext cx="9603275" cy="104923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Социально-контактный компонент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D1034FB-F1AA-48C3-8FBB-ACCAAFCFC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753414"/>
              </p:ext>
            </p:extLst>
          </p:nvPr>
        </p:nvGraphicFramePr>
        <p:xfrm>
          <a:off x="365760" y="682752"/>
          <a:ext cx="11460480" cy="503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0160">
                  <a:extLst>
                    <a:ext uri="{9D8B030D-6E8A-4147-A177-3AD203B41FA5}">
                      <a16:colId xmlns:a16="http://schemas.microsoft.com/office/drawing/2014/main" val="1009759309"/>
                    </a:ext>
                  </a:extLst>
                </a:gridCol>
                <a:gridCol w="3820160">
                  <a:extLst>
                    <a:ext uri="{9D8B030D-6E8A-4147-A177-3AD203B41FA5}">
                      <a16:colId xmlns:a16="http://schemas.microsoft.com/office/drawing/2014/main" val="3362381864"/>
                    </a:ext>
                  </a:extLst>
                </a:gridCol>
                <a:gridCol w="3820160">
                  <a:extLst>
                    <a:ext uri="{9D8B030D-6E8A-4147-A177-3AD203B41FA5}">
                      <a16:colId xmlns:a16="http://schemas.microsoft.com/office/drawing/2014/main" val="1394130454"/>
                    </a:ext>
                  </a:extLst>
                </a:gridCol>
              </a:tblGrid>
              <a:tr h="122812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было и есть?</a:t>
                      </a:r>
                    </a:p>
                    <a:p>
                      <a:pPr algn="ctr"/>
                      <a:r>
                        <a:rPr lang="ru-RU" sz="2400" dirty="0"/>
                        <a:t>(Традиции)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появилось?</a:t>
                      </a:r>
                    </a:p>
                    <a:p>
                      <a:pPr algn="ctr"/>
                      <a:r>
                        <a:rPr lang="ru-RU" sz="2400" dirty="0"/>
                        <a:t>(Новое)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будет?</a:t>
                      </a:r>
                    </a:p>
                    <a:p>
                      <a:pPr algn="ctr"/>
                      <a:r>
                        <a:rPr lang="ru-RU" sz="2400" dirty="0"/>
                        <a:t>(Перспективы)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141733"/>
                  </a:ext>
                </a:extLst>
              </a:tr>
              <a:tr h="3807175"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САШ «ЮНЭСКО»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НИУ «ВШЭ»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Сетевое взаимодействие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СЮТ, ЦДК, ЦВР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ТМДК, Театр кукол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Музей, музейно-выставочный центр, библиотека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1. НТИ НИЯУ «МИФИ»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2. АО «РИР», МУП «Водоканал», ФНС и др.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3. Корпоративная академия Росатома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 Платформа «</a:t>
                      </a:r>
                      <a:r>
                        <a:rPr lang="ru-RU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Экостарт</a:t>
                      </a: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»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5. Привлечение специалистов к реализации образовательных программ и наставнической деятельности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ФГАОУ ВО «МФТИ»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ФГАОУ ВО «</a:t>
                      </a:r>
                      <a:r>
                        <a:rPr lang="ru-RU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УрФУ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АО «УЭХК»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НПО «</a:t>
                      </a:r>
                      <a:r>
                        <a:rPr lang="ru-RU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Центротех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Привлечение специалистов к реализации 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174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42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AB2861-E5E5-4E1B-98DF-E4287C901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74" y="114214"/>
            <a:ext cx="9603275" cy="104923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ИНФОРМАЦИОННЫЙ компонент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D1034FB-F1AA-48C3-8FBB-ACCAAFCFC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4579528"/>
              </p:ext>
            </p:extLst>
          </p:nvPr>
        </p:nvGraphicFramePr>
        <p:xfrm>
          <a:off x="365760" y="682752"/>
          <a:ext cx="11460480" cy="5281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0160">
                  <a:extLst>
                    <a:ext uri="{9D8B030D-6E8A-4147-A177-3AD203B41FA5}">
                      <a16:colId xmlns:a16="http://schemas.microsoft.com/office/drawing/2014/main" val="1009759309"/>
                    </a:ext>
                  </a:extLst>
                </a:gridCol>
                <a:gridCol w="3820160">
                  <a:extLst>
                    <a:ext uri="{9D8B030D-6E8A-4147-A177-3AD203B41FA5}">
                      <a16:colId xmlns:a16="http://schemas.microsoft.com/office/drawing/2014/main" val="3362381864"/>
                    </a:ext>
                  </a:extLst>
                </a:gridCol>
                <a:gridCol w="3820160">
                  <a:extLst>
                    <a:ext uri="{9D8B030D-6E8A-4147-A177-3AD203B41FA5}">
                      <a16:colId xmlns:a16="http://schemas.microsoft.com/office/drawing/2014/main" val="1394130454"/>
                    </a:ext>
                  </a:extLst>
                </a:gridCol>
              </a:tblGrid>
              <a:tr h="122812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было и есть?</a:t>
                      </a:r>
                    </a:p>
                    <a:p>
                      <a:pPr algn="ctr"/>
                      <a:r>
                        <a:rPr lang="ru-RU" sz="2400" dirty="0"/>
                        <a:t>(Традиции)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появилось?</a:t>
                      </a:r>
                    </a:p>
                    <a:p>
                      <a:pPr algn="ctr"/>
                      <a:r>
                        <a:rPr lang="ru-RU" sz="2400" dirty="0"/>
                        <a:t>(Новое)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будет?</a:t>
                      </a:r>
                    </a:p>
                    <a:p>
                      <a:pPr algn="ctr"/>
                      <a:r>
                        <a:rPr lang="ru-RU" sz="2400" dirty="0"/>
                        <a:t>(Перспективы)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141733"/>
                  </a:ext>
                </a:extLst>
              </a:tr>
              <a:tr h="3807175"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Традиционные мероприятия: ДНИ, Апрельские чтения, День краеведения и др.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Городские конкурсы и игры, разработанные нами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Система гимназических образовательных событий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Организация и проведение олимпиад и конкурсов на базе гимназии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День открытых дверей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КПК по вопросам одарённости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Субботняя академия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1. Образовательная система «РОБИ»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2. Инженерный класс Росатома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3. Городские мероприятия: «Модель БРИКС», «Выходи решать», «</a:t>
                      </a:r>
                      <a:r>
                        <a:rPr lang="ru-RU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МатKat</a:t>
                      </a:r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» и др.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4. Площадка-презентация 4 ноября в КСК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5. Рекламная кампания по набору в 1 и 10 классы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6. Положение об отборе в 5 классы</a:t>
                      </a:r>
                    </a:p>
                    <a:p>
                      <a:r>
                        <a:rPr lang="ru-RU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7. Педагогические чтения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Система гимназических метапредметных игр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Образовательная смена (интенсив) для одарённых детей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Единое информационное пространство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Система психолого-педагогического сопровождения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Учёт и презентация достижений обучающихся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174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244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AB2861-E5E5-4E1B-98DF-E4287C901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74" y="114214"/>
            <a:ext cx="9603275" cy="104923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ПРЕДМЕТНЫЙ компонент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D1034FB-F1AA-48C3-8FBB-ACCAAFCFC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5344110"/>
              </p:ext>
            </p:extLst>
          </p:nvPr>
        </p:nvGraphicFramePr>
        <p:xfrm>
          <a:off x="365760" y="911352"/>
          <a:ext cx="11460480" cy="503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0160">
                  <a:extLst>
                    <a:ext uri="{9D8B030D-6E8A-4147-A177-3AD203B41FA5}">
                      <a16:colId xmlns:a16="http://schemas.microsoft.com/office/drawing/2014/main" val="1009759309"/>
                    </a:ext>
                  </a:extLst>
                </a:gridCol>
                <a:gridCol w="3820160">
                  <a:extLst>
                    <a:ext uri="{9D8B030D-6E8A-4147-A177-3AD203B41FA5}">
                      <a16:colId xmlns:a16="http://schemas.microsoft.com/office/drawing/2014/main" val="3362381864"/>
                    </a:ext>
                  </a:extLst>
                </a:gridCol>
                <a:gridCol w="3820160">
                  <a:extLst>
                    <a:ext uri="{9D8B030D-6E8A-4147-A177-3AD203B41FA5}">
                      <a16:colId xmlns:a16="http://schemas.microsoft.com/office/drawing/2014/main" val="1394130454"/>
                    </a:ext>
                  </a:extLst>
                </a:gridCol>
              </a:tblGrid>
              <a:tr h="122812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было и есть?</a:t>
                      </a:r>
                    </a:p>
                    <a:p>
                      <a:pPr algn="ctr"/>
                      <a:r>
                        <a:rPr lang="ru-RU" sz="2400" dirty="0"/>
                        <a:t>(Традиции)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появилось?</a:t>
                      </a:r>
                    </a:p>
                    <a:p>
                      <a:pPr algn="ctr"/>
                      <a:r>
                        <a:rPr lang="ru-RU" sz="2400" dirty="0"/>
                        <a:t>(Новое)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Что будет?</a:t>
                      </a:r>
                    </a:p>
                    <a:p>
                      <a:pPr algn="ctr"/>
                      <a:r>
                        <a:rPr lang="ru-RU" sz="2400" dirty="0"/>
                        <a:t>(Перспективы)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141733"/>
                  </a:ext>
                </a:extLst>
              </a:tr>
              <a:tr h="3807175"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Пространства: Точка притяжения, многофункциональный конференц-зал, </a:t>
                      </a:r>
                      <a:r>
                        <a:rPr lang="ru-RU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буккросинг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игровые зоны, рабочие зоны и др.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Информационные стенды и мобильные выставки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Углублённое изучение английского языка (НОО, ООО, СОО) и гуманитарных предметов, математики (СОО)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Конструкторы «РОБИ»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Углублённое изучение предметов инженерного направления: математики, информатики, физики (СОО)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Центр детских инициатив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БПЛА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Кабинет технологии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Создание зоны инженерного класса, брендирование пространства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Медиа центр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Углублённое изучение математики на уровне ООО</a:t>
                      </a: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Сетевое взаимодействие с учреждениями системы дополнительного образования НГО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174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449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104F1A-CD02-401E-95BD-F025E501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846" y="0"/>
            <a:ext cx="9603275" cy="1049235"/>
          </a:xfrm>
        </p:spPr>
        <p:txBody>
          <a:bodyPr/>
          <a:lstStyle/>
          <a:p>
            <a:r>
              <a:rPr lang="ru-RU" sz="1800" b="1" dirty="0">
                <a:solidFill>
                  <a:srgbClr val="373D3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контрольно-диагностический этап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426CE5-A4B5-4967-B067-AFF86FEC9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846" y="524256"/>
            <a:ext cx="12086622" cy="615984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34000"/>
              </a:lnSpc>
              <a:buNone/>
            </a:pP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9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Этическая обоснованность»</a:t>
            </a:r>
            <a:r>
              <a:rPr lang="ru-RU" sz="2900" b="1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Теория базируется на нравственных</a:t>
            </a:r>
            <a:r>
              <a:rPr lang="ru-RU" sz="2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принципах</a:t>
            </a:r>
          </a:p>
          <a:p>
            <a:pPr marL="0" indent="0">
              <a:lnSpc>
                <a:spcPct val="134000"/>
              </a:lnSpc>
              <a:buNone/>
            </a:pPr>
            <a:r>
              <a:rPr lang="ru-RU" sz="29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«Доступность»</a:t>
            </a:r>
            <a:r>
              <a:rPr lang="ru-RU" sz="2900" b="1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еоретические положения сформулированы таким образом, чтобы содержащиеся в них идеи</a:t>
            </a:r>
            <a:r>
              <a:rPr lang="ru-RU" sz="29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были определены ясно и четко. </a:t>
            </a:r>
            <a:br>
              <a:rPr lang="ru-RU" sz="2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9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«Внутренняя согласованность»</a:t>
            </a:r>
            <a:r>
              <a:rPr lang="ru-RU" sz="2900" b="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Теоретические положения должны</a:t>
            </a:r>
            <a:r>
              <a:rPr lang="ru-RU" sz="2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быть свободны от внутренних противоречий, логически связаны друг с другом.</a:t>
            </a:r>
            <a:br>
              <a:rPr lang="ru-RU" sz="2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9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«Комплексность»</a:t>
            </a:r>
            <a:r>
              <a:rPr lang="ru-RU" sz="2900" b="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Концепция должна рассматривать различные</a:t>
            </a:r>
            <a:r>
              <a:rPr lang="ru-RU" sz="2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стороны образовательного процесса, личности ученика и педагога, социокультурные условия и др. </a:t>
            </a:r>
          </a:p>
          <a:p>
            <a:pPr marL="0" indent="0">
              <a:lnSpc>
                <a:spcPct val="134000"/>
              </a:lnSpc>
              <a:buNone/>
            </a:pPr>
            <a:r>
              <a:rPr lang="ru-RU" sz="29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«Практическая ценность».</a:t>
            </a:r>
            <a:r>
              <a:rPr lang="ru-RU" sz="2900" b="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 основе концепции возможна эффективная работа всех элементов образовательной среды. Это означает</a:t>
            </a:r>
            <a:r>
              <a:rPr lang="ru-RU" sz="2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высокую результативность применения концепции на практике.</a:t>
            </a:r>
            <a:br>
              <a:rPr lang="ru-RU" sz="2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9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«Универсальность».</a:t>
            </a:r>
            <a:r>
              <a:rPr lang="ru-RU" sz="2900" b="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Основные концептуальные идеи могут быть</a:t>
            </a:r>
            <a:r>
              <a:rPr lang="ru-RU" sz="2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успешно применены в деятельности различных образовательных систем, получают сравнительно широкое распространение.</a:t>
            </a:r>
            <a:endParaRPr lang="ru-RU" sz="2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199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3706A5-882C-4210-8101-250308954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144" y="342420"/>
            <a:ext cx="9603275" cy="1049235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2200" b="1" dirty="0">
                <a:solidFill>
                  <a:srgbClr val="37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регулятивно-коррекционный этап</a:t>
            </a:r>
            <a:b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D59511-5F4D-4A8D-8736-9C9150358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После проведенного анализа, оценки ОС, выявленных проблем необходима коррекция.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120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F423DF-73A1-44AA-8715-292CEC5BB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84212F-99E4-46D3-8E8A-F7A831ADC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Благодарим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44342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F9E8E-8A8D-4274-BC6A-0D9AF4CE3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68" y="120276"/>
            <a:ext cx="12107332" cy="104923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Активная образовательная среда 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24D828-1814-4B03-B080-AD929BE1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1645" y="1066647"/>
            <a:ext cx="9603275" cy="34506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b="0" i="0" dirty="0">
                <a:effectLst/>
                <a:latin typeface="Arial" panose="020B0604020202020204" pitchFamily="34" charset="0"/>
              </a:rPr>
              <a:t>– </a:t>
            </a:r>
            <a:r>
              <a:rPr lang="ru-RU" sz="2800" b="0" i="0" dirty="0">
                <a:effectLst/>
              </a:rPr>
              <a:t>это специально созданная учителями, учащимися </a:t>
            </a:r>
            <a:r>
              <a:rPr lang="ru-RU" sz="2800" dirty="0"/>
              <a:t>атмосфера</a:t>
            </a:r>
            <a:r>
              <a:rPr lang="ru-RU" sz="2800" b="0" i="0" dirty="0">
                <a:effectLst/>
              </a:rPr>
              <a:t> интеллектуального поиска и творческой деятельности в ходе специально организованного учебного процесса. </a:t>
            </a:r>
            <a:endParaRPr lang="ru-RU" sz="280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2CA7A832-CFD1-4085-AE27-BEBD50AB68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1247923"/>
              </p:ext>
            </p:extLst>
          </p:nvPr>
        </p:nvGraphicFramePr>
        <p:xfrm>
          <a:off x="1027080" y="3795379"/>
          <a:ext cx="10637650" cy="232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DCFD74D-27E8-4964-BD7D-C9A4134D385F}"/>
              </a:ext>
            </a:extLst>
          </p:cNvPr>
          <p:cNvSpPr txBox="1"/>
          <p:nvPr/>
        </p:nvSpPr>
        <p:spPr>
          <a:xfrm>
            <a:off x="6870154" y="4233008"/>
            <a:ext cx="20178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0" i="0" dirty="0">
                <a:solidFill>
                  <a:schemeClr val="bg1"/>
                </a:solidFill>
                <a:effectLst/>
                <a:latin typeface="+mj-lt"/>
              </a:rPr>
              <a:t>формирования прочных знаний и умений</a:t>
            </a:r>
            <a:endParaRPr lang="ru-RU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B9D328-9BE5-4A5F-A191-09DED6F076DD}"/>
              </a:ext>
            </a:extLst>
          </p:cNvPr>
          <p:cNvSpPr txBox="1"/>
          <p:nvPr/>
        </p:nvSpPr>
        <p:spPr>
          <a:xfrm>
            <a:off x="9704947" y="4233007"/>
            <a:ext cx="21041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dirty="0">
                <a:solidFill>
                  <a:schemeClr val="bg1"/>
                </a:solidFill>
                <a:latin typeface="+mj-lt"/>
              </a:rPr>
              <a:t>формирования</a:t>
            </a:r>
            <a:br>
              <a:rPr lang="ru-RU" sz="2100" dirty="0">
                <a:solidFill>
                  <a:schemeClr val="bg1"/>
                </a:solidFill>
                <a:latin typeface="+mj-lt"/>
              </a:rPr>
            </a:br>
            <a:r>
              <a:rPr lang="ru-RU" sz="2100" dirty="0">
                <a:solidFill>
                  <a:schemeClr val="bg1"/>
                </a:solidFill>
                <a:latin typeface="+mj-lt"/>
              </a:rPr>
              <a:t>универсальных </a:t>
            </a:r>
            <a:r>
              <a:rPr lang="ru-RU" sz="2100" dirty="0" err="1">
                <a:solidFill>
                  <a:schemeClr val="bg1"/>
                </a:solidFill>
                <a:latin typeface="+mj-lt"/>
              </a:rPr>
              <a:t>общеучебных</a:t>
            </a:r>
            <a:r>
              <a:rPr lang="ru-RU" sz="2100" dirty="0">
                <a:solidFill>
                  <a:schemeClr val="bg1"/>
                </a:solidFill>
                <a:latin typeface="+mj-lt"/>
              </a:rPr>
              <a:t> навыков</a:t>
            </a:r>
          </a:p>
        </p:txBody>
      </p:sp>
    </p:spTree>
    <p:extLst>
      <p:ext uri="{BB962C8B-B14F-4D97-AF65-F5344CB8AC3E}">
        <p14:creationId xmlns:p14="http://schemas.microsoft.com/office/powerpoint/2010/main" val="1411658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C0B5A-0A3C-493B-84E5-4B225CFA8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13" y="342420"/>
            <a:ext cx="9603275" cy="1049235"/>
          </a:xfrm>
        </p:spPr>
        <p:txBody>
          <a:bodyPr>
            <a:normAutofit/>
          </a:bodyPr>
          <a:lstStyle/>
          <a:p>
            <a:br>
              <a:rPr lang="ru-RU" dirty="0"/>
            </a:br>
            <a:r>
              <a:rPr lang="ru-RU" b="1" dirty="0">
                <a:latin typeface="Arial" panose="020B0604020202020204" pitchFamily="34" charset="0"/>
              </a:rPr>
              <a:t>компоненты образовательной среды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6EE047-F85A-465B-BA5D-0F102A4A6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dirty="0"/>
              <a:t>Социально-контактный</a:t>
            </a:r>
          </a:p>
          <a:p>
            <a:pPr>
              <a:lnSpc>
                <a:spcPct val="150000"/>
              </a:lnSpc>
            </a:pPr>
            <a:r>
              <a:rPr lang="ru-RU" sz="2800" dirty="0"/>
              <a:t>Информационный </a:t>
            </a:r>
          </a:p>
          <a:p>
            <a:pPr>
              <a:lnSpc>
                <a:spcPct val="150000"/>
              </a:lnSpc>
            </a:pPr>
            <a:r>
              <a:rPr lang="ru-RU" sz="2800" dirty="0"/>
              <a:t>Предметный</a:t>
            </a:r>
          </a:p>
        </p:txBody>
      </p:sp>
    </p:spTree>
    <p:extLst>
      <p:ext uri="{BB962C8B-B14F-4D97-AF65-F5344CB8AC3E}">
        <p14:creationId xmlns:p14="http://schemas.microsoft.com/office/powerpoint/2010/main" val="304930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921B6A-440A-467C-9FD5-A48B77677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379" y="110382"/>
            <a:ext cx="9603275" cy="1049235"/>
          </a:xfrm>
        </p:spPr>
        <p:txBody>
          <a:bodyPr/>
          <a:lstStyle/>
          <a:p>
            <a:r>
              <a:rPr lang="ru-RU" sz="18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Rosatom"/>
                <a:cs typeface="Arial" panose="020B0604020202020204" pitchFamily="34" charset="0"/>
              </a:rPr>
              <a:t>Социально-контактный компонент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77756A3E-FAA1-4CFC-A031-23E5BD2C2D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3030349"/>
              </p:ext>
            </p:extLst>
          </p:nvPr>
        </p:nvGraphicFramePr>
        <p:xfrm>
          <a:off x="296333" y="635000"/>
          <a:ext cx="1177713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81303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F3E36-2AB7-4D48-841E-3FEBA95A8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95C5572A-85B9-4566-B331-FB556ED808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953899"/>
              </p:ext>
            </p:extLst>
          </p:nvPr>
        </p:nvGraphicFramePr>
        <p:xfrm>
          <a:off x="358828" y="823071"/>
          <a:ext cx="11689239" cy="531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58FBBF2-582B-43CB-A4D1-BC3EC9A7DFFB}"/>
              </a:ext>
            </a:extLst>
          </p:cNvPr>
          <p:cNvSpPr txBox="1">
            <a:spLocks/>
          </p:cNvSpPr>
          <p:nvPr/>
        </p:nvSpPr>
        <p:spPr>
          <a:xfrm>
            <a:off x="359379" y="110382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Rosatom"/>
                <a:cs typeface="Arial" panose="020B0604020202020204" pitchFamily="34" charset="0"/>
              </a:rPr>
              <a:t>Информационный компонент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08C7C0-D8E9-4A44-B221-8E130AB9A1E4}"/>
              </a:ext>
            </a:extLst>
          </p:cNvPr>
          <p:cNvSpPr txBox="1"/>
          <p:nvPr/>
        </p:nvSpPr>
        <p:spPr>
          <a:xfrm>
            <a:off x="4953000" y="3624072"/>
            <a:ext cx="7095067" cy="1077218"/>
          </a:xfrm>
          <a:prstGeom prst="rect">
            <a:avLst/>
          </a:prstGeom>
          <a:solidFill>
            <a:srgbClr val="E4CDCF"/>
          </a:solidFill>
          <a:ln>
            <a:solidFill>
              <a:srgbClr val="E5CED0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 panose="02020603050405020304" pitchFamily="18" charset="0"/>
              </a:rPr>
              <a:t>электронная галерея достижений учащихся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 panose="02020603050405020304" pitchFamily="18" charset="0"/>
              </a:rPr>
              <a:t>электронные портфолио обучающихся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cs typeface="Times New Roman" panose="02020603050405020304" pitchFamily="18" charset="0"/>
              </a:rPr>
              <a:t>информационная кампания по популяризации олимпиадного и конкурсного движения</a:t>
            </a:r>
          </a:p>
        </p:txBody>
      </p:sp>
    </p:spTree>
    <p:extLst>
      <p:ext uri="{BB962C8B-B14F-4D97-AF65-F5344CB8AC3E}">
        <p14:creationId xmlns:p14="http://schemas.microsoft.com/office/powerpoint/2010/main" val="3976048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E36C46-8D33-4D65-A23F-3B4BF448B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46" y="101786"/>
            <a:ext cx="9603275" cy="1049235"/>
          </a:xfrm>
        </p:spPr>
        <p:txBody>
          <a:bodyPr/>
          <a:lstStyle/>
          <a:p>
            <a:r>
              <a:rPr lang="ru-RU" sz="18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Rosatom"/>
                <a:cs typeface="Arial" panose="020B0604020202020204" pitchFamily="34" charset="0"/>
              </a:rPr>
              <a:t>Предметный компонент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99C0C7A-2399-4E24-91CC-2D292157C4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939953"/>
              </p:ext>
            </p:extLst>
          </p:nvPr>
        </p:nvGraphicFramePr>
        <p:xfrm>
          <a:off x="139246" y="660400"/>
          <a:ext cx="1191350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3167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F172AC-1EDD-4893-936C-31D266767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713" y="597408"/>
            <a:ext cx="10368924" cy="68061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Функции педагогического менеджмента :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E1F0F1-6A47-41B4-B71C-AFD996568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372265"/>
            <a:ext cx="9603275" cy="4394551"/>
          </a:xfrm>
        </p:spPr>
        <p:txBody>
          <a:bodyPr>
            <a:norm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373D3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информационно-аналитическая</a:t>
            </a:r>
            <a:endParaRPr lang="ru-RU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373D3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мотивационно-целевая</a:t>
            </a:r>
            <a:endParaRPr lang="ru-RU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373D3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планово-прогностическая</a:t>
            </a: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373D3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организационно-исполнительская</a:t>
            </a: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373D3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контрольно-диагностическая</a:t>
            </a:r>
            <a:endParaRPr lang="ru-RU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373D3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регулятивно-коррекционная</a:t>
            </a:r>
            <a:endParaRPr lang="ru-RU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5293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30ACCF-1E55-47D7-9039-7EFBD790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" y="381186"/>
            <a:ext cx="12048067" cy="1049235"/>
          </a:xfrm>
        </p:spPr>
        <p:txBody>
          <a:bodyPr>
            <a:normAutofit/>
          </a:bodyPr>
          <a:lstStyle/>
          <a:p>
            <a:pPr algn="ctr"/>
            <a:r>
              <a:rPr lang="ru-RU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«Школа должна заниматься поиском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индивидуальности»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95D5A5-B349-41B1-BC81-E76B875AE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679" y="1888732"/>
            <a:ext cx="9388633" cy="400406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2400" dirty="0"/>
              <a:t>В каждом ребенке-солнце,</a:t>
            </a:r>
            <a:br>
              <a:rPr lang="ru-RU" sz="2400" dirty="0"/>
            </a:br>
            <a:r>
              <a:rPr lang="ru-RU" sz="2400" dirty="0"/>
              <a:t>Только дайте ему светить...</a:t>
            </a:r>
          </a:p>
          <a:p>
            <a:pPr marL="0" indent="0" algn="r">
              <a:buNone/>
            </a:pPr>
            <a:br>
              <a:rPr lang="ru-RU" sz="2400" dirty="0"/>
            </a:br>
            <a:r>
              <a:rPr lang="ru-RU" sz="2400" dirty="0"/>
              <a:t>Шалва </a:t>
            </a:r>
            <a:r>
              <a:rPr lang="ru-RU" sz="2400" dirty="0" err="1"/>
              <a:t>Амонашвили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21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A905DB-39F9-4EFD-914C-BF596ACB2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24" y="0"/>
            <a:ext cx="11899730" cy="6055699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ПРОЕКТ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«Формирование активной образовательной среды в МАОУ «Гимназия № 41»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для выявления, поддержки и развития способностей и талантов у учащихся»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Основные этапы проекта: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 Организационно-подготовительный этап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(сентябрь 2024 года – август 2025 года)</a:t>
            </a:r>
            <a:b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проектирование активной образовательной среды в МАОУ «Гимназия No 41»  для выявления, поддержки и развития способностей и талантов у учащихся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Этап внедрения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(сентябрь 2025 года - май 2027 года)</a:t>
            </a:r>
            <a:b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создание активной образовательной среды в гимназии для выявления, поддержки и развития способностей и талантов учащихся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Результативно-обобщающий этап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(июнь 2027 года - май 2028 года)</a:t>
            </a:r>
            <a:b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Цель: </a:t>
            </a: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анализ, корректировка и оценка эффективности, созданной активной образовательной среды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63202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245</TotalTime>
  <Words>1822</Words>
  <Application>Microsoft Office PowerPoint</Application>
  <PresentationFormat>Широкоэкранный</PresentationFormat>
  <Paragraphs>200</Paragraphs>
  <Slides>18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Gill Sans MT</vt:lpstr>
      <vt:lpstr>Rosatom</vt:lpstr>
      <vt:lpstr>Symbol</vt:lpstr>
      <vt:lpstr>Times New Roman</vt:lpstr>
      <vt:lpstr>Галерея</vt:lpstr>
      <vt:lpstr>педагогическая мастерская  Технология формирования активной образовательной среды</vt:lpstr>
      <vt:lpstr>Активная образовательная среда </vt:lpstr>
      <vt:lpstr> компоненты образовательной среды</vt:lpstr>
      <vt:lpstr>Социально-контактный компонент </vt:lpstr>
      <vt:lpstr>Презентация PowerPoint</vt:lpstr>
      <vt:lpstr>Предметный компонент </vt:lpstr>
      <vt:lpstr>Функции педагогического менеджмента :</vt:lpstr>
      <vt:lpstr>«Школа должна заниматься поиском индивидуальности»</vt:lpstr>
      <vt:lpstr>Презентация PowerPoint</vt:lpstr>
      <vt:lpstr> информационно-аналитической этап                SWOT-анализ</vt:lpstr>
      <vt:lpstr>мотивационно-целевой этап</vt:lpstr>
      <vt:lpstr>планово-прогностический этап</vt:lpstr>
      <vt:lpstr>Социально-контактный компонент  </vt:lpstr>
      <vt:lpstr>ИНФОРМАЦИОННЫЙ компонент  </vt:lpstr>
      <vt:lpstr>ПРЕДМЕТНЫЙ компонент  </vt:lpstr>
      <vt:lpstr>контрольно-диагностический этап</vt:lpstr>
      <vt:lpstr>регулятивно-коррекционный этап  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педагогическая мастерская  «Технология формирования активной образовательной среды</dc:title>
  <dc:creator>Лизяка</dc:creator>
  <cp:lastModifiedBy>Евгений</cp:lastModifiedBy>
  <cp:revision>35</cp:revision>
  <dcterms:created xsi:type="dcterms:W3CDTF">2025-03-23T04:42:34Z</dcterms:created>
  <dcterms:modified xsi:type="dcterms:W3CDTF">2025-03-26T01:41:42Z</dcterms:modified>
</cp:coreProperties>
</file>