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</p:sldMasterIdLst>
  <p:notesMasterIdLst>
    <p:notesMasterId r:id="rId16"/>
  </p:notesMasterIdLst>
  <p:handoutMasterIdLst>
    <p:handoutMasterId r:id="rId17"/>
  </p:handoutMasterIdLst>
  <p:sldIdLst>
    <p:sldId id="277" r:id="rId2"/>
    <p:sldId id="290" r:id="rId3"/>
    <p:sldId id="291" r:id="rId4"/>
    <p:sldId id="292" r:id="rId5"/>
    <p:sldId id="288" r:id="rId6"/>
    <p:sldId id="293" r:id="rId7"/>
    <p:sldId id="296" r:id="rId8"/>
    <p:sldId id="295" r:id="rId9"/>
    <p:sldId id="294" r:id="rId10"/>
    <p:sldId id="297" r:id="rId11"/>
    <p:sldId id="298" r:id="rId12"/>
    <p:sldId id="289" r:id="rId13"/>
    <p:sldId id="300" r:id="rId14"/>
    <p:sldId id="301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32D5F2-117D-42EB-A912-8A7BAF38EC90}" type="doc">
      <dgm:prSet loTypeId="urn:microsoft.com/office/officeart/2008/layout/VerticalAccentList" loCatId="list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9EB1FCF-B0AE-424E-A6E0-BEF2C527E64D}">
      <dgm:prSet phldrT="[Текст]" custT="1"/>
      <dgm:spPr/>
      <dgm:t>
        <a:bodyPr/>
        <a:lstStyle/>
        <a:p>
          <a:r>
            <a:rPr lang="ru-RU" sz="2400" b="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Социально-контактный</a:t>
          </a:r>
          <a:endParaRPr lang="ru-RU" sz="2400" b="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3D588C-0F88-4B52-BABA-793B3CB74422}" type="parTrans" cxnId="{5CEC276C-A2FC-4660-94C8-ACBDA6642236}">
      <dgm:prSet/>
      <dgm:spPr/>
      <dgm:t>
        <a:bodyPr/>
        <a:lstStyle/>
        <a:p>
          <a:endParaRPr lang="ru-RU"/>
        </a:p>
      </dgm:t>
    </dgm:pt>
    <dgm:pt modelId="{C49FCD97-A3D2-44F2-8584-A304F77169CC}" type="sibTrans" cxnId="{5CEC276C-A2FC-4660-94C8-ACBDA6642236}">
      <dgm:prSet/>
      <dgm:spPr/>
      <dgm:t>
        <a:bodyPr/>
        <a:lstStyle/>
        <a:p>
          <a:endParaRPr lang="ru-RU"/>
        </a:p>
      </dgm:t>
    </dgm:pt>
    <dgm:pt modelId="{F1C02FE2-F951-47CD-B45F-8E00E5755330}">
      <dgm:prSet phldrT="[Текст]" custT="1"/>
      <dgm:spPr>
        <a:solidFill>
          <a:schemeClr val="bg1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ru-RU" sz="1800" dirty="0" err="1" smtClean="0"/>
            <a:t>социо</a:t>
          </a:r>
          <a:r>
            <a:rPr lang="ru-RU" sz="1800" dirty="0" smtClean="0"/>
            <a:t>-культурные особенности территории;</a:t>
          </a:r>
          <a:endParaRPr lang="ru-RU" sz="1800" dirty="0"/>
        </a:p>
      </dgm:t>
    </dgm:pt>
    <dgm:pt modelId="{5C5E6B56-22F6-4ACD-B68A-8AF1AC7F7329}" type="parTrans" cxnId="{F6C0114B-3A08-49B4-A56D-6B14A9526BD0}">
      <dgm:prSet/>
      <dgm:spPr/>
      <dgm:t>
        <a:bodyPr/>
        <a:lstStyle/>
        <a:p>
          <a:endParaRPr lang="ru-RU"/>
        </a:p>
      </dgm:t>
    </dgm:pt>
    <dgm:pt modelId="{2EF6B961-6ACD-4FF9-8452-8B94A67DCAFE}" type="sibTrans" cxnId="{F6C0114B-3A08-49B4-A56D-6B14A9526BD0}">
      <dgm:prSet/>
      <dgm:spPr/>
      <dgm:t>
        <a:bodyPr/>
        <a:lstStyle/>
        <a:p>
          <a:endParaRPr lang="ru-RU"/>
        </a:p>
      </dgm:t>
    </dgm:pt>
    <dgm:pt modelId="{BFB09CB0-A3DF-4D81-B74B-08C0AA7442D1}">
      <dgm:prSet phldrT="[Текст]" custT="1"/>
      <dgm:spPr>
        <a:solidFill>
          <a:schemeClr val="bg1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ru-RU" sz="1800" dirty="0" smtClean="0"/>
            <a:t>учреждения и организации;</a:t>
          </a:r>
          <a:endParaRPr lang="ru-RU" sz="1800" dirty="0"/>
        </a:p>
      </dgm:t>
    </dgm:pt>
    <dgm:pt modelId="{8C041BF9-8CB6-46AC-B566-C379D03FD859}" type="parTrans" cxnId="{7790AB4E-B5DE-433D-9D92-35DA93F13184}">
      <dgm:prSet/>
      <dgm:spPr/>
      <dgm:t>
        <a:bodyPr/>
        <a:lstStyle/>
        <a:p>
          <a:endParaRPr lang="ru-RU"/>
        </a:p>
      </dgm:t>
    </dgm:pt>
    <dgm:pt modelId="{28976020-A5C3-4575-9E4D-F5794EB7E86D}" type="sibTrans" cxnId="{7790AB4E-B5DE-433D-9D92-35DA93F13184}">
      <dgm:prSet/>
      <dgm:spPr/>
      <dgm:t>
        <a:bodyPr/>
        <a:lstStyle/>
        <a:p>
          <a:endParaRPr lang="ru-RU"/>
        </a:p>
      </dgm:t>
    </dgm:pt>
    <dgm:pt modelId="{7F6E8B83-566B-461C-A9A5-58E7E924E90E}">
      <dgm:prSet phldrT="[Текст]" custT="1"/>
      <dgm:spPr>
        <a:solidFill>
          <a:schemeClr val="bg1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ru-RU" sz="1800" dirty="0" smtClean="0"/>
            <a:t>микросоциумы</a:t>
          </a:r>
          <a:endParaRPr lang="ru-RU" sz="1800" dirty="0"/>
        </a:p>
      </dgm:t>
    </dgm:pt>
    <dgm:pt modelId="{7C4FED01-3985-4195-BF4E-44DBD0896702}" type="parTrans" cxnId="{3CFD1F7E-15F8-404C-8695-729F53054B9E}">
      <dgm:prSet/>
      <dgm:spPr/>
      <dgm:t>
        <a:bodyPr/>
        <a:lstStyle/>
        <a:p>
          <a:endParaRPr lang="ru-RU"/>
        </a:p>
      </dgm:t>
    </dgm:pt>
    <dgm:pt modelId="{2C8D6E97-3CAC-498E-BEC1-4E3E5333B354}" type="sibTrans" cxnId="{3CFD1F7E-15F8-404C-8695-729F53054B9E}">
      <dgm:prSet/>
      <dgm:spPr/>
      <dgm:t>
        <a:bodyPr/>
        <a:lstStyle/>
        <a:p>
          <a:endParaRPr lang="ru-RU"/>
        </a:p>
      </dgm:t>
    </dgm:pt>
    <dgm:pt modelId="{4E128016-F046-4F3C-A597-5B6FA48B1432}">
      <dgm:prSet phldrT="[Текст]" custT="1"/>
      <dgm:spPr/>
      <dgm:t>
        <a:bodyPr/>
        <a:lstStyle/>
        <a:p>
          <a:r>
            <a:rPr lang="ru-RU" sz="2400" b="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Информационный</a:t>
          </a:r>
          <a:endParaRPr lang="ru-RU" sz="2400" b="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E5A1B5-66B2-4F64-A16A-819EF8D5679D}" type="parTrans" cxnId="{5A0D3B40-B9AA-4174-9C7B-1F044BAC0D06}">
      <dgm:prSet/>
      <dgm:spPr/>
      <dgm:t>
        <a:bodyPr/>
        <a:lstStyle/>
        <a:p>
          <a:endParaRPr lang="ru-RU"/>
        </a:p>
      </dgm:t>
    </dgm:pt>
    <dgm:pt modelId="{761479FA-50A2-47A4-87E7-E2882BD33CF7}" type="sibTrans" cxnId="{5A0D3B40-B9AA-4174-9C7B-1F044BAC0D06}">
      <dgm:prSet/>
      <dgm:spPr/>
      <dgm:t>
        <a:bodyPr/>
        <a:lstStyle/>
        <a:p>
          <a:endParaRPr lang="ru-RU"/>
        </a:p>
      </dgm:t>
    </dgm:pt>
    <dgm:pt modelId="{34E4F3EA-6ADF-4AA4-9655-F81AB609A487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 smtClean="0"/>
            <a:t>нормативно-правовое пространство; </a:t>
          </a:r>
          <a:endParaRPr lang="ru-RU" sz="1800" dirty="0"/>
        </a:p>
      </dgm:t>
    </dgm:pt>
    <dgm:pt modelId="{75E8E8E1-B507-45AD-B1F2-B611E315D12A}" type="parTrans" cxnId="{19DC879E-04C3-4DE9-8D0E-BB6684083FBB}">
      <dgm:prSet/>
      <dgm:spPr/>
      <dgm:t>
        <a:bodyPr/>
        <a:lstStyle/>
        <a:p>
          <a:endParaRPr lang="ru-RU"/>
        </a:p>
      </dgm:t>
    </dgm:pt>
    <dgm:pt modelId="{25ED88ED-2DF2-4D9D-88A0-EC80FFF82420}" type="sibTrans" cxnId="{19DC879E-04C3-4DE9-8D0E-BB6684083FBB}">
      <dgm:prSet/>
      <dgm:spPr/>
      <dgm:t>
        <a:bodyPr/>
        <a:lstStyle/>
        <a:p>
          <a:endParaRPr lang="ru-RU"/>
        </a:p>
      </dgm:t>
    </dgm:pt>
    <dgm:pt modelId="{CB31700C-A00B-460B-825D-7D992D59CDC0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 smtClean="0"/>
            <a:t>традиции и уклад школы;</a:t>
          </a:r>
          <a:endParaRPr lang="ru-RU" sz="1800" dirty="0"/>
        </a:p>
      </dgm:t>
    </dgm:pt>
    <dgm:pt modelId="{D8B54755-17BB-4A8E-A534-2A8AB1B26884}" type="parTrans" cxnId="{B600AA69-7D93-4889-BE0A-1E952AE0E15C}">
      <dgm:prSet/>
      <dgm:spPr/>
      <dgm:t>
        <a:bodyPr/>
        <a:lstStyle/>
        <a:p>
          <a:endParaRPr lang="ru-RU"/>
        </a:p>
      </dgm:t>
    </dgm:pt>
    <dgm:pt modelId="{F947BDC4-F970-496A-81F6-4F3822997856}" type="sibTrans" cxnId="{B600AA69-7D93-4889-BE0A-1E952AE0E15C}">
      <dgm:prSet/>
      <dgm:spPr/>
      <dgm:t>
        <a:bodyPr/>
        <a:lstStyle/>
        <a:p>
          <a:endParaRPr lang="ru-RU"/>
        </a:p>
      </dgm:t>
    </dgm:pt>
    <dgm:pt modelId="{8E36EAE3-B4F2-4CAB-975D-DE1683647A0F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 smtClean="0"/>
            <a:t>средства наглядности и рекламы;</a:t>
          </a:r>
        </a:p>
        <a:p>
          <a:pPr>
            <a:spcAft>
              <a:spcPts val="0"/>
            </a:spcAft>
          </a:pPr>
          <a:r>
            <a:rPr lang="ru-RU" sz="1800" dirty="0" smtClean="0"/>
            <a:t>персональные адресованные воздействия</a:t>
          </a:r>
          <a:endParaRPr lang="ru-RU" sz="1800" dirty="0"/>
        </a:p>
      </dgm:t>
    </dgm:pt>
    <dgm:pt modelId="{F3F863D2-34AC-4451-B340-3C7A990C581A}" type="parTrans" cxnId="{DBA21CC0-FB0A-4A3C-BDF7-27D8D407AF3D}">
      <dgm:prSet/>
      <dgm:spPr/>
      <dgm:t>
        <a:bodyPr/>
        <a:lstStyle/>
        <a:p>
          <a:endParaRPr lang="ru-RU"/>
        </a:p>
      </dgm:t>
    </dgm:pt>
    <dgm:pt modelId="{9A9815A3-4C84-4EB1-AC9A-CFF7BFA50F7D}" type="sibTrans" cxnId="{DBA21CC0-FB0A-4A3C-BDF7-27D8D407AF3D}">
      <dgm:prSet/>
      <dgm:spPr/>
      <dgm:t>
        <a:bodyPr/>
        <a:lstStyle/>
        <a:p>
          <a:endParaRPr lang="ru-RU"/>
        </a:p>
      </dgm:t>
    </dgm:pt>
    <dgm:pt modelId="{88D0D363-9AAA-4EFB-9A8D-53DAD5045BD7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Предметный</a:t>
          </a:r>
          <a:endParaRPr lang="ru-RU" sz="240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7464B8B-B1D4-431D-A1C5-05907B5B31CF}" type="parTrans" cxnId="{7F3AC325-00F8-458D-885E-8A83DA3C1DBA}">
      <dgm:prSet/>
      <dgm:spPr/>
      <dgm:t>
        <a:bodyPr/>
        <a:lstStyle/>
        <a:p>
          <a:endParaRPr lang="ru-RU"/>
        </a:p>
      </dgm:t>
    </dgm:pt>
    <dgm:pt modelId="{DC04BF32-8D3D-4313-A8A4-87C2AA9C323B}" type="sibTrans" cxnId="{7F3AC325-00F8-458D-885E-8A83DA3C1DBA}">
      <dgm:prSet/>
      <dgm:spPr/>
      <dgm:t>
        <a:bodyPr/>
        <a:lstStyle/>
        <a:p>
          <a:endParaRPr lang="ru-RU"/>
        </a:p>
      </dgm:t>
    </dgm:pt>
    <dgm:pt modelId="{CFB45CAD-5687-46AB-A2D3-39E976BEC09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 smtClean="0"/>
            <a:t>организация пространства;</a:t>
          </a:r>
        </a:p>
        <a:p>
          <a:pPr>
            <a:spcAft>
              <a:spcPts val="0"/>
            </a:spcAft>
          </a:pPr>
          <a:r>
            <a:rPr lang="ru-RU" sz="1800" dirty="0" smtClean="0"/>
            <a:t>специфика деятельности;</a:t>
          </a:r>
        </a:p>
        <a:p>
          <a:pPr>
            <a:spcAft>
              <a:spcPts val="0"/>
            </a:spcAft>
          </a:pPr>
          <a:r>
            <a:rPr lang="ru-RU" sz="1800" dirty="0" err="1" smtClean="0"/>
            <a:t>санитрано</a:t>
          </a:r>
          <a:r>
            <a:rPr lang="ru-RU" sz="1800" dirty="0" smtClean="0"/>
            <a:t>-гигиенические условия</a:t>
          </a:r>
          <a:endParaRPr lang="ru-RU" sz="1800" dirty="0"/>
        </a:p>
      </dgm:t>
    </dgm:pt>
    <dgm:pt modelId="{3EDD85DF-BEBA-483B-A27B-3E04C313C950}" type="parTrans" cxnId="{995F7293-EFB0-4B39-87A9-70E9623B1A88}">
      <dgm:prSet/>
      <dgm:spPr/>
      <dgm:t>
        <a:bodyPr/>
        <a:lstStyle/>
        <a:p>
          <a:endParaRPr lang="ru-RU"/>
        </a:p>
      </dgm:t>
    </dgm:pt>
    <dgm:pt modelId="{E3EE56B6-BCB1-4652-913A-B6DE352DBC5A}" type="sibTrans" cxnId="{995F7293-EFB0-4B39-87A9-70E9623B1A88}">
      <dgm:prSet/>
      <dgm:spPr/>
      <dgm:t>
        <a:bodyPr/>
        <a:lstStyle/>
        <a:p>
          <a:endParaRPr lang="ru-RU"/>
        </a:p>
      </dgm:t>
    </dgm:pt>
    <dgm:pt modelId="{8ED85000-6C43-47EF-AA56-D11201A68808}">
      <dgm:prSet phldrT="[Текст]" custT="1"/>
      <dgm:spPr>
        <a:solidFill>
          <a:schemeClr val="bg1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ru-RU" sz="1800" dirty="0" smtClean="0"/>
            <a:t>личный пример окружающих;</a:t>
          </a:r>
          <a:endParaRPr lang="ru-RU" sz="1800" dirty="0"/>
        </a:p>
      </dgm:t>
    </dgm:pt>
    <dgm:pt modelId="{2302B4D4-69E4-47A3-8917-457BFBF38976}" type="parTrans" cxnId="{68F8B5B8-4C82-4FF3-8FD8-C551ACC423C4}">
      <dgm:prSet/>
      <dgm:spPr/>
      <dgm:t>
        <a:bodyPr/>
        <a:lstStyle/>
        <a:p>
          <a:endParaRPr lang="ru-RU"/>
        </a:p>
      </dgm:t>
    </dgm:pt>
    <dgm:pt modelId="{36454830-9D53-4E55-9635-105F78AC9499}" type="sibTrans" cxnId="{68F8B5B8-4C82-4FF3-8FD8-C551ACC423C4}">
      <dgm:prSet/>
      <dgm:spPr/>
      <dgm:t>
        <a:bodyPr/>
        <a:lstStyle/>
        <a:p>
          <a:endParaRPr lang="ru-RU"/>
        </a:p>
      </dgm:t>
    </dgm:pt>
    <dgm:pt modelId="{49C882BC-7528-4B6D-A5DA-A73A1A387DB9}" type="pres">
      <dgm:prSet presAssocID="{F632D5F2-117D-42EB-A912-8A7BAF38EC90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E093B99D-0B9B-4F3D-BB66-E28457439E20}" type="pres">
      <dgm:prSet presAssocID="{B9EB1FCF-B0AE-424E-A6E0-BEF2C527E64D}" presName="parenttextcomposite" presStyleCnt="0"/>
      <dgm:spPr/>
    </dgm:pt>
    <dgm:pt modelId="{BECAA118-37CA-4363-AA4D-297B0D528612}" type="pres">
      <dgm:prSet presAssocID="{B9EB1FCF-B0AE-424E-A6E0-BEF2C527E64D}" presName="parenttext" presStyleLbl="revTx" presStyleIdx="0" presStyleCnt="3" custLinFactNeighborX="813" custLinFactNeighborY="-2168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87D14-EFDD-44D6-9D7B-D3B0ED697594}" type="pres">
      <dgm:prSet presAssocID="{B9EB1FCF-B0AE-424E-A6E0-BEF2C527E64D}" presName="composite" presStyleCnt="0"/>
      <dgm:spPr/>
    </dgm:pt>
    <dgm:pt modelId="{901B4A90-13CB-4E18-B39B-3EB4006B714F}" type="pres">
      <dgm:prSet presAssocID="{B9EB1FCF-B0AE-424E-A6E0-BEF2C527E64D}" presName="chevron1" presStyleLbl="alignNode1" presStyleIdx="0" presStyleCnt="21"/>
      <dgm:spPr/>
    </dgm:pt>
    <dgm:pt modelId="{72F4FEF3-EA0B-4073-BD7F-3E20FAA849D1}" type="pres">
      <dgm:prSet presAssocID="{B9EB1FCF-B0AE-424E-A6E0-BEF2C527E64D}" presName="chevron2" presStyleLbl="alignNode1" presStyleIdx="1" presStyleCnt="21"/>
      <dgm:spPr/>
    </dgm:pt>
    <dgm:pt modelId="{B06DE9EA-8244-49E6-8A14-88F012306E6C}" type="pres">
      <dgm:prSet presAssocID="{B9EB1FCF-B0AE-424E-A6E0-BEF2C527E64D}" presName="chevron3" presStyleLbl="alignNode1" presStyleIdx="2" presStyleCnt="21"/>
      <dgm:spPr/>
    </dgm:pt>
    <dgm:pt modelId="{C5F62D4F-8291-4D63-93A7-7850E3002EF4}" type="pres">
      <dgm:prSet presAssocID="{B9EB1FCF-B0AE-424E-A6E0-BEF2C527E64D}" presName="chevron4" presStyleLbl="alignNode1" presStyleIdx="3" presStyleCnt="21"/>
      <dgm:spPr/>
    </dgm:pt>
    <dgm:pt modelId="{D13B045B-1585-484A-A783-105D00D24BBC}" type="pres">
      <dgm:prSet presAssocID="{B9EB1FCF-B0AE-424E-A6E0-BEF2C527E64D}" presName="chevron5" presStyleLbl="alignNode1" presStyleIdx="4" presStyleCnt="21"/>
      <dgm:spPr/>
    </dgm:pt>
    <dgm:pt modelId="{91075AF9-AB84-4E01-A7AB-592362EE9087}" type="pres">
      <dgm:prSet presAssocID="{B9EB1FCF-B0AE-424E-A6E0-BEF2C527E64D}" presName="chevron6" presStyleLbl="alignNode1" presStyleIdx="5" presStyleCnt="21"/>
      <dgm:spPr/>
    </dgm:pt>
    <dgm:pt modelId="{72A1B26D-5539-419E-BFFD-9B568D0F9440}" type="pres">
      <dgm:prSet presAssocID="{B9EB1FCF-B0AE-424E-A6E0-BEF2C527E64D}" presName="chevron7" presStyleLbl="alignNode1" presStyleIdx="6" presStyleCnt="21"/>
      <dgm:spPr/>
    </dgm:pt>
    <dgm:pt modelId="{CABE8FEA-E180-4CCE-9B13-4D6F489CC4D8}" type="pres">
      <dgm:prSet presAssocID="{B9EB1FCF-B0AE-424E-A6E0-BEF2C527E64D}" presName="childtext" presStyleLbl="solidFgAcc1" presStyleIdx="0" presStyleCnt="3" custScaleX="87825" custScaleY="104316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2C918-55A8-4B1B-96CF-263802F7C135}" type="pres">
      <dgm:prSet presAssocID="{C49FCD97-A3D2-44F2-8584-A304F77169CC}" presName="sibTrans" presStyleCnt="0"/>
      <dgm:spPr/>
    </dgm:pt>
    <dgm:pt modelId="{DB6FFFF9-4D03-43E2-9EB7-CBC83C841887}" type="pres">
      <dgm:prSet presAssocID="{4E128016-F046-4F3C-A597-5B6FA48B1432}" presName="parenttextcomposite" presStyleCnt="0"/>
      <dgm:spPr/>
    </dgm:pt>
    <dgm:pt modelId="{D66979F7-E106-45CC-8918-0154DF83DDDC}" type="pres">
      <dgm:prSet presAssocID="{4E128016-F046-4F3C-A597-5B6FA48B1432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6A4A4-5598-481A-9057-2EDA76FB672E}" type="pres">
      <dgm:prSet presAssocID="{4E128016-F046-4F3C-A597-5B6FA48B1432}" presName="composite" presStyleCnt="0"/>
      <dgm:spPr/>
    </dgm:pt>
    <dgm:pt modelId="{2BD22B84-78FA-44A1-8792-8B3CDC1600F4}" type="pres">
      <dgm:prSet presAssocID="{4E128016-F046-4F3C-A597-5B6FA48B1432}" presName="chevron1" presStyleLbl="alignNode1" presStyleIdx="7" presStyleCnt="21"/>
      <dgm:spPr/>
    </dgm:pt>
    <dgm:pt modelId="{D0E5A643-BEA8-4712-8E65-9B7D835339BB}" type="pres">
      <dgm:prSet presAssocID="{4E128016-F046-4F3C-A597-5B6FA48B1432}" presName="chevron2" presStyleLbl="alignNode1" presStyleIdx="8" presStyleCnt="21"/>
      <dgm:spPr/>
    </dgm:pt>
    <dgm:pt modelId="{A2EE375E-98CB-4404-8405-C448DAA0AEA3}" type="pres">
      <dgm:prSet presAssocID="{4E128016-F046-4F3C-A597-5B6FA48B1432}" presName="chevron3" presStyleLbl="alignNode1" presStyleIdx="9" presStyleCnt="21"/>
      <dgm:spPr/>
    </dgm:pt>
    <dgm:pt modelId="{093C4470-E4AB-4BD8-AB13-0DD1D3A125D2}" type="pres">
      <dgm:prSet presAssocID="{4E128016-F046-4F3C-A597-5B6FA48B1432}" presName="chevron4" presStyleLbl="alignNode1" presStyleIdx="10" presStyleCnt="21"/>
      <dgm:spPr/>
    </dgm:pt>
    <dgm:pt modelId="{46AF28D3-4D9A-4BC9-A3B6-9D58371CCF5A}" type="pres">
      <dgm:prSet presAssocID="{4E128016-F046-4F3C-A597-5B6FA48B1432}" presName="chevron5" presStyleLbl="alignNode1" presStyleIdx="11" presStyleCnt="21"/>
      <dgm:spPr/>
    </dgm:pt>
    <dgm:pt modelId="{18E6F360-AA9B-4E6D-A430-8AF523914814}" type="pres">
      <dgm:prSet presAssocID="{4E128016-F046-4F3C-A597-5B6FA48B1432}" presName="chevron6" presStyleLbl="alignNode1" presStyleIdx="12" presStyleCnt="21"/>
      <dgm:spPr/>
    </dgm:pt>
    <dgm:pt modelId="{5186DC83-89C5-4C2C-96BB-5424F89D85EB}" type="pres">
      <dgm:prSet presAssocID="{4E128016-F046-4F3C-A597-5B6FA48B1432}" presName="chevron7" presStyleLbl="alignNode1" presStyleIdx="13" presStyleCnt="21"/>
      <dgm:spPr/>
    </dgm:pt>
    <dgm:pt modelId="{213911B5-7956-4221-9296-7876C1EE96AC}" type="pres">
      <dgm:prSet presAssocID="{4E128016-F046-4F3C-A597-5B6FA48B1432}" presName="childtext" presStyleLbl="solidFgAcc1" presStyleIdx="1" presStyleCnt="3" custScaleX="86221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0CAD2-3ACA-4687-A013-5B1FC39B6A95}" type="pres">
      <dgm:prSet presAssocID="{761479FA-50A2-47A4-87E7-E2882BD33CF7}" presName="sibTrans" presStyleCnt="0"/>
      <dgm:spPr/>
    </dgm:pt>
    <dgm:pt modelId="{914A2B4C-E610-4812-B297-661521E8FFDD}" type="pres">
      <dgm:prSet presAssocID="{88D0D363-9AAA-4EFB-9A8D-53DAD5045BD7}" presName="parenttextcomposite" presStyleCnt="0"/>
      <dgm:spPr/>
    </dgm:pt>
    <dgm:pt modelId="{610DB6DD-27A1-4DE7-8EF8-4C26BBB7124C}" type="pres">
      <dgm:prSet presAssocID="{88D0D363-9AAA-4EFB-9A8D-53DAD5045BD7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F4B8F0-4678-4EBE-8823-7BA9234F40B9}" type="pres">
      <dgm:prSet presAssocID="{88D0D363-9AAA-4EFB-9A8D-53DAD5045BD7}" presName="composite" presStyleCnt="0"/>
      <dgm:spPr/>
    </dgm:pt>
    <dgm:pt modelId="{A8879AF5-CCD5-47E4-B9A5-491D7D8B77DB}" type="pres">
      <dgm:prSet presAssocID="{88D0D363-9AAA-4EFB-9A8D-53DAD5045BD7}" presName="chevron1" presStyleLbl="alignNode1" presStyleIdx="14" presStyleCnt="21"/>
      <dgm:spPr/>
    </dgm:pt>
    <dgm:pt modelId="{CBBF6106-D47F-4E11-8419-49C35DA37798}" type="pres">
      <dgm:prSet presAssocID="{88D0D363-9AAA-4EFB-9A8D-53DAD5045BD7}" presName="chevron2" presStyleLbl="alignNode1" presStyleIdx="15" presStyleCnt="21"/>
      <dgm:spPr/>
    </dgm:pt>
    <dgm:pt modelId="{67F7E784-4DFD-4A45-AE46-918FB6016EAA}" type="pres">
      <dgm:prSet presAssocID="{88D0D363-9AAA-4EFB-9A8D-53DAD5045BD7}" presName="chevron3" presStyleLbl="alignNode1" presStyleIdx="16" presStyleCnt="21"/>
      <dgm:spPr/>
    </dgm:pt>
    <dgm:pt modelId="{6DF042E1-0612-4B8A-841A-982C7FCA2FD2}" type="pres">
      <dgm:prSet presAssocID="{88D0D363-9AAA-4EFB-9A8D-53DAD5045BD7}" presName="chevron4" presStyleLbl="alignNode1" presStyleIdx="17" presStyleCnt="21"/>
      <dgm:spPr/>
    </dgm:pt>
    <dgm:pt modelId="{4F360987-9D4F-4666-831D-5B13CCCBBFF8}" type="pres">
      <dgm:prSet presAssocID="{88D0D363-9AAA-4EFB-9A8D-53DAD5045BD7}" presName="chevron5" presStyleLbl="alignNode1" presStyleIdx="18" presStyleCnt="21"/>
      <dgm:spPr/>
    </dgm:pt>
    <dgm:pt modelId="{99421C4A-952E-4918-B71E-7B3AB3B716E2}" type="pres">
      <dgm:prSet presAssocID="{88D0D363-9AAA-4EFB-9A8D-53DAD5045BD7}" presName="chevron6" presStyleLbl="alignNode1" presStyleIdx="19" presStyleCnt="21"/>
      <dgm:spPr/>
    </dgm:pt>
    <dgm:pt modelId="{ED1B301A-DF6F-46CD-8F10-859BB8E237E4}" type="pres">
      <dgm:prSet presAssocID="{88D0D363-9AAA-4EFB-9A8D-53DAD5045BD7}" presName="chevron7" presStyleLbl="alignNode1" presStyleIdx="20" presStyleCnt="21"/>
      <dgm:spPr/>
    </dgm:pt>
    <dgm:pt modelId="{0EE8860C-2DDA-41D4-AAF0-AB3DDC3975BA}" type="pres">
      <dgm:prSet presAssocID="{88D0D363-9AAA-4EFB-9A8D-53DAD5045BD7}" presName="childtext" presStyleLbl="solidFgAcc1" presStyleIdx="2" presStyleCnt="3" custScaleX="8595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30D2BF-1447-4B30-AE8E-55088D56E715}" type="presOf" srcId="{8E36EAE3-B4F2-4CAB-975D-DE1683647A0F}" destId="{213911B5-7956-4221-9296-7876C1EE96AC}" srcOrd="0" destOrd="2" presId="urn:microsoft.com/office/officeart/2008/layout/VerticalAccentList"/>
    <dgm:cxn modelId="{7790AB4E-B5DE-433D-9D92-35DA93F13184}" srcId="{B9EB1FCF-B0AE-424E-A6E0-BEF2C527E64D}" destId="{BFB09CB0-A3DF-4D81-B74B-08C0AA7442D1}" srcOrd="2" destOrd="0" parTransId="{8C041BF9-8CB6-46AC-B566-C379D03FD859}" sibTransId="{28976020-A5C3-4575-9E4D-F5794EB7E86D}"/>
    <dgm:cxn modelId="{05E79F5F-3652-41CF-A33E-6E054C9D8491}" type="presOf" srcId="{7F6E8B83-566B-461C-A9A5-58E7E924E90E}" destId="{CABE8FEA-E180-4CCE-9B13-4D6F489CC4D8}" srcOrd="0" destOrd="3" presId="urn:microsoft.com/office/officeart/2008/layout/VerticalAccentList"/>
    <dgm:cxn modelId="{B99EB56E-DA22-4362-9737-B3E072339339}" type="presOf" srcId="{B9EB1FCF-B0AE-424E-A6E0-BEF2C527E64D}" destId="{BECAA118-37CA-4363-AA4D-297B0D528612}" srcOrd="0" destOrd="0" presId="urn:microsoft.com/office/officeart/2008/layout/VerticalAccentList"/>
    <dgm:cxn modelId="{6514F8EE-67BD-4B88-94E1-66FEACB8D279}" type="presOf" srcId="{F1C02FE2-F951-47CD-B45F-8E00E5755330}" destId="{CABE8FEA-E180-4CCE-9B13-4D6F489CC4D8}" srcOrd="0" destOrd="0" presId="urn:microsoft.com/office/officeart/2008/layout/VerticalAccentList"/>
    <dgm:cxn modelId="{995F7293-EFB0-4B39-87A9-70E9623B1A88}" srcId="{88D0D363-9AAA-4EFB-9A8D-53DAD5045BD7}" destId="{CFB45CAD-5687-46AB-A2D3-39E976BEC09D}" srcOrd="0" destOrd="0" parTransId="{3EDD85DF-BEBA-483B-A27B-3E04C313C950}" sibTransId="{E3EE56B6-BCB1-4652-913A-B6DE352DBC5A}"/>
    <dgm:cxn modelId="{19DC879E-04C3-4DE9-8D0E-BB6684083FBB}" srcId="{4E128016-F046-4F3C-A597-5B6FA48B1432}" destId="{34E4F3EA-6ADF-4AA4-9655-F81AB609A487}" srcOrd="0" destOrd="0" parTransId="{75E8E8E1-B507-45AD-B1F2-B611E315D12A}" sibTransId="{25ED88ED-2DF2-4D9D-88A0-EC80FFF82420}"/>
    <dgm:cxn modelId="{5A0D3B40-B9AA-4174-9C7B-1F044BAC0D06}" srcId="{F632D5F2-117D-42EB-A912-8A7BAF38EC90}" destId="{4E128016-F046-4F3C-A597-5B6FA48B1432}" srcOrd="1" destOrd="0" parTransId="{A6E5A1B5-66B2-4F64-A16A-819EF8D5679D}" sibTransId="{761479FA-50A2-47A4-87E7-E2882BD33CF7}"/>
    <dgm:cxn modelId="{3CFD1F7E-15F8-404C-8695-729F53054B9E}" srcId="{B9EB1FCF-B0AE-424E-A6E0-BEF2C527E64D}" destId="{7F6E8B83-566B-461C-A9A5-58E7E924E90E}" srcOrd="3" destOrd="0" parTransId="{7C4FED01-3985-4195-BF4E-44DBD0896702}" sibTransId="{2C8D6E97-3CAC-498E-BEC1-4E3E5333B354}"/>
    <dgm:cxn modelId="{B07A6AD8-C55F-4EF0-B74D-2393999BF506}" type="presOf" srcId="{BFB09CB0-A3DF-4D81-B74B-08C0AA7442D1}" destId="{CABE8FEA-E180-4CCE-9B13-4D6F489CC4D8}" srcOrd="0" destOrd="2" presId="urn:microsoft.com/office/officeart/2008/layout/VerticalAccentList"/>
    <dgm:cxn modelId="{E2436159-753C-4DCB-9ACD-85E52441347F}" type="presOf" srcId="{88D0D363-9AAA-4EFB-9A8D-53DAD5045BD7}" destId="{610DB6DD-27A1-4DE7-8EF8-4C26BBB7124C}" srcOrd="0" destOrd="0" presId="urn:microsoft.com/office/officeart/2008/layout/VerticalAccentList"/>
    <dgm:cxn modelId="{78A6887D-15ED-4E1B-9167-3AD5FBED9E56}" type="presOf" srcId="{34E4F3EA-6ADF-4AA4-9655-F81AB609A487}" destId="{213911B5-7956-4221-9296-7876C1EE96AC}" srcOrd="0" destOrd="0" presId="urn:microsoft.com/office/officeart/2008/layout/VerticalAccentList"/>
    <dgm:cxn modelId="{2541BF5E-CCDF-474D-9CA0-BF022B1FD2B9}" type="presOf" srcId="{4E128016-F046-4F3C-A597-5B6FA48B1432}" destId="{D66979F7-E106-45CC-8918-0154DF83DDDC}" srcOrd="0" destOrd="0" presId="urn:microsoft.com/office/officeart/2008/layout/VerticalAccentList"/>
    <dgm:cxn modelId="{DBA21CC0-FB0A-4A3C-BDF7-27D8D407AF3D}" srcId="{4E128016-F046-4F3C-A597-5B6FA48B1432}" destId="{8E36EAE3-B4F2-4CAB-975D-DE1683647A0F}" srcOrd="2" destOrd="0" parTransId="{F3F863D2-34AC-4451-B340-3C7A990C581A}" sibTransId="{9A9815A3-4C84-4EB1-AC9A-CFF7BFA50F7D}"/>
    <dgm:cxn modelId="{705C8A97-D70C-46EC-8BCE-09EAF1369F78}" type="presOf" srcId="{8ED85000-6C43-47EF-AA56-D11201A68808}" destId="{CABE8FEA-E180-4CCE-9B13-4D6F489CC4D8}" srcOrd="0" destOrd="1" presId="urn:microsoft.com/office/officeart/2008/layout/VerticalAccentList"/>
    <dgm:cxn modelId="{68F8B5B8-4C82-4FF3-8FD8-C551ACC423C4}" srcId="{B9EB1FCF-B0AE-424E-A6E0-BEF2C527E64D}" destId="{8ED85000-6C43-47EF-AA56-D11201A68808}" srcOrd="1" destOrd="0" parTransId="{2302B4D4-69E4-47A3-8917-457BFBF38976}" sibTransId="{36454830-9D53-4E55-9635-105F78AC9499}"/>
    <dgm:cxn modelId="{ADFD35C5-018E-4F1E-8AA1-8E8EB77875DA}" type="presOf" srcId="{F632D5F2-117D-42EB-A912-8A7BAF38EC90}" destId="{49C882BC-7528-4B6D-A5DA-A73A1A387DB9}" srcOrd="0" destOrd="0" presId="urn:microsoft.com/office/officeart/2008/layout/VerticalAccentList"/>
    <dgm:cxn modelId="{11E8D520-761C-4E34-98B5-E1536B23FCBB}" type="presOf" srcId="{CB31700C-A00B-460B-825D-7D992D59CDC0}" destId="{213911B5-7956-4221-9296-7876C1EE96AC}" srcOrd="0" destOrd="1" presId="urn:microsoft.com/office/officeart/2008/layout/VerticalAccentList"/>
    <dgm:cxn modelId="{F6C0114B-3A08-49B4-A56D-6B14A9526BD0}" srcId="{B9EB1FCF-B0AE-424E-A6E0-BEF2C527E64D}" destId="{F1C02FE2-F951-47CD-B45F-8E00E5755330}" srcOrd="0" destOrd="0" parTransId="{5C5E6B56-22F6-4ACD-B68A-8AF1AC7F7329}" sibTransId="{2EF6B961-6ACD-4FF9-8452-8B94A67DCAFE}"/>
    <dgm:cxn modelId="{5CEC276C-A2FC-4660-94C8-ACBDA6642236}" srcId="{F632D5F2-117D-42EB-A912-8A7BAF38EC90}" destId="{B9EB1FCF-B0AE-424E-A6E0-BEF2C527E64D}" srcOrd="0" destOrd="0" parTransId="{923D588C-0F88-4B52-BABA-793B3CB74422}" sibTransId="{C49FCD97-A3D2-44F2-8584-A304F77169CC}"/>
    <dgm:cxn modelId="{7F3AC325-00F8-458D-885E-8A83DA3C1DBA}" srcId="{F632D5F2-117D-42EB-A912-8A7BAF38EC90}" destId="{88D0D363-9AAA-4EFB-9A8D-53DAD5045BD7}" srcOrd="2" destOrd="0" parTransId="{87464B8B-B1D4-431D-A1C5-05907B5B31CF}" sibTransId="{DC04BF32-8D3D-4313-A8A4-87C2AA9C323B}"/>
    <dgm:cxn modelId="{B600AA69-7D93-4889-BE0A-1E952AE0E15C}" srcId="{4E128016-F046-4F3C-A597-5B6FA48B1432}" destId="{CB31700C-A00B-460B-825D-7D992D59CDC0}" srcOrd="1" destOrd="0" parTransId="{D8B54755-17BB-4A8E-A534-2A8AB1B26884}" sibTransId="{F947BDC4-F970-496A-81F6-4F3822997856}"/>
    <dgm:cxn modelId="{C5538DD5-48AA-49ED-AB13-1359F65706F3}" type="presOf" srcId="{CFB45CAD-5687-46AB-A2D3-39E976BEC09D}" destId="{0EE8860C-2DDA-41D4-AAF0-AB3DDC3975BA}" srcOrd="0" destOrd="0" presId="urn:microsoft.com/office/officeart/2008/layout/VerticalAccentList"/>
    <dgm:cxn modelId="{B1146303-501A-4703-B92F-275B7826EB59}" type="presParOf" srcId="{49C882BC-7528-4B6D-A5DA-A73A1A387DB9}" destId="{E093B99D-0B9B-4F3D-BB66-E28457439E20}" srcOrd="0" destOrd="0" presId="urn:microsoft.com/office/officeart/2008/layout/VerticalAccentList"/>
    <dgm:cxn modelId="{AA67B0FB-B4D3-4A41-87CF-2B0065BAC31C}" type="presParOf" srcId="{E093B99D-0B9B-4F3D-BB66-E28457439E20}" destId="{BECAA118-37CA-4363-AA4D-297B0D528612}" srcOrd="0" destOrd="0" presId="urn:microsoft.com/office/officeart/2008/layout/VerticalAccentList"/>
    <dgm:cxn modelId="{2CEC49C5-A8D3-459C-A421-293BA1B1A67A}" type="presParOf" srcId="{49C882BC-7528-4B6D-A5DA-A73A1A387DB9}" destId="{7CF87D14-EFDD-44D6-9D7B-D3B0ED697594}" srcOrd="1" destOrd="0" presId="urn:microsoft.com/office/officeart/2008/layout/VerticalAccentList"/>
    <dgm:cxn modelId="{4FB76EB4-1EBF-4394-A0B4-B15C5FDF809A}" type="presParOf" srcId="{7CF87D14-EFDD-44D6-9D7B-D3B0ED697594}" destId="{901B4A90-13CB-4E18-B39B-3EB4006B714F}" srcOrd="0" destOrd="0" presId="urn:microsoft.com/office/officeart/2008/layout/VerticalAccentList"/>
    <dgm:cxn modelId="{E2E0A79F-DEFC-4EB5-8108-CB78CC8AD205}" type="presParOf" srcId="{7CF87D14-EFDD-44D6-9D7B-D3B0ED697594}" destId="{72F4FEF3-EA0B-4073-BD7F-3E20FAA849D1}" srcOrd="1" destOrd="0" presId="urn:microsoft.com/office/officeart/2008/layout/VerticalAccentList"/>
    <dgm:cxn modelId="{99A1C799-9026-4B02-B864-F1D139D6A4B1}" type="presParOf" srcId="{7CF87D14-EFDD-44D6-9D7B-D3B0ED697594}" destId="{B06DE9EA-8244-49E6-8A14-88F012306E6C}" srcOrd="2" destOrd="0" presId="urn:microsoft.com/office/officeart/2008/layout/VerticalAccentList"/>
    <dgm:cxn modelId="{658B5EBD-BF69-453B-BD4D-EB8DDB938B50}" type="presParOf" srcId="{7CF87D14-EFDD-44D6-9D7B-D3B0ED697594}" destId="{C5F62D4F-8291-4D63-93A7-7850E3002EF4}" srcOrd="3" destOrd="0" presId="urn:microsoft.com/office/officeart/2008/layout/VerticalAccentList"/>
    <dgm:cxn modelId="{18553648-86AF-4FD4-8CCA-1E23AAE5CE55}" type="presParOf" srcId="{7CF87D14-EFDD-44D6-9D7B-D3B0ED697594}" destId="{D13B045B-1585-484A-A783-105D00D24BBC}" srcOrd="4" destOrd="0" presId="urn:microsoft.com/office/officeart/2008/layout/VerticalAccentList"/>
    <dgm:cxn modelId="{12109F00-2850-4305-8467-CF3F603A6F27}" type="presParOf" srcId="{7CF87D14-EFDD-44D6-9D7B-D3B0ED697594}" destId="{91075AF9-AB84-4E01-A7AB-592362EE9087}" srcOrd="5" destOrd="0" presId="urn:microsoft.com/office/officeart/2008/layout/VerticalAccentList"/>
    <dgm:cxn modelId="{F2BAD857-C276-48EF-A3E1-F5B62F97D3ED}" type="presParOf" srcId="{7CF87D14-EFDD-44D6-9D7B-D3B0ED697594}" destId="{72A1B26D-5539-419E-BFFD-9B568D0F9440}" srcOrd="6" destOrd="0" presId="urn:microsoft.com/office/officeart/2008/layout/VerticalAccentList"/>
    <dgm:cxn modelId="{20274289-E72E-4D39-AF47-063023A4CB47}" type="presParOf" srcId="{7CF87D14-EFDD-44D6-9D7B-D3B0ED697594}" destId="{CABE8FEA-E180-4CCE-9B13-4D6F489CC4D8}" srcOrd="7" destOrd="0" presId="urn:microsoft.com/office/officeart/2008/layout/VerticalAccentList"/>
    <dgm:cxn modelId="{2D518F21-276E-4735-9366-FF6F21B6BF95}" type="presParOf" srcId="{49C882BC-7528-4B6D-A5DA-A73A1A387DB9}" destId="{2122C918-55A8-4B1B-96CF-263802F7C135}" srcOrd="2" destOrd="0" presId="urn:microsoft.com/office/officeart/2008/layout/VerticalAccentList"/>
    <dgm:cxn modelId="{DCA7A5C8-8C1A-4757-B3A8-173EDC13F274}" type="presParOf" srcId="{49C882BC-7528-4B6D-A5DA-A73A1A387DB9}" destId="{DB6FFFF9-4D03-43E2-9EB7-CBC83C841887}" srcOrd="3" destOrd="0" presId="urn:microsoft.com/office/officeart/2008/layout/VerticalAccentList"/>
    <dgm:cxn modelId="{E4A17F44-8FE4-41DC-8FDF-5B239BF7DA52}" type="presParOf" srcId="{DB6FFFF9-4D03-43E2-9EB7-CBC83C841887}" destId="{D66979F7-E106-45CC-8918-0154DF83DDDC}" srcOrd="0" destOrd="0" presId="urn:microsoft.com/office/officeart/2008/layout/VerticalAccentList"/>
    <dgm:cxn modelId="{46499973-C414-45FA-AC49-3E74D7026E95}" type="presParOf" srcId="{49C882BC-7528-4B6D-A5DA-A73A1A387DB9}" destId="{1416A4A4-5598-481A-9057-2EDA76FB672E}" srcOrd="4" destOrd="0" presId="urn:microsoft.com/office/officeart/2008/layout/VerticalAccentList"/>
    <dgm:cxn modelId="{D2C6720F-21B0-4212-A5DB-2D4DC814CCFC}" type="presParOf" srcId="{1416A4A4-5598-481A-9057-2EDA76FB672E}" destId="{2BD22B84-78FA-44A1-8792-8B3CDC1600F4}" srcOrd="0" destOrd="0" presId="urn:microsoft.com/office/officeart/2008/layout/VerticalAccentList"/>
    <dgm:cxn modelId="{6966984F-A96B-45A3-AB3A-EBBCCFD80017}" type="presParOf" srcId="{1416A4A4-5598-481A-9057-2EDA76FB672E}" destId="{D0E5A643-BEA8-4712-8E65-9B7D835339BB}" srcOrd="1" destOrd="0" presId="urn:microsoft.com/office/officeart/2008/layout/VerticalAccentList"/>
    <dgm:cxn modelId="{C850A5A8-AF1C-44AD-A619-6F9019EAEDAF}" type="presParOf" srcId="{1416A4A4-5598-481A-9057-2EDA76FB672E}" destId="{A2EE375E-98CB-4404-8405-C448DAA0AEA3}" srcOrd="2" destOrd="0" presId="urn:microsoft.com/office/officeart/2008/layout/VerticalAccentList"/>
    <dgm:cxn modelId="{7658617C-EFC5-47DD-8EA0-D26B1B75935D}" type="presParOf" srcId="{1416A4A4-5598-481A-9057-2EDA76FB672E}" destId="{093C4470-E4AB-4BD8-AB13-0DD1D3A125D2}" srcOrd="3" destOrd="0" presId="urn:microsoft.com/office/officeart/2008/layout/VerticalAccentList"/>
    <dgm:cxn modelId="{BF57F2E1-EFF3-406E-8F09-BD38DE6E5E7E}" type="presParOf" srcId="{1416A4A4-5598-481A-9057-2EDA76FB672E}" destId="{46AF28D3-4D9A-4BC9-A3B6-9D58371CCF5A}" srcOrd="4" destOrd="0" presId="urn:microsoft.com/office/officeart/2008/layout/VerticalAccentList"/>
    <dgm:cxn modelId="{7AC73C86-DD68-4140-95B6-6BC214D60CFA}" type="presParOf" srcId="{1416A4A4-5598-481A-9057-2EDA76FB672E}" destId="{18E6F360-AA9B-4E6D-A430-8AF523914814}" srcOrd="5" destOrd="0" presId="urn:microsoft.com/office/officeart/2008/layout/VerticalAccentList"/>
    <dgm:cxn modelId="{3EFF4E8E-6E5D-403D-80ED-3D6F7FFC7539}" type="presParOf" srcId="{1416A4A4-5598-481A-9057-2EDA76FB672E}" destId="{5186DC83-89C5-4C2C-96BB-5424F89D85EB}" srcOrd="6" destOrd="0" presId="urn:microsoft.com/office/officeart/2008/layout/VerticalAccentList"/>
    <dgm:cxn modelId="{49FE5C50-BD34-4A85-8D52-59C4C920EBE5}" type="presParOf" srcId="{1416A4A4-5598-481A-9057-2EDA76FB672E}" destId="{213911B5-7956-4221-9296-7876C1EE96AC}" srcOrd="7" destOrd="0" presId="urn:microsoft.com/office/officeart/2008/layout/VerticalAccentList"/>
    <dgm:cxn modelId="{16191ACF-27A4-496B-AE74-2E5B462E25C7}" type="presParOf" srcId="{49C882BC-7528-4B6D-A5DA-A73A1A387DB9}" destId="{9AC0CAD2-3ACA-4687-A013-5B1FC39B6A95}" srcOrd="5" destOrd="0" presId="urn:microsoft.com/office/officeart/2008/layout/VerticalAccentList"/>
    <dgm:cxn modelId="{39EF2AD2-1CCB-4D80-9376-3C1435977635}" type="presParOf" srcId="{49C882BC-7528-4B6D-A5DA-A73A1A387DB9}" destId="{914A2B4C-E610-4812-B297-661521E8FFDD}" srcOrd="6" destOrd="0" presId="urn:microsoft.com/office/officeart/2008/layout/VerticalAccentList"/>
    <dgm:cxn modelId="{08BE3234-8E95-4A2E-9FCE-730560F615AE}" type="presParOf" srcId="{914A2B4C-E610-4812-B297-661521E8FFDD}" destId="{610DB6DD-27A1-4DE7-8EF8-4C26BBB7124C}" srcOrd="0" destOrd="0" presId="urn:microsoft.com/office/officeart/2008/layout/VerticalAccentList"/>
    <dgm:cxn modelId="{5CD2C606-23F8-4932-8A58-CB9E8A9CD0A8}" type="presParOf" srcId="{49C882BC-7528-4B6D-A5DA-A73A1A387DB9}" destId="{28F4B8F0-4678-4EBE-8823-7BA9234F40B9}" srcOrd="7" destOrd="0" presId="urn:microsoft.com/office/officeart/2008/layout/VerticalAccentList"/>
    <dgm:cxn modelId="{ADDD6C4F-D999-416F-90F8-A2712DF52A3B}" type="presParOf" srcId="{28F4B8F0-4678-4EBE-8823-7BA9234F40B9}" destId="{A8879AF5-CCD5-47E4-B9A5-491D7D8B77DB}" srcOrd="0" destOrd="0" presId="urn:microsoft.com/office/officeart/2008/layout/VerticalAccentList"/>
    <dgm:cxn modelId="{7EF8D6C0-4757-42B8-90F9-3496CB21EF02}" type="presParOf" srcId="{28F4B8F0-4678-4EBE-8823-7BA9234F40B9}" destId="{CBBF6106-D47F-4E11-8419-49C35DA37798}" srcOrd="1" destOrd="0" presId="urn:microsoft.com/office/officeart/2008/layout/VerticalAccentList"/>
    <dgm:cxn modelId="{ABB11FFA-5A88-4941-9098-756CA3D549E4}" type="presParOf" srcId="{28F4B8F0-4678-4EBE-8823-7BA9234F40B9}" destId="{67F7E784-4DFD-4A45-AE46-918FB6016EAA}" srcOrd="2" destOrd="0" presId="urn:microsoft.com/office/officeart/2008/layout/VerticalAccentList"/>
    <dgm:cxn modelId="{12C0B564-D845-4BF1-AA4B-A85712AF5437}" type="presParOf" srcId="{28F4B8F0-4678-4EBE-8823-7BA9234F40B9}" destId="{6DF042E1-0612-4B8A-841A-982C7FCA2FD2}" srcOrd="3" destOrd="0" presId="urn:microsoft.com/office/officeart/2008/layout/VerticalAccentList"/>
    <dgm:cxn modelId="{361A9104-C161-4D5D-9514-7EAE2F36F989}" type="presParOf" srcId="{28F4B8F0-4678-4EBE-8823-7BA9234F40B9}" destId="{4F360987-9D4F-4666-831D-5B13CCCBBFF8}" srcOrd="4" destOrd="0" presId="urn:microsoft.com/office/officeart/2008/layout/VerticalAccentList"/>
    <dgm:cxn modelId="{687E30E8-9BCC-427C-B5BE-35C11D5F42A4}" type="presParOf" srcId="{28F4B8F0-4678-4EBE-8823-7BA9234F40B9}" destId="{99421C4A-952E-4918-B71E-7B3AB3B716E2}" srcOrd="5" destOrd="0" presId="urn:microsoft.com/office/officeart/2008/layout/VerticalAccentList"/>
    <dgm:cxn modelId="{9A4A942D-A757-4E46-97C4-761153B16BF1}" type="presParOf" srcId="{28F4B8F0-4678-4EBE-8823-7BA9234F40B9}" destId="{ED1B301A-DF6F-46CD-8F10-859BB8E237E4}" srcOrd="6" destOrd="0" presId="urn:microsoft.com/office/officeart/2008/layout/VerticalAccentList"/>
    <dgm:cxn modelId="{3CD9116F-7C95-4E34-BB9D-942A007B367C}" type="presParOf" srcId="{28F4B8F0-4678-4EBE-8823-7BA9234F40B9}" destId="{0EE8860C-2DDA-41D4-AAF0-AB3DDC3975BA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5B760A-E66B-4073-90CB-B9DC9C0C74B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FEFB2C6D-4C4F-4B8C-BEA3-C506B2265EBA}">
      <dgm:prSet phldrT="[Текст]" custT="1"/>
      <dgm:spPr/>
      <dgm:t>
        <a:bodyPr/>
        <a:lstStyle/>
        <a:p>
          <a:r>
            <a:rPr lang="ru-RU" sz="1200" spc="-20" baseline="0" dirty="0" smtClean="0">
              <a:solidFill>
                <a:schemeClr val="tx1"/>
              </a:solidFill>
            </a:rPr>
            <a:t>Выявление актуальной проблемы</a:t>
          </a:r>
          <a:endParaRPr lang="ru-RU" sz="1200" spc="-20" baseline="0" dirty="0">
            <a:solidFill>
              <a:schemeClr val="tx1"/>
            </a:solidFill>
          </a:endParaRPr>
        </a:p>
      </dgm:t>
    </dgm:pt>
    <dgm:pt modelId="{59C42690-BF75-4270-8709-434FF9C9E13C}" type="sibTrans" cxnId="{9B46043C-20A4-4308-8860-D0226E569B7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3247923-55C2-45E4-A1B4-BC89D29CD3A5}" type="parTrans" cxnId="{9B46043C-20A4-4308-8860-D0226E569B7F}">
      <dgm:prSet/>
      <dgm:spPr/>
      <dgm:t>
        <a:bodyPr/>
        <a:lstStyle/>
        <a:p>
          <a:endParaRPr lang="ru-RU"/>
        </a:p>
      </dgm:t>
    </dgm:pt>
    <dgm:pt modelId="{7820BEB5-6F73-432B-A4B4-C3524575CD33}">
      <dgm:prSet custT="1"/>
      <dgm:spPr/>
      <dgm:t>
        <a:bodyPr/>
        <a:lstStyle/>
        <a:p>
          <a:r>
            <a:rPr lang="ru-RU" sz="1200" spc="-20" baseline="0" dirty="0" smtClean="0">
              <a:solidFill>
                <a:schemeClr val="tx1"/>
              </a:solidFill>
            </a:rPr>
            <a:t>Организация исследовательской и проектной работы в малой группе</a:t>
          </a:r>
          <a:endParaRPr lang="ru-RU" sz="1200" spc="-20" baseline="0" dirty="0">
            <a:solidFill>
              <a:schemeClr val="tx1"/>
            </a:solidFill>
          </a:endParaRPr>
        </a:p>
      </dgm:t>
    </dgm:pt>
    <dgm:pt modelId="{2718442E-1AE1-4457-BF4A-289444BD6468}" type="sibTrans" cxnId="{73638B3B-2F1C-418C-BC77-1CDDDD9A5F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F7B53B3-EE75-48C4-A99F-8EC706B99C8E}" type="parTrans" cxnId="{73638B3B-2F1C-418C-BC77-1CDDDD9A5F5F}">
      <dgm:prSet/>
      <dgm:spPr/>
      <dgm:t>
        <a:bodyPr/>
        <a:lstStyle/>
        <a:p>
          <a:endParaRPr lang="ru-RU"/>
        </a:p>
      </dgm:t>
    </dgm:pt>
    <dgm:pt modelId="{35680659-7349-4E9E-BD68-D8C89F55C5AE}">
      <dgm:prSet custT="1"/>
      <dgm:spPr/>
      <dgm:t>
        <a:bodyPr/>
        <a:lstStyle/>
        <a:p>
          <a:r>
            <a:rPr lang="ru-RU" sz="1200" spc="-20" baseline="0" dirty="0" smtClean="0">
              <a:solidFill>
                <a:schemeClr val="tx1"/>
              </a:solidFill>
            </a:rPr>
            <a:t>Погружение педагогического коллектива в содержание и предстоящую деятельность </a:t>
          </a:r>
          <a:endParaRPr lang="ru-RU" sz="1200" spc="-20" baseline="0" dirty="0">
            <a:solidFill>
              <a:schemeClr val="tx1"/>
            </a:solidFill>
          </a:endParaRPr>
        </a:p>
      </dgm:t>
    </dgm:pt>
    <dgm:pt modelId="{45AAE741-9259-4237-B86A-895BCCED7813}" type="sibTrans" cxnId="{2B3AC4B6-CADD-4D2F-889E-296AB584BD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C5A0413-AC77-4E85-9009-F19D7A38EC1E}" type="parTrans" cxnId="{2B3AC4B6-CADD-4D2F-889E-296AB584BDDE}">
      <dgm:prSet/>
      <dgm:spPr/>
      <dgm:t>
        <a:bodyPr/>
        <a:lstStyle/>
        <a:p>
          <a:endParaRPr lang="ru-RU"/>
        </a:p>
      </dgm:t>
    </dgm:pt>
    <dgm:pt modelId="{346EEDF7-0CBB-4986-BCF7-86A22296FFDD}">
      <dgm:prSet custT="1"/>
      <dgm:spPr/>
      <dgm:t>
        <a:bodyPr/>
        <a:lstStyle/>
        <a:p>
          <a:r>
            <a:rPr lang="ru-RU" sz="1200" spc="-20" baseline="0" dirty="0" smtClean="0">
              <a:solidFill>
                <a:schemeClr val="tx1"/>
              </a:solidFill>
            </a:rPr>
            <a:t>Организация работы школьных методических объединений</a:t>
          </a:r>
          <a:endParaRPr lang="ru-RU" sz="1200" spc="-20" baseline="0" dirty="0">
            <a:solidFill>
              <a:schemeClr val="tx1"/>
            </a:solidFill>
          </a:endParaRPr>
        </a:p>
      </dgm:t>
    </dgm:pt>
    <dgm:pt modelId="{29C7D538-8B82-46B8-B74D-5AE50EC42969}" type="sibTrans" cxnId="{DF4600DA-2589-41CB-85BC-4D91C8EE14A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C1B8BB8-C065-4AE9-8B8F-3109308FE426}" type="parTrans" cxnId="{DF4600DA-2589-41CB-85BC-4D91C8EE14A1}">
      <dgm:prSet/>
      <dgm:spPr/>
      <dgm:t>
        <a:bodyPr/>
        <a:lstStyle/>
        <a:p>
          <a:endParaRPr lang="ru-RU"/>
        </a:p>
      </dgm:t>
    </dgm:pt>
    <dgm:pt modelId="{CB00C2B3-5D74-4F5C-BB2B-E021A5A5801D}">
      <dgm:prSet phldrT="[Текст]" custT="1"/>
      <dgm:spPr/>
      <dgm:t>
        <a:bodyPr/>
        <a:lstStyle/>
        <a:p>
          <a:r>
            <a:rPr lang="ru-RU" sz="1200" spc="-20" baseline="0" dirty="0" smtClean="0">
              <a:solidFill>
                <a:schemeClr val="tx1"/>
              </a:solidFill>
            </a:rPr>
            <a:t>Апробация и внедрение материалов</a:t>
          </a:r>
          <a:endParaRPr lang="ru-RU" sz="1200" spc="-20" baseline="0" dirty="0">
            <a:solidFill>
              <a:schemeClr val="tx1"/>
            </a:solidFill>
          </a:endParaRPr>
        </a:p>
      </dgm:t>
    </dgm:pt>
    <dgm:pt modelId="{6D143825-636C-4DE6-9FDB-018604C54CC7}" type="sibTrans" cxnId="{CE3419B4-038C-417D-AA9D-C2B5D25A7A5F}">
      <dgm:prSet/>
      <dgm:spPr/>
      <dgm:t>
        <a:bodyPr/>
        <a:lstStyle/>
        <a:p>
          <a:endParaRPr lang="ru-RU"/>
        </a:p>
      </dgm:t>
    </dgm:pt>
    <dgm:pt modelId="{D320561C-6807-4339-AA5C-7FBDA93E2312}" type="parTrans" cxnId="{CE3419B4-038C-417D-AA9D-C2B5D25A7A5F}">
      <dgm:prSet/>
      <dgm:spPr/>
      <dgm:t>
        <a:bodyPr/>
        <a:lstStyle/>
        <a:p>
          <a:endParaRPr lang="ru-RU"/>
        </a:p>
      </dgm:t>
    </dgm:pt>
    <dgm:pt modelId="{FC8EF312-8BF6-4C8E-8CCF-DBBF39443903}">
      <dgm:prSet phldrT="[Текст]" custT="1"/>
      <dgm:spPr/>
      <dgm:t>
        <a:bodyPr/>
        <a:lstStyle/>
        <a:p>
          <a:r>
            <a:rPr lang="ru-RU" sz="1200" spc="-20" baseline="0" dirty="0" smtClean="0">
              <a:solidFill>
                <a:schemeClr val="tx1"/>
              </a:solidFill>
            </a:rPr>
            <a:t>Рефлексия и определение перспектив</a:t>
          </a:r>
          <a:endParaRPr lang="ru-RU" sz="1200" spc="-20" baseline="0" dirty="0">
            <a:solidFill>
              <a:schemeClr val="tx1"/>
            </a:solidFill>
          </a:endParaRPr>
        </a:p>
      </dgm:t>
    </dgm:pt>
    <dgm:pt modelId="{E8651C3D-4332-489F-8598-8ABE9FC1F509}" type="parTrans" cxnId="{39389E9D-2B34-4A45-927F-3BC38C83C279}">
      <dgm:prSet/>
      <dgm:spPr/>
      <dgm:t>
        <a:bodyPr/>
        <a:lstStyle/>
        <a:p>
          <a:endParaRPr lang="ru-RU"/>
        </a:p>
      </dgm:t>
    </dgm:pt>
    <dgm:pt modelId="{3E59BB60-40C4-468D-A882-825676A2A248}" type="sibTrans" cxnId="{39389E9D-2B34-4A45-927F-3BC38C83C279}">
      <dgm:prSet/>
      <dgm:spPr/>
      <dgm:t>
        <a:bodyPr/>
        <a:lstStyle/>
        <a:p>
          <a:endParaRPr lang="ru-RU"/>
        </a:p>
      </dgm:t>
    </dgm:pt>
    <dgm:pt modelId="{4404326F-2C80-4370-9E58-10E10712A1D7}" type="pres">
      <dgm:prSet presAssocID="{AB5B760A-E66B-4073-90CB-B9DC9C0C74B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63BB263-50AF-4BB9-9080-3EF84237CF54}" type="pres">
      <dgm:prSet presAssocID="{FEFB2C6D-4C4F-4B8C-BEA3-C506B2265EBA}" presName="composite" presStyleCnt="0"/>
      <dgm:spPr/>
    </dgm:pt>
    <dgm:pt modelId="{62AA88E6-1860-4346-AAC9-C235477A6262}" type="pres">
      <dgm:prSet presAssocID="{FEFB2C6D-4C4F-4B8C-BEA3-C506B2265EBA}" presName="LShape" presStyleLbl="alignNode1" presStyleIdx="0" presStyleCnt="11" custLinFactNeighborY="-6905"/>
      <dgm:spPr/>
    </dgm:pt>
    <dgm:pt modelId="{0BEB3024-F2BB-452C-92A5-6920B7C1E4BF}" type="pres">
      <dgm:prSet presAssocID="{FEFB2C6D-4C4F-4B8C-BEA3-C506B2265EBA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5D9A7-1031-4B06-BA59-86124CDFE2F0}" type="pres">
      <dgm:prSet presAssocID="{FEFB2C6D-4C4F-4B8C-BEA3-C506B2265EBA}" presName="Triangle" presStyleLbl="alignNode1" presStyleIdx="1" presStyleCnt="11"/>
      <dgm:spPr/>
    </dgm:pt>
    <dgm:pt modelId="{BA130CC9-FD13-4012-9548-9F28420E63AA}" type="pres">
      <dgm:prSet presAssocID="{59C42690-BF75-4270-8709-434FF9C9E13C}" presName="sibTrans" presStyleCnt="0"/>
      <dgm:spPr/>
    </dgm:pt>
    <dgm:pt modelId="{AA082785-033C-4183-AC2B-C6A2697045D8}" type="pres">
      <dgm:prSet presAssocID="{59C42690-BF75-4270-8709-434FF9C9E13C}" presName="space" presStyleCnt="0"/>
      <dgm:spPr/>
    </dgm:pt>
    <dgm:pt modelId="{D3C1F765-CDAD-4582-8DCA-5ADDC2C358BE}" type="pres">
      <dgm:prSet presAssocID="{7820BEB5-6F73-432B-A4B4-C3524575CD33}" presName="composite" presStyleCnt="0"/>
      <dgm:spPr/>
    </dgm:pt>
    <dgm:pt modelId="{B3F92F22-F046-4E70-BA4C-4EF8D02C8280}" type="pres">
      <dgm:prSet presAssocID="{7820BEB5-6F73-432B-A4B4-C3524575CD33}" presName="LShape" presStyleLbl="alignNode1" presStyleIdx="2" presStyleCnt="11"/>
      <dgm:spPr/>
    </dgm:pt>
    <dgm:pt modelId="{48D16228-9611-4F21-894E-2995C6094E63}" type="pres">
      <dgm:prSet presAssocID="{7820BEB5-6F73-432B-A4B4-C3524575CD33}" presName="ParentText" presStyleLbl="revTx" presStyleIdx="1" presStyleCnt="6" custScaleX="1057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396E3-F642-44CE-9886-C7459DCF0589}" type="pres">
      <dgm:prSet presAssocID="{7820BEB5-6F73-432B-A4B4-C3524575CD33}" presName="Triangle" presStyleLbl="alignNode1" presStyleIdx="3" presStyleCnt="11"/>
      <dgm:spPr/>
    </dgm:pt>
    <dgm:pt modelId="{408964B7-0245-4690-95BD-4F7C9A7EDD9C}" type="pres">
      <dgm:prSet presAssocID="{2718442E-1AE1-4457-BF4A-289444BD6468}" presName="sibTrans" presStyleCnt="0"/>
      <dgm:spPr/>
    </dgm:pt>
    <dgm:pt modelId="{159A420E-5D92-460E-B37C-E3F606309133}" type="pres">
      <dgm:prSet presAssocID="{2718442E-1AE1-4457-BF4A-289444BD6468}" presName="space" presStyleCnt="0"/>
      <dgm:spPr/>
    </dgm:pt>
    <dgm:pt modelId="{06EE270C-9960-4492-B9AF-B0A51A563404}" type="pres">
      <dgm:prSet presAssocID="{35680659-7349-4E9E-BD68-D8C89F55C5AE}" presName="composite" presStyleCnt="0"/>
      <dgm:spPr/>
    </dgm:pt>
    <dgm:pt modelId="{79E1DBC1-0ACF-4CC7-B201-714D383DCFE1}" type="pres">
      <dgm:prSet presAssocID="{35680659-7349-4E9E-BD68-D8C89F55C5AE}" presName="LShape" presStyleLbl="alignNode1" presStyleIdx="4" presStyleCnt="11"/>
      <dgm:spPr/>
    </dgm:pt>
    <dgm:pt modelId="{3868EB5B-AC09-41F9-A0F5-6A6138859A84}" type="pres">
      <dgm:prSet presAssocID="{35680659-7349-4E9E-BD68-D8C89F55C5AE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D0041-DE5B-4D7D-A9E2-A4E9A26109FA}" type="pres">
      <dgm:prSet presAssocID="{35680659-7349-4E9E-BD68-D8C89F55C5AE}" presName="Triangle" presStyleLbl="alignNode1" presStyleIdx="5" presStyleCnt="11"/>
      <dgm:spPr/>
    </dgm:pt>
    <dgm:pt modelId="{26DCFECC-876C-4682-9B97-177F36EA777A}" type="pres">
      <dgm:prSet presAssocID="{45AAE741-9259-4237-B86A-895BCCED7813}" presName="sibTrans" presStyleCnt="0"/>
      <dgm:spPr/>
    </dgm:pt>
    <dgm:pt modelId="{1E8F8E55-A45F-482B-BB71-AAC0C01D8D69}" type="pres">
      <dgm:prSet presAssocID="{45AAE741-9259-4237-B86A-895BCCED7813}" presName="space" presStyleCnt="0"/>
      <dgm:spPr/>
    </dgm:pt>
    <dgm:pt modelId="{5CF27721-689A-44FC-A6BB-A4CB3114FF19}" type="pres">
      <dgm:prSet presAssocID="{346EEDF7-0CBB-4986-BCF7-86A22296FFDD}" presName="composite" presStyleCnt="0"/>
      <dgm:spPr/>
    </dgm:pt>
    <dgm:pt modelId="{4D4D6CFC-B6BA-45B2-9680-A43D924F66B3}" type="pres">
      <dgm:prSet presAssocID="{346EEDF7-0CBB-4986-BCF7-86A22296FFDD}" presName="LShape" presStyleLbl="alignNode1" presStyleIdx="6" presStyleCnt="11"/>
      <dgm:spPr/>
    </dgm:pt>
    <dgm:pt modelId="{EAA5E7EB-F805-4088-B3C3-5F8C77493CD0}" type="pres">
      <dgm:prSet presAssocID="{346EEDF7-0CBB-4986-BCF7-86A22296FFDD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D93CFB-8D78-4DBE-970C-B7C383E54774}" type="pres">
      <dgm:prSet presAssocID="{346EEDF7-0CBB-4986-BCF7-86A22296FFDD}" presName="Triangle" presStyleLbl="alignNode1" presStyleIdx="7" presStyleCnt="11"/>
      <dgm:spPr/>
    </dgm:pt>
    <dgm:pt modelId="{1786282A-6B43-44D7-949D-485576280B81}" type="pres">
      <dgm:prSet presAssocID="{29C7D538-8B82-46B8-B74D-5AE50EC42969}" presName="sibTrans" presStyleCnt="0"/>
      <dgm:spPr/>
    </dgm:pt>
    <dgm:pt modelId="{06953E42-0AA1-43EC-8DDF-C4E01482E0B6}" type="pres">
      <dgm:prSet presAssocID="{29C7D538-8B82-46B8-B74D-5AE50EC42969}" presName="space" presStyleCnt="0"/>
      <dgm:spPr/>
    </dgm:pt>
    <dgm:pt modelId="{12C250A8-D717-41C7-BB2D-F3C0F42A181C}" type="pres">
      <dgm:prSet presAssocID="{CB00C2B3-5D74-4F5C-BB2B-E021A5A5801D}" presName="composite" presStyleCnt="0"/>
      <dgm:spPr/>
    </dgm:pt>
    <dgm:pt modelId="{F4889D88-17C0-4E75-9415-2744BA513808}" type="pres">
      <dgm:prSet presAssocID="{CB00C2B3-5D74-4F5C-BB2B-E021A5A5801D}" presName="LShape" presStyleLbl="alignNode1" presStyleIdx="8" presStyleCnt="11"/>
      <dgm:spPr/>
    </dgm:pt>
    <dgm:pt modelId="{95A32CB2-32CA-4FA3-9F6F-BFBAD97C54C1}" type="pres">
      <dgm:prSet presAssocID="{CB00C2B3-5D74-4F5C-BB2B-E021A5A5801D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523F3-C417-4033-85BF-46847ADF0808}" type="pres">
      <dgm:prSet presAssocID="{CB00C2B3-5D74-4F5C-BB2B-E021A5A5801D}" presName="Triangle" presStyleLbl="alignNode1" presStyleIdx="9" presStyleCnt="11"/>
      <dgm:spPr/>
    </dgm:pt>
    <dgm:pt modelId="{CAAC8ED6-3DB2-43EA-8DBA-F1EB9A173E6C}" type="pres">
      <dgm:prSet presAssocID="{6D143825-636C-4DE6-9FDB-018604C54CC7}" presName="sibTrans" presStyleCnt="0"/>
      <dgm:spPr/>
    </dgm:pt>
    <dgm:pt modelId="{257DA598-5D33-44DE-A3D8-6A333D07B8D2}" type="pres">
      <dgm:prSet presAssocID="{6D143825-636C-4DE6-9FDB-018604C54CC7}" presName="space" presStyleCnt="0"/>
      <dgm:spPr/>
    </dgm:pt>
    <dgm:pt modelId="{1A9F99FA-B4AA-4BAA-953A-F893E2E315C9}" type="pres">
      <dgm:prSet presAssocID="{FC8EF312-8BF6-4C8E-8CCF-DBBF39443903}" presName="composite" presStyleCnt="0"/>
      <dgm:spPr/>
    </dgm:pt>
    <dgm:pt modelId="{7C117B0A-7214-4A0D-9659-925C59E3AB22}" type="pres">
      <dgm:prSet presAssocID="{FC8EF312-8BF6-4C8E-8CCF-DBBF39443903}" presName="LShape" presStyleLbl="alignNode1" presStyleIdx="10" presStyleCnt="11"/>
      <dgm:spPr/>
    </dgm:pt>
    <dgm:pt modelId="{15BDDA0F-72ED-4168-B967-C6FB3EAD39DD}" type="pres">
      <dgm:prSet presAssocID="{FC8EF312-8BF6-4C8E-8CCF-DBBF39443903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4600DA-2589-41CB-85BC-4D91C8EE14A1}" srcId="{AB5B760A-E66B-4073-90CB-B9DC9C0C74BE}" destId="{346EEDF7-0CBB-4986-BCF7-86A22296FFDD}" srcOrd="3" destOrd="0" parTransId="{DC1B8BB8-C065-4AE9-8B8F-3109308FE426}" sibTransId="{29C7D538-8B82-46B8-B74D-5AE50EC42969}"/>
    <dgm:cxn modelId="{0FABE624-F78E-4572-AA1A-ACC4D130CEA2}" type="presOf" srcId="{346EEDF7-0CBB-4986-BCF7-86A22296FFDD}" destId="{EAA5E7EB-F805-4088-B3C3-5F8C77493CD0}" srcOrd="0" destOrd="0" presId="urn:microsoft.com/office/officeart/2009/3/layout/StepUpProcess"/>
    <dgm:cxn modelId="{2B3AC4B6-CADD-4D2F-889E-296AB584BDDE}" srcId="{AB5B760A-E66B-4073-90CB-B9DC9C0C74BE}" destId="{35680659-7349-4E9E-BD68-D8C89F55C5AE}" srcOrd="2" destOrd="0" parTransId="{9C5A0413-AC77-4E85-9009-F19D7A38EC1E}" sibTransId="{45AAE741-9259-4237-B86A-895BCCED7813}"/>
    <dgm:cxn modelId="{CE3419B4-038C-417D-AA9D-C2B5D25A7A5F}" srcId="{AB5B760A-E66B-4073-90CB-B9DC9C0C74BE}" destId="{CB00C2B3-5D74-4F5C-BB2B-E021A5A5801D}" srcOrd="4" destOrd="0" parTransId="{D320561C-6807-4339-AA5C-7FBDA93E2312}" sibTransId="{6D143825-636C-4DE6-9FDB-018604C54CC7}"/>
    <dgm:cxn modelId="{B121772D-5B65-4B97-B04D-D44C8D669127}" type="presOf" srcId="{35680659-7349-4E9E-BD68-D8C89F55C5AE}" destId="{3868EB5B-AC09-41F9-A0F5-6A6138859A84}" srcOrd="0" destOrd="0" presId="urn:microsoft.com/office/officeart/2009/3/layout/StepUpProcess"/>
    <dgm:cxn modelId="{73638B3B-2F1C-418C-BC77-1CDDDD9A5F5F}" srcId="{AB5B760A-E66B-4073-90CB-B9DC9C0C74BE}" destId="{7820BEB5-6F73-432B-A4B4-C3524575CD33}" srcOrd="1" destOrd="0" parTransId="{DF7B53B3-EE75-48C4-A99F-8EC706B99C8E}" sibTransId="{2718442E-1AE1-4457-BF4A-289444BD6468}"/>
    <dgm:cxn modelId="{F248F264-6AAE-4194-A6F6-47FF3C60BA5B}" type="presOf" srcId="{7820BEB5-6F73-432B-A4B4-C3524575CD33}" destId="{48D16228-9611-4F21-894E-2995C6094E63}" srcOrd="0" destOrd="0" presId="urn:microsoft.com/office/officeart/2009/3/layout/StepUpProcess"/>
    <dgm:cxn modelId="{826C5C33-5CC5-4328-BDEE-99166EBFF79C}" type="presOf" srcId="{FC8EF312-8BF6-4C8E-8CCF-DBBF39443903}" destId="{15BDDA0F-72ED-4168-B967-C6FB3EAD39DD}" srcOrd="0" destOrd="0" presId="urn:microsoft.com/office/officeart/2009/3/layout/StepUpProcess"/>
    <dgm:cxn modelId="{15C5C71C-6140-4A11-B4A0-CAABB833BF6C}" type="presOf" srcId="{FEFB2C6D-4C4F-4B8C-BEA3-C506B2265EBA}" destId="{0BEB3024-F2BB-452C-92A5-6920B7C1E4BF}" srcOrd="0" destOrd="0" presId="urn:microsoft.com/office/officeart/2009/3/layout/StepUpProcess"/>
    <dgm:cxn modelId="{A708D7DE-4DA5-4CF3-87BF-33C327D20754}" type="presOf" srcId="{CB00C2B3-5D74-4F5C-BB2B-E021A5A5801D}" destId="{95A32CB2-32CA-4FA3-9F6F-BFBAD97C54C1}" srcOrd="0" destOrd="0" presId="urn:microsoft.com/office/officeart/2009/3/layout/StepUpProcess"/>
    <dgm:cxn modelId="{9B46043C-20A4-4308-8860-D0226E569B7F}" srcId="{AB5B760A-E66B-4073-90CB-B9DC9C0C74BE}" destId="{FEFB2C6D-4C4F-4B8C-BEA3-C506B2265EBA}" srcOrd="0" destOrd="0" parTransId="{93247923-55C2-45E4-A1B4-BC89D29CD3A5}" sibTransId="{59C42690-BF75-4270-8709-434FF9C9E13C}"/>
    <dgm:cxn modelId="{39389E9D-2B34-4A45-927F-3BC38C83C279}" srcId="{AB5B760A-E66B-4073-90CB-B9DC9C0C74BE}" destId="{FC8EF312-8BF6-4C8E-8CCF-DBBF39443903}" srcOrd="5" destOrd="0" parTransId="{E8651C3D-4332-489F-8598-8ABE9FC1F509}" sibTransId="{3E59BB60-40C4-468D-A882-825676A2A248}"/>
    <dgm:cxn modelId="{B06EB5D2-4FC8-4E0B-BB43-21062DF1CF8E}" type="presOf" srcId="{AB5B760A-E66B-4073-90CB-B9DC9C0C74BE}" destId="{4404326F-2C80-4370-9E58-10E10712A1D7}" srcOrd="0" destOrd="0" presId="urn:microsoft.com/office/officeart/2009/3/layout/StepUpProcess"/>
    <dgm:cxn modelId="{64C53996-68AC-4038-9958-0CF495EFA11A}" type="presParOf" srcId="{4404326F-2C80-4370-9E58-10E10712A1D7}" destId="{263BB263-50AF-4BB9-9080-3EF84237CF54}" srcOrd="0" destOrd="0" presId="urn:microsoft.com/office/officeart/2009/3/layout/StepUpProcess"/>
    <dgm:cxn modelId="{23F577A9-2DAC-40F8-8278-2DA4D2F71A77}" type="presParOf" srcId="{263BB263-50AF-4BB9-9080-3EF84237CF54}" destId="{62AA88E6-1860-4346-AAC9-C235477A6262}" srcOrd="0" destOrd="0" presId="urn:microsoft.com/office/officeart/2009/3/layout/StepUpProcess"/>
    <dgm:cxn modelId="{103D96AF-3DF1-4F3C-B87B-03861503F523}" type="presParOf" srcId="{263BB263-50AF-4BB9-9080-3EF84237CF54}" destId="{0BEB3024-F2BB-452C-92A5-6920B7C1E4BF}" srcOrd="1" destOrd="0" presId="urn:microsoft.com/office/officeart/2009/3/layout/StepUpProcess"/>
    <dgm:cxn modelId="{AB4AAE4A-3FE9-401D-9959-D0C921DCBC06}" type="presParOf" srcId="{263BB263-50AF-4BB9-9080-3EF84237CF54}" destId="{61E5D9A7-1031-4B06-BA59-86124CDFE2F0}" srcOrd="2" destOrd="0" presId="urn:microsoft.com/office/officeart/2009/3/layout/StepUpProcess"/>
    <dgm:cxn modelId="{483B1DDB-117C-4357-8FC1-7C105D47074E}" type="presParOf" srcId="{4404326F-2C80-4370-9E58-10E10712A1D7}" destId="{BA130CC9-FD13-4012-9548-9F28420E63AA}" srcOrd="1" destOrd="0" presId="urn:microsoft.com/office/officeart/2009/3/layout/StepUpProcess"/>
    <dgm:cxn modelId="{D43CB214-E7A5-4991-974F-758D8D07F70F}" type="presParOf" srcId="{BA130CC9-FD13-4012-9548-9F28420E63AA}" destId="{AA082785-033C-4183-AC2B-C6A2697045D8}" srcOrd="0" destOrd="0" presId="urn:microsoft.com/office/officeart/2009/3/layout/StepUpProcess"/>
    <dgm:cxn modelId="{ACBEAADB-1DDE-4AC8-9BB8-BE4BB50C9C18}" type="presParOf" srcId="{4404326F-2C80-4370-9E58-10E10712A1D7}" destId="{D3C1F765-CDAD-4582-8DCA-5ADDC2C358BE}" srcOrd="2" destOrd="0" presId="urn:microsoft.com/office/officeart/2009/3/layout/StepUpProcess"/>
    <dgm:cxn modelId="{AB27F295-7230-4FF0-B99A-D8C859B5EC98}" type="presParOf" srcId="{D3C1F765-CDAD-4582-8DCA-5ADDC2C358BE}" destId="{B3F92F22-F046-4E70-BA4C-4EF8D02C8280}" srcOrd="0" destOrd="0" presId="urn:microsoft.com/office/officeart/2009/3/layout/StepUpProcess"/>
    <dgm:cxn modelId="{646901AB-E369-46EC-B6B8-3C4BAE1785B4}" type="presParOf" srcId="{D3C1F765-CDAD-4582-8DCA-5ADDC2C358BE}" destId="{48D16228-9611-4F21-894E-2995C6094E63}" srcOrd="1" destOrd="0" presId="urn:microsoft.com/office/officeart/2009/3/layout/StepUpProcess"/>
    <dgm:cxn modelId="{1FD8FE12-1D95-4E6E-9BF2-21E8BB809160}" type="presParOf" srcId="{D3C1F765-CDAD-4582-8DCA-5ADDC2C358BE}" destId="{E40396E3-F642-44CE-9886-C7459DCF0589}" srcOrd="2" destOrd="0" presId="urn:microsoft.com/office/officeart/2009/3/layout/StepUpProcess"/>
    <dgm:cxn modelId="{F506AB00-67E7-4861-81C1-55C2AEE15DB6}" type="presParOf" srcId="{4404326F-2C80-4370-9E58-10E10712A1D7}" destId="{408964B7-0245-4690-95BD-4F7C9A7EDD9C}" srcOrd="3" destOrd="0" presId="urn:microsoft.com/office/officeart/2009/3/layout/StepUpProcess"/>
    <dgm:cxn modelId="{6B85E3D0-5C9F-4A49-87A7-624AAE7E7FB0}" type="presParOf" srcId="{408964B7-0245-4690-95BD-4F7C9A7EDD9C}" destId="{159A420E-5D92-460E-B37C-E3F606309133}" srcOrd="0" destOrd="0" presId="urn:microsoft.com/office/officeart/2009/3/layout/StepUpProcess"/>
    <dgm:cxn modelId="{70EEF710-8228-494E-AB60-D705A3EC0BBD}" type="presParOf" srcId="{4404326F-2C80-4370-9E58-10E10712A1D7}" destId="{06EE270C-9960-4492-B9AF-B0A51A563404}" srcOrd="4" destOrd="0" presId="urn:microsoft.com/office/officeart/2009/3/layout/StepUpProcess"/>
    <dgm:cxn modelId="{F5364ACC-93CB-429C-ACF1-AF59004B9F45}" type="presParOf" srcId="{06EE270C-9960-4492-B9AF-B0A51A563404}" destId="{79E1DBC1-0ACF-4CC7-B201-714D383DCFE1}" srcOrd="0" destOrd="0" presId="urn:microsoft.com/office/officeart/2009/3/layout/StepUpProcess"/>
    <dgm:cxn modelId="{D9A326E2-E6BE-446F-A9C3-3A5576E1321D}" type="presParOf" srcId="{06EE270C-9960-4492-B9AF-B0A51A563404}" destId="{3868EB5B-AC09-41F9-A0F5-6A6138859A84}" srcOrd="1" destOrd="0" presId="urn:microsoft.com/office/officeart/2009/3/layout/StepUpProcess"/>
    <dgm:cxn modelId="{3A79D651-4D88-48EA-ADCB-E344A4FB7287}" type="presParOf" srcId="{06EE270C-9960-4492-B9AF-B0A51A563404}" destId="{508D0041-DE5B-4D7D-A9E2-A4E9A26109FA}" srcOrd="2" destOrd="0" presId="urn:microsoft.com/office/officeart/2009/3/layout/StepUpProcess"/>
    <dgm:cxn modelId="{A441795D-1883-4A7F-BFCC-EB0ADBFD8196}" type="presParOf" srcId="{4404326F-2C80-4370-9E58-10E10712A1D7}" destId="{26DCFECC-876C-4682-9B97-177F36EA777A}" srcOrd="5" destOrd="0" presId="urn:microsoft.com/office/officeart/2009/3/layout/StepUpProcess"/>
    <dgm:cxn modelId="{C1D46CF1-7DC3-4DE3-8789-F436425CA8FF}" type="presParOf" srcId="{26DCFECC-876C-4682-9B97-177F36EA777A}" destId="{1E8F8E55-A45F-482B-BB71-AAC0C01D8D69}" srcOrd="0" destOrd="0" presId="urn:microsoft.com/office/officeart/2009/3/layout/StepUpProcess"/>
    <dgm:cxn modelId="{781CEE3F-2861-4E30-BA7E-37EBBFDADF7C}" type="presParOf" srcId="{4404326F-2C80-4370-9E58-10E10712A1D7}" destId="{5CF27721-689A-44FC-A6BB-A4CB3114FF19}" srcOrd="6" destOrd="0" presId="urn:microsoft.com/office/officeart/2009/3/layout/StepUpProcess"/>
    <dgm:cxn modelId="{84B21591-8564-480B-9C45-3C94D82A6105}" type="presParOf" srcId="{5CF27721-689A-44FC-A6BB-A4CB3114FF19}" destId="{4D4D6CFC-B6BA-45B2-9680-A43D924F66B3}" srcOrd="0" destOrd="0" presId="urn:microsoft.com/office/officeart/2009/3/layout/StepUpProcess"/>
    <dgm:cxn modelId="{CE0D641A-6444-4578-9D59-5129BC86DA9F}" type="presParOf" srcId="{5CF27721-689A-44FC-A6BB-A4CB3114FF19}" destId="{EAA5E7EB-F805-4088-B3C3-5F8C77493CD0}" srcOrd="1" destOrd="0" presId="urn:microsoft.com/office/officeart/2009/3/layout/StepUpProcess"/>
    <dgm:cxn modelId="{AAD5C353-EDBF-4724-BBF9-DA096C85F690}" type="presParOf" srcId="{5CF27721-689A-44FC-A6BB-A4CB3114FF19}" destId="{60D93CFB-8D78-4DBE-970C-B7C383E54774}" srcOrd="2" destOrd="0" presId="urn:microsoft.com/office/officeart/2009/3/layout/StepUpProcess"/>
    <dgm:cxn modelId="{F89FB53D-E347-4DE7-868A-97706870507C}" type="presParOf" srcId="{4404326F-2C80-4370-9E58-10E10712A1D7}" destId="{1786282A-6B43-44D7-949D-485576280B81}" srcOrd="7" destOrd="0" presId="urn:microsoft.com/office/officeart/2009/3/layout/StepUpProcess"/>
    <dgm:cxn modelId="{60A966D7-C8A4-4066-9398-DABEF3CA5345}" type="presParOf" srcId="{1786282A-6B43-44D7-949D-485576280B81}" destId="{06953E42-0AA1-43EC-8DDF-C4E01482E0B6}" srcOrd="0" destOrd="0" presId="urn:microsoft.com/office/officeart/2009/3/layout/StepUpProcess"/>
    <dgm:cxn modelId="{2A677B13-B079-4C69-AA7C-D6AA42A630F8}" type="presParOf" srcId="{4404326F-2C80-4370-9E58-10E10712A1D7}" destId="{12C250A8-D717-41C7-BB2D-F3C0F42A181C}" srcOrd="8" destOrd="0" presId="urn:microsoft.com/office/officeart/2009/3/layout/StepUpProcess"/>
    <dgm:cxn modelId="{0697BB9B-F894-46A7-BA6E-2FEBA843B60A}" type="presParOf" srcId="{12C250A8-D717-41C7-BB2D-F3C0F42A181C}" destId="{F4889D88-17C0-4E75-9415-2744BA513808}" srcOrd="0" destOrd="0" presId="urn:microsoft.com/office/officeart/2009/3/layout/StepUpProcess"/>
    <dgm:cxn modelId="{3B366E6C-C2D3-40E4-B5D8-29D023077C49}" type="presParOf" srcId="{12C250A8-D717-41C7-BB2D-F3C0F42A181C}" destId="{95A32CB2-32CA-4FA3-9F6F-BFBAD97C54C1}" srcOrd="1" destOrd="0" presId="urn:microsoft.com/office/officeart/2009/3/layout/StepUpProcess"/>
    <dgm:cxn modelId="{B86D3A00-1DDF-4647-8FE0-FE63282DA1C2}" type="presParOf" srcId="{12C250A8-D717-41C7-BB2D-F3C0F42A181C}" destId="{939523F3-C417-4033-85BF-46847ADF0808}" srcOrd="2" destOrd="0" presId="urn:microsoft.com/office/officeart/2009/3/layout/StepUpProcess"/>
    <dgm:cxn modelId="{F691E301-C901-4119-8F93-6D88FB07C7C9}" type="presParOf" srcId="{4404326F-2C80-4370-9E58-10E10712A1D7}" destId="{CAAC8ED6-3DB2-43EA-8DBA-F1EB9A173E6C}" srcOrd="9" destOrd="0" presId="urn:microsoft.com/office/officeart/2009/3/layout/StepUpProcess"/>
    <dgm:cxn modelId="{94E46A2F-B911-4E21-9D8A-3795B410835B}" type="presParOf" srcId="{CAAC8ED6-3DB2-43EA-8DBA-F1EB9A173E6C}" destId="{257DA598-5D33-44DE-A3D8-6A333D07B8D2}" srcOrd="0" destOrd="0" presId="urn:microsoft.com/office/officeart/2009/3/layout/StepUpProcess"/>
    <dgm:cxn modelId="{43193017-C927-435D-839A-28F5D709931A}" type="presParOf" srcId="{4404326F-2C80-4370-9E58-10E10712A1D7}" destId="{1A9F99FA-B4AA-4BAA-953A-F893E2E315C9}" srcOrd="10" destOrd="0" presId="urn:microsoft.com/office/officeart/2009/3/layout/StepUpProcess"/>
    <dgm:cxn modelId="{70B63485-4B1E-4DA7-8BC5-4163DB7D227F}" type="presParOf" srcId="{1A9F99FA-B4AA-4BAA-953A-F893E2E315C9}" destId="{7C117B0A-7214-4A0D-9659-925C59E3AB22}" srcOrd="0" destOrd="0" presId="urn:microsoft.com/office/officeart/2009/3/layout/StepUpProcess"/>
    <dgm:cxn modelId="{94618318-9BF0-494A-B832-BB9A14FAE754}" type="presParOf" srcId="{1A9F99FA-B4AA-4BAA-953A-F893E2E315C9}" destId="{15BDDA0F-72ED-4168-B967-C6FB3EAD39D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AA118-37CA-4363-AA4D-297B0D528612}">
      <dsp:nvSpPr>
        <dsp:cNvPr id="0" name=""/>
        <dsp:cNvSpPr/>
      </dsp:nvSpPr>
      <dsp:spPr>
        <a:xfrm>
          <a:off x="173147" y="101141"/>
          <a:ext cx="6818084" cy="619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Социально-контактный</a:t>
          </a:r>
          <a:endParaRPr lang="ru-RU" sz="2400" b="0" kern="120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3147" y="101141"/>
        <a:ext cx="6818084" cy="619825"/>
      </dsp:txXfrm>
    </dsp:sp>
    <dsp:sp modelId="{901B4A90-13CB-4E18-B39B-3EB4006B714F}">
      <dsp:nvSpPr>
        <dsp:cNvPr id="0" name=""/>
        <dsp:cNvSpPr/>
      </dsp:nvSpPr>
      <dsp:spPr>
        <a:xfrm>
          <a:off x="117716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4FEF3-EA0B-4073-BD7F-3E20FAA849D1}">
      <dsp:nvSpPr>
        <dsp:cNvPr id="0" name=""/>
        <dsp:cNvSpPr/>
      </dsp:nvSpPr>
      <dsp:spPr>
        <a:xfrm>
          <a:off x="1076035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DE9EA-8244-49E6-8A14-88F012306E6C}">
      <dsp:nvSpPr>
        <dsp:cNvPr id="0" name=""/>
        <dsp:cNvSpPr/>
      </dsp:nvSpPr>
      <dsp:spPr>
        <a:xfrm>
          <a:off x="2035113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62D4F-8291-4D63-93A7-7850E3002EF4}">
      <dsp:nvSpPr>
        <dsp:cNvPr id="0" name=""/>
        <dsp:cNvSpPr/>
      </dsp:nvSpPr>
      <dsp:spPr>
        <a:xfrm>
          <a:off x="2993432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B045B-1585-484A-A783-105D00D24BBC}">
      <dsp:nvSpPr>
        <dsp:cNvPr id="0" name=""/>
        <dsp:cNvSpPr/>
      </dsp:nvSpPr>
      <dsp:spPr>
        <a:xfrm>
          <a:off x="3952510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75AF9-AB84-4E01-A7AB-592362EE9087}">
      <dsp:nvSpPr>
        <dsp:cNvPr id="0" name=""/>
        <dsp:cNvSpPr/>
      </dsp:nvSpPr>
      <dsp:spPr>
        <a:xfrm>
          <a:off x="4910829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1B26D-5539-419E-BFFD-9B568D0F9440}">
      <dsp:nvSpPr>
        <dsp:cNvPr id="0" name=""/>
        <dsp:cNvSpPr/>
      </dsp:nvSpPr>
      <dsp:spPr>
        <a:xfrm>
          <a:off x="5869906" y="855382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BE8FEA-E180-4CCE-9B13-4D6F489CC4D8}">
      <dsp:nvSpPr>
        <dsp:cNvPr id="0" name=""/>
        <dsp:cNvSpPr/>
      </dsp:nvSpPr>
      <dsp:spPr>
        <a:xfrm>
          <a:off x="538162" y="959845"/>
          <a:ext cx="6065826" cy="1053681"/>
        </a:xfrm>
        <a:prstGeom prst="rect">
          <a:avLst/>
        </a:prstGeom>
        <a:solidFill>
          <a:schemeClr val="bg1"/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социо</a:t>
          </a:r>
          <a:r>
            <a:rPr lang="ru-RU" sz="1800" kern="1200" dirty="0" smtClean="0"/>
            <a:t>-культурные особенности территории;</a:t>
          </a:r>
          <a:endParaRPr lang="ru-RU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личный пример окружающих;</a:t>
          </a:r>
          <a:endParaRPr lang="ru-RU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учреждения и организации;</a:t>
          </a:r>
          <a:endParaRPr lang="ru-RU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микросоциумы</a:t>
          </a:r>
          <a:endParaRPr lang="ru-RU" sz="1800" kern="1200" dirty="0"/>
        </a:p>
      </dsp:txBody>
      <dsp:txXfrm>
        <a:off x="538162" y="959845"/>
        <a:ext cx="6065826" cy="1053681"/>
      </dsp:txXfrm>
    </dsp:sp>
    <dsp:sp modelId="{D66979F7-E106-45CC-8918-0154DF83DDDC}">
      <dsp:nvSpPr>
        <dsp:cNvPr id="0" name=""/>
        <dsp:cNvSpPr/>
      </dsp:nvSpPr>
      <dsp:spPr>
        <a:xfrm>
          <a:off x="117716" y="2245328"/>
          <a:ext cx="6818084" cy="619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Информационный</a:t>
          </a:r>
          <a:endParaRPr lang="ru-RU" sz="2400" b="0" kern="120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7716" y="2245328"/>
        <a:ext cx="6818084" cy="619825"/>
      </dsp:txXfrm>
    </dsp:sp>
    <dsp:sp modelId="{2BD22B84-78FA-44A1-8792-8B3CDC1600F4}">
      <dsp:nvSpPr>
        <dsp:cNvPr id="0" name=""/>
        <dsp:cNvSpPr/>
      </dsp:nvSpPr>
      <dsp:spPr>
        <a:xfrm>
          <a:off x="117716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E5A643-BEA8-4712-8E65-9B7D835339BB}">
      <dsp:nvSpPr>
        <dsp:cNvPr id="0" name=""/>
        <dsp:cNvSpPr/>
      </dsp:nvSpPr>
      <dsp:spPr>
        <a:xfrm>
          <a:off x="1076035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E375E-98CB-4404-8405-C448DAA0AEA3}">
      <dsp:nvSpPr>
        <dsp:cNvPr id="0" name=""/>
        <dsp:cNvSpPr/>
      </dsp:nvSpPr>
      <dsp:spPr>
        <a:xfrm>
          <a:off x="2035113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C4470-E4AB-4BD8-AB13-0DD1D3A125D2}">
      <dsp:nvSpPr>
        <dsp:cNvPr id="0" name=""/>
        <dsp:cNvSpPr/>
      </dsp:nvSpPr>
      <dsp:spPr>
        <a:xfrm>
          <a:off x="2993432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F28D3-4D9A-4BC9-A3B6-9D58371CCF5A}">
      <dsp:nvSpPr>
        <dsp:cNvPr id="0" name=""/>
        <dsp:cNvSpPr/>
      </dsp:nvSpPr>
      <dsp:spPr>
        <a:xfrm>
          <a:off x="3952510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6F360-AA9B-4E6D-A430-8AF523914814}">
      <dsp:nvSpPr>
        <dsp:cNvPr id="0" name=""/>
        <dsp:cNvSpPr/>
      </dsp:nvSpPr>
      <dsp:spPr>
        <a:xfrm>
          <a:off x="4910829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6DC83-89C5-4C2C-96BB-5424F89D85EB}">
      <dsp:nvSpPr>
        <dsp:cNvPr id="0" name=""/>
        <dsp:cNvSpPr/>
      </dsp:nvSpPr>
      <dsp:spPr>
        <a:xfrm>
          <a:off x="5869906" y="2865154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911B5-7956-4221-9296-7876C1EE96AC}">
      <dsp:nvSpPr>
        <dsp:cNvPr id="0" name=""/>
        <dsp:cNvSpPr/>
      </dsp:nvSpPr>
      <dsp:spPr>
        <a:xfrm>
          <a:off x="593554" y="2991415"/>
          <a:ext cx="5955042" cy="10100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нормативно-правовое пространство; </a:t>
          </a:r>
          <a:endParaRPr lang="ru-RU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традиции и уклад школы;</a:t>
          </a:r>
          <a:endParaRPr lang="ru-RU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средства наглядности и рекламы;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персональные адресованные воздействия</a:t>
          </a:r>
          <a:endParaRPr lang="ru-RU" sz="1800" kern="1200" dirty="0"/>
        </a:p>
      </dsp:txBody>
      <dsp:txXfrm>
        <a:off x="593554" y="2991415"/>
        <a:ext cx="5955042" cy="1010086"/>
      </dsp:txXfrm>
    </dsp:sp>
    <dsp:sp modelId="{610DB6DD-27A1-4DE7-8EF8-4C26BBB7124C}">
      <dsp:nvSpPr>
        <dsp:cNvPr id="0" name=""/>
        <dsp:cNvSpPr/>
      </dsp:nvSpPr>
      <dsp:spPr>
        <a:xfrm>
          <a:off x="117716" y="4255099"/>
          <a:ext cx="6818084" cy="619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Предметный</a:t>
          </a:r>
          <a:endParaRPr lang="ru-RU" sz="2400" kern="1200" dirty="0">
            <a:solidFill>
              <a:schemeClr val="accent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7716" y="4255099"/>
        <a:ext cx="6818084" cy="619825"/>
      </dsp:txXfrm>
    </dsp:sp>
    <dsp:sp modelId="{A8879AF5-CCD5-47E4-B9A5-491D7D8B77DB}">
      <dsp:nvSpPr>
        <dsp:cNvPr id="0" name=""/>
        <dsp:cNvSpPr/>
      </dsp:nvSpPr>
      <dsp:spPr>
        <a:xfrm>
          <a:off x="117716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F6106-D47F-4E11-8419-49C35DA37798}">
      <dsp:nvSpPr>
        <dsp:cNvPr id="0" name=""/>
        <dsp:cNvSpPr/>
      </dsp:nvSpPr>
      <dsp:spPr>
        <a:xfrm>
          <a:off x="1076035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7E784-4DFD-4A45-AE46-918FB6016EAA}">
      <dsp:nvSpPr>
        <dsp:cNvPr id="0" name=""/>
        <dsp:cNvSpPr/>
      </dsp:nvSpPr>
      <dsp:spPr>
        <a:xfrm>
          <a:off x="2035113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042E1-0612-4B8A-841A-982C7FCA2FD2}">
      <dsp:nvSpPr>
        <dsp:cNvPr id="0" name=""/>
        <dsp:cNvSpPr/>
      </dsp:nvSpPr>
      <dsp:spPr>
        <a:xfrm>
          <a:off x="2993432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60987-9D4F-4666-831D-5B13CCCBBFF8}">
      <dsp:nvSpPr>
        <dsp:cNvPr id="0" name=""/>
        <dsp:cNvSpPr/>
      </dsp:nvSpPr>
      <dsp:spPr>
        <a:xfrm>
          <a:off x="3952510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421C4A-952E-4918-B71E-7B3AB3B716E2}">
      <dsp:nvSpPr>
        <dsp:cNvPr id="0" name=""/>
        <dsp:cNvSpPr/>
      </dsp:nvSpPr>
      <dsp:spPr>
        <a:xfrm>
          <a:off x="4910829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1B301A-DF6F-46CD-8F10-859BB8E237E4}">
      <dsp:nvSpPr>
        <dsp:cNvPr id="0" name=""/>
        <dsp:cNvSpPr/>
      </dsp:nvSpPr>
      <dsp:spPr>
        <a:xfrm>
          <a:off x="5869906" y="4874925"/>
          <a:ext cx="1595431" cy="1262608"/>
        </a:xfrm>
        <a:prstGeom prst="chevron">
          <a:avLst>
            <a:gd name="adj" fmla="val 706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E8860C-2DDA-41D4-AAF0-AB3DDC3975BA}">
      <dsp:nvSpPr>
        <dsp:cNvPr id="0" name=""/>
        <dsp:cNvSpPr/>
      </dsp:nvSpPr>
      <dsp:spPr>
        <a:xfrm>
          <a:off x="602809" y="5001186"/>
          <a:ext cx="5936532" cy="10100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организация пространства;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специфика деятельности;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санитрано</a:t>
          </a:r>
          <a:r>
            <a:rPr lang="ru-RU" sz="1800" kern="1200" dirty="0" smtClean="0"/>
            <a:t>-гигиенические условия</a:t>
          </a:r>
          <a:endParaRPr lang="ru-RU" sz="1800" kern="1200" dirty="0"/>
        </a:p>
      </dsp:txBody>
      <dsp:txXfrm>
        <a:off x="602809" y="5001186"/>
        <a:ext cx="5936532" cy="10100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A88E6-1860-4346-AAC9-C235477A6262}">
      <dsp:nvSpPr>
        <dsp:cNvPr id="0" name=""/>
        <dsp:cNvSpPr/>
      </dsp:nvSpPr>
      <dsp:spPr>
        <a:xfrm rot="5400000">
          <a:off x="264098" y="2319546"/>
          <a:ext cx="781359" cy="13001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B3024-F2BB-452C-92A5-6920B7C1E4BF}">
      <dsp:nvSpPr>
        <dsp:cNvPr id="0" name=""/>
        <dsp:cNvSpPr/>
      </dsp:nvSpPr>
      <dsp:spPr>
        <a:xfrm>
          <a:off x="133670" y="2761968"/>
          <a:ext cx="1173796" cy="1028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pc="-20" baseline="0" dirty="0" smtClean="0">
              <a:solidFill>
                <a:schemeClr val="tx1"/>
              </a:solidFill>
            </a:rPr>
            <a:t>Выявление актуальной проблемы</a:t>
          </a:r>
          <a:endParaRPr lang="ru-RU" sz="1200" kern="1200" spc="-20" baseline="0" dirty="0">
            <a:solidFill>
              <a:schemeClr val="tx1"/>
            </a:solidFill>
          </a:endParaRPr>
        </a:p>
      </dsp:txBody>
      <dsp:txXfrm>
        <a:off x="133670" y="2761968"/>
        <a:ext cx="1173796" cy="1028901"/>
      </dsp:txXfrm>
    </dsp:sp>
    <dsp:sp modelId="{61E5D9A7-1031-4B06-BA59-86124CDFE2F0}">
      <dsp:nvSpPr>
        <dsp:cNvPr id="0" name=""/>
        <dsp:cNvSpPr/>
      </dsp:nvSpPr>
      <dsp:spPr>
        <a:xfrm>
          <a:off x="1085995" y="2277779"/>
          <a:ext cx="221471" cy="221471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4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F92F22-F046-4E70-BA4C-4EF8D02C8280}">
      <dsp:nvSpPr>
        <dsp:cNvPr id="0" name=""/>
        <dsp:cNvSpPr/>
      </dsp:nvSpPr>
      <dsp:spPr>
        <a:xfrm rot="5400000">
          <a:off x="1701054" y="2017923"/>
          <a:ext cx="781359" cy="13001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16228-9611-4F21-894E-2995C6094E63}">
      <dsp:nvSpPr>
        <dsp:cNvPr id="0" name=""/>
        <dsp:cNvSpPr/>
      </dsp:nvSpPr>
      <dsp:spPr>
        <a:xfrm>
          <a:off x="1537120" y="2406392"/>
          <a:ext cx="1240808" cy="1028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pc="-20" baseline="0" dirty="0" smtClean="0">
              <a:solidFill>
                <a:schemeClr val="tx1"/>
              </a:solidFill>
            </a:rPr>
            <a:t>Организация исследовательской и проектной работы в малой группе</a:t>
          </a:r>
          <a:endParaRPr lang="ru-RU" sz="1200" kern="1200" spc="-20" baseline="0" dirty="0">
            <a:solidFill>
              <a:schemeClr val="tx1"/>
            </a:solidFill>
          </a:endParaRPr>
        </a:p>
      </dsp:txBody>
      <dsp:txXfrm>
        <a:off x="1537120" y="2406392"/>
        <a:ext cx="1240808" cy="1028901"/>
      </dsp:txXfrm>
    </dsp:sp>
    <dsp:sp modelId="{E40396E3-F642-44CE-9886-C7459DCF0589}">
      <dsp:nvSpPr>
        <dsp:cNvPr id="0" name=""/>
        <dsp:cNvSpPr/>
      </dsp:nvSpPr>
      <dsp:spPr>
        <a:xfrm>
          <a:off x="2522951" y="1922203"/>
          <a:ext cx="221471" cy="221471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12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1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1DBC1-0ACF-4CC7-B201-714D383DCFE1}">
      <dsp:nvSpPr>
        <dsp:cNvPr id="0" name=""/>
        <dsp:cNvSpPr/>
      </dsp:nvSpPr>
      <dsp:spPr>
        <a:xfrm rot="5400000">
          <a:off x="3138011" y="1662346"/>
          <a:ext cx="781359" cy="13001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8EB5B-AC09-41F9-A0F5-6A6138859A84}">
      <dsp:nvSpPr>
        <dsp:cNvPr id="0" name=""/>
        <dsp:cNvSpPr/>
      </dsp:nvSpPr>
      <dsp:spPr>
        <a:xfrm>
          <a:off x="3007582" y="2050816"/>
          <a:ext cx="1173796" cy="1028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pc="-20" baseline="0" dirty="0" smtClean="0">
              <a:solidFill>
                <a:schemeClr val="tx1"/>
              </a:solidFill>
            </a:rPr>
            <a:t>Погружение педагогического коллектива в содержание и предстоящую деятельность </a:t>
          </a:r>
          <a:endParaRPr lang="ru-RU" sz="1200" kern="1200" spc="-20" baseline="0" dirty="0">
            <a:solidFill>
              <a:schemeClr val="tx1"/>
            </a:solidFill>
          </a:endParaRPr>
        </a:p>
      </dsp:txBody>
      <dsp:txXfrm>
        <a:off x="3007582" y="2050816"/>
        <a:ext cx="1173796" cy="1028901"/>
      </dsp:txXfrm>
    </dsp:sp>
    <dsp:sp modelId="{508D0041-DE5B-4D7D-A9E2-A4E9A26109FA}">
      <dsp:nvSpPr>
        <dsp:cNvPr id="0" name=""/>
        <dsp:cNvSpPr/>
      </dsp:nvSpPr>
      <dsp:spPr>
        <a:xfrm>
          <a:off x="3959908" y="1566627"/>
          <a:ext cx="221471" cy="221471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D6CFC-B6BA-45B2-9680-A43D924F66B3}">
      <dsp:nvSpPr>
        <dsp:cNvPr id="0" name=""/>
        <dsp:cNvSpPr/>
      </dsp:nvSpPr>
      <dsp:spPr>
        <a:xfrm rot="5400000">
          <a:off x="4574967" y="1306770"/>
          <a:ext cx="781359" cy="13001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5E7EB-F805-4088-B3C3-5F8C77493CD0}">
      <dsp:nvSpPr>
        <dsp:cNvPr id="0" name=""/>
        <dsp:cNvSpPr/>
      </dsp:nvSpPr>
      <dsp:spPr>
        <a:xfrm>
          <a:off x="4444539" y="1695239"/>
          <a:ext cx="1173796" cy="1028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pc="-20" baseline="0" dirty="0" smtClean="0">
              <a:solidFill>
                <a:schemeClr val="tx1"/>
              </a:solidFill>
            </a:rPr>
            <a:t>Организация работы школьных методических объединений</a:t>
          </a:r>
          <a:endParaRPr lang="ru-RU" sz="1200" kern="1200" spc="-20" baseline="0" dirty="0">
            <a:solidFill>
              <a:schemeClr val="tx1"/>
            </a:solidFill>
          </a:endParaRPr>
        </a:p>
      </dsp:txBody>
      <dsp:txXfrm>
        <a:off x="4444539" y="1695239"/>
        <a:ext cx="1173796" cy="1028901"/>
      </dsp:txXfrm>
    </dsp:sp>
    <dsp:sp modelId="{60D93CFB-8D78-4DBE-970C-B7C383E54774}">
      <dsp:nvSpPr>
        <dsp:cNvPr id="0" name=""/>
        <dsp:cNvSpPr/>
      </dsp:nvSpPr>
      <dsp:spPr>
        <a:xfrm>
          <a:off x="5396864" y="1211050"/>
          <a:ext cx="221471" cy="221471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28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2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89D88-17C0-4E75-9415-2744BA513808}">
      <dsp:nvSpPr>
        <dsp:cNvPr id="0" name=""/>
        <dsp:cNvSpPr/>
      </dsp:nvSpPr>
      <dsp:spPr>
        <a:xfrm rot="5400000">
          <a:off x="6011923" y="951194"/>
          <a:ext cx="781359" cy="13001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32CB2-32CA-4FA3-9F6F-BFBAD97C54C1}">
      <dsp:nvSpPr>
        <dsp:cNvPr id="0" name=""/>
        <dsp:cNvSpPr/>
      </dsp:nvSpPr>
      <dsp:spPr>
        <a:xfrm>
          <a:off x="5881495" y="1339663"/>
          <a:ext cx="1173796" cy="1028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pc="-20" baseline="0" dirty="0" smtClean="0">
              <a:solidFill>
                <a:schemeClr val="tx1"/>
              </a:solidFill>
            </a:rPr>
            <a:t>Апробация и внедрение материалов</a:t>
          </a:r>
          <a:endParaRPr lang="ru-RU" sz="1200" kern="1200" spc="-20" baseline="0" dirty="0">
            <a:solidFill>
              <a:schemeClr val="tx1"/>
            </a:solidFill>
          </a:endParaRPr>
        </a:p>
      </dsp:txBody>
      <dsp:txXfrm>
        <a:off x="5881495" y="1339663"/>
        <a:ext cx="1173796" cy="1028901"/>
      </dsp:txXfrm>
    </dsp:sp>
    <dsp:sp modelId="{939523F3-C417-4033-85BF-46847ADF0808}">
      <dsp:nvSpPr>
        <dsp:cNvPr id="0" name=""/>
        <dsp:cNvSpPr/>
      </dsp:nvSpPr>
      <dsp:spPr>
        <a:xfrm>
          <a:off x="6833820" y="855474"/>
          <a:ext cx="221471" cy="221471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36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3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117B0A-7214-4A0D-9659-925C59E3AB22}">
      <dsp:nvSpPr>
        <dsp:cNvPr id="0" name=""/>
        <dsp:cNvSpPr/>
      </dsp:nvSpPr>
      <dsp:spPr>
        <a:xfrm rot="5400000">
          <a:off x="7448880" y="595618"/>
          <a:ext cx="781359" cy="13001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DDA0F-72ED-4168-B967-C6FB3EAD39DD}">
      <dsp:nvSpPr>
        <dsp:cNvPr id="0" name=""/>
        <dsp:cNvSpPr/>
      </dsp:nvSpPr>
      <dsp:spPr>
        <a:xfrm>
          <a:off x="7318451" y="984087"/>
          <a:ext cx="1173796" cy="1028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spc="-20" baseline="0" dirty="0" smtClean="0">
              <a:solidFill>
                <a:schemeClr val="tx1"/>
              </a:solidFill>
            </a:rPr>
            <a:t>Рефлексия и определение перспектив</a:t>
          </a:r>
          <a:endParaRPr lang="ru-RU" sz="1200" kern="1200" spc="-20" baseline="0" dirty="0">
            <a:solidFill>
              <a:schemeClr val="tx1"/>
            </a:solidFill>
          </a:endParaRPr>
        </a:p>
      </dsp:txBody>
      <dsp:txXfrm>
        <a:off x="7318451" y="984087"/>
        <a:ext cx="1173796" cy="1028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750" y="1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r">
              <a:defRPr sz="1200"/>
            </a:lvl1pPr>
          </a:lstStyle>
          <a:p>
            <a:fld id="{55725C52-504B-4B12-BC2B-35813417AD0B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305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750" y="9429305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r">
              <a:defRPr sz="1200"/>
            </a:lvl1pPr>
          </a:lstStyle>
          <a:p>
            <a:fld id="{2E25667A-FAAD-4DC6-AA82-BBA43F51C7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385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1B6D974-8204-4C09-BBBE-8D7A5AC4C673}" type="datetimeFigureOut">
              <a:rPr lang="ru-RU" smtClean="0"/>
              <a:t>08.10.2024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5F7ABACB-9452-4C2F-8DD1-438563E933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A2666-2DFA-421B-A233-1A757068482B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68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007E-F77F-4897-9DCE-6EAA0A88653A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05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D29F-02C6-42ED-A782-8A07C492E078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283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65DC4-9698-4327-A40A-B400B1C2715B}" type="datetime1">
              <a:rPr lang="ru-RU" smtClean="0"/>
              <a:t>08.10.2024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7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1085-E29F-4A07-B961-8D35CAEA366F}" type="datetime1">
              <a:rPr lang="ru-RU" smtClean="0"/>
              <a:t>08.10.2024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678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3864-839E-4E1F-BCD1-46CC1DA0A483}" type="datetime1">
              <a:rPr lang="ru-RU" smtClean="0"/>
              <a:t>08.10.2024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374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EA59-6D26-428F-A8DC-2DD9874ECD6C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43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D875F-5BDA-4820-96C3-B02A2C1CEF9A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178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CD116-068A-4485-88A5-2B45DB6BC82F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9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5C8EA-2084-4570-9EFA-6FB4EF7200EB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93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6139-A463-4946-9B8C-70ED50045EED}" type="datetime1">
              <a:rPr lang="ru-RU" smtClean="0"/>
              <a:t>08.10.2024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21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D5DA-95B6-4A61-ADA4-7B0EE9706352}" type="datetime1">
              <a:rPr lang="ru-RU" smtClean="0"/>
              <a:t>08.10.2024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F0EB-E1F9-4C65-9A13-0DA034069366}" type="datetime1">
              <a:rPr lang="ru-RU" smtClean="0"/>
              <a:t>08.10.2024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51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EFC3A-4586-45AD-96F7-06375F54DCC1}" type="datetime1">
              <a:rPr lang="ru-RU" smtClean="0"/>
              <a:t>08.10.2024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26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F369-EB5E-45AF-9B0F-6D2B4B85EEBE}" type="datetime1">
              <a:rPr lang="ru-RU" smtClean="0"/>
              <a:t>08.10.2024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9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0A8E4-1DF8-4C64-BA39-1A159A13C8E0}" type="datetime1">
              <a:rPr lang="ru-RU" smtClean="0"/>
              <a:t>08.10.2024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6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22B90-5124-418A-8ABE-941CA612CE32}" type="datetime1">
              <a:rPr lang="ru-RU" smtClean="0"/>
              <a:t>08.10.2024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FD89D0-88EF-4B9D-9DFA-07DF1E98BC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24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3180" y="1080654"/>
            <a:ext cx="6600451" cy="3428873"/>
          </a:xfrm>
        </p:spPr>
        <p:txBody>
          <a:bodyPr>
            <a:noAutofit/>
          </a:bodyPr>
          <a:lstStyle/>
          <a:p>
            <a:r>
              <a:rPr lang="ru-RU" sz="3600" dirty="0"/>
              <a:t>Активная образовательная среда как механизм выявления, поддержки и развития способностей и талантов у обучающихся </a:t>
            </a:r>
            <a:r>
              <a:rPr lang="ru-RU" sz="3600" dirty="0" smtClean="0"/>
              <a:t>гимназии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47216" y="5174543"/>
            <a:ext cx="6600451" cy="1126283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А.В. Косиков</a:t>
            </a:r>
            <a:r>
              <a:rPr lang="ru-RU" dirty="0"/>
              <a:t>, </a:t>
            </a:r>
            <a:r>
              <a:rPr lang="ru-RU" dirty="0" err="1" smtClean="0"/>
              <a:t>к.п.н</a:t>
            </a:r>
            <a:r>
              <a:rPr lang="ru-RU" dirty="0" smtClean="0"/>
              <a:t>., заместитель директора по УВР </a:t>
            </a:r>
          </a:p>
          <a:p>
            <a:pPr algn="r"/>
            <a:r>
              <a:rPr lang="ru-RU" dirty="0" smtClean="0"/>
              <a:t>Е.Д. Толмачева, учитель</a:t>
            </a:r>
          </a:p>
          <a:p>
            <a:pPr algn="r"/>
            <a:r>
              <a:rPr lang="ru-RU" dirty="0" smtClean="0"/>
              <a:t>МАОУ «Гимназия № 41», г. Новоуральск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7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0181" y="663381"/>
            <a:ext cx="7278253" cy="97905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Мероприятия  в рамках реализации предметного компонента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96291" y="2087418"/>
            <a:ext cx="7352143" cy="4221018"/>
          </a:xfrm>
        </p:spPr>
        <p:txBody>
          <a:bodyPr>
            <a:normAutofit/>
          </a:bodyPr>
          <a:lstStyle/>
          <a:p>
            <a:pPr lvl="0">
              <a:spcBef>
                <a:spcPts val="500"/>
              </a:spcBef>
            </a:pPr>
            <a:r>
              <a:rPr lang="ru-RU" sz="2000" dirty="0">
                <a:solidFill>
                  <a:srgbClr val="0070C0"/>
                </a:solidFill>
              </a:rPr>
              <a:t>индивидуализация обучения;</a:t>
            </a:r>
          </a:p>
          <a:p>
            <a:pPr>
              <a:spcBef>
                <a:spcPts val="500"/>
              </a:spcBef>
            </a:pPr>
            <a:r>
              <a:rPr lang="ru-RU" sz="2000" dirty="0">
                <a:solidFill>
                  <a:srgbClr val="0070C0"/>
                </a:solidFill>
              </a:rPr>
              <a:t>технологии критериального, в том числе формирующего </a:t>
            </a:r>
            <a:r>
              <a:rPr lang="ru-RU" sz="2000" dirty="0" smtClean="0">
                <a:solidFill>
                  <a:srgbClr val="0070C0"/>
                </a:solidFill>
              </a:rPr>
              <a:t>оценивания</a:t>
            </a:r>
          </a:p>
          <a:p>
            <a:pPr>
              <a:spcBef>
                <a:spcPts val="500"/>
              </a:spcBef>
            </a:pPr>
            <a:endParaRPr lang="ru-RU" sz="2000" dirty="0"/>
          </a:p>
          <a:p>
            <a:pPr>
              <a:spcBef>
                <a:spcPts val="5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организация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встреч с победителями олимпиад и конкурсов;</a:t>
            </a:r>
          </a:p>
          <a:p>
            <a:pPr>
              <a:spcBef>
                <a:spcPts val="500"/>
              </a:spcBef>
            </a:pP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кольный праздник по чествованию победителей и призёров олимпиад и конкурсов ;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ts val="5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организация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и проведение конкурсных мероприятий для учащихся муниципального и регионального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уровня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ts val="500"/>
              </a:spcBef>
            </a:pPr>
            <a:endParaRPr lang="ru-RU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31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0181" y="663381"/>
            <a:ext cx="7278253" cy="97905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Мероприятия  в рамках реализации предметного компонента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96291" y="2087418"/>
            <a:ext cx="7352143" cy="422101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образовательные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события для 1-11 классов по формированию естественно-научной, читательской, математической грамотности;</a:t>
            </a:r>
          </a:p>
          <a:p>
            <a:pPr>
              <a:spcBef>
                <a:spcPts val="6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участите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в мониторинге по функциональной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грамотности;</a:t>
            </a:r>
          </a:p>
          <a:p>
            <a:pPr>
              <a:spcBef>
                <a:spcPts val="600"/>
              </a:spcBef>
            </a:pP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образовательные предметные интенсивны;</a:t>
            </a:r>
          </a:p>
          <a:p>
            <a:pPr>
              <a:spcBef>
                <a:spcPts val="600"/>
              </a:spcBef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Школа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одарённого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ребёнка, Умные каникулы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11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51293225"/>
              </p:ext>
            </p:extLst>
          </p:nvPr>
        </p:nvGraphicFramePr>
        <p:xfrm>
          <a:off x="1348508" y="249381"/>
          <a:ext cx="7583055" cy="6373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74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94775281"/>
              </p:ext>
            </p:extLst>
          </p:nvPr>
        </p:nvGraphicFramePr>
        <p:xfrm>
          <a:off x="427011" y="1274617"/>
          <a:ext cx="8496944" cy="4645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570182" y="332656"/>
            <a:ext cx="7019636" cy="17281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организации инновационной деятельности в МАОУ «Гимназия №41»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4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7055" y="455505"/>
            <a:ext cx="7413994" cy="2895491"/>
          </a:xfrm>
        </p:spPr>
        <p:txBody>
          <a:bodyPr>
            <a:noAutofit/>
          </a:bodyPr>
          <a:lstStyle/>
          <a:p>
            <a:r>
              <a:rPr 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</a:t>
            </a:r>
            <a:r>
              <a:rPr lang="ru-RU" sz="3000" dirty="0"/>
              <a:t/>
            </a:r>
            <a:br>
              <a:rPr lang="ru-RU" sz="3000" dirty="0"/>
            </a:br>
            <a:r>
              <a:rPr lang="ru-RU" sz="3000" dirty="0"/>
              <a:t>«Формирование активной образовательной среды в МАОУ «Гимназии № 41» для выявления, поддержки и развития способностей и талантов у учащихся»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1476" y="3350996"/>
            <a:ext cx="7496888" cy="1507332"/>
          </a:xfrm>
        </p:spPr>
        <p:txBody>
          <a:bodyPr>
            <a:noAutofit/>
          </a:bodyPr>
          <a:lstStyle/>
          <a:p>
            <a:r>
              <a:rPr lang="ru-RU" sz="2400" dirty="0" smtClean="0"/>
              <a:t>сроки реализации: сентябрь, 2024 - май, 2028;</a:t>
            </a:r>
          </a:p>
          <a:p>
            <a:r>
              <a:rPr lang="en-US" sz="2400" dirty="0"/>
              <a:t>https://gymnasium41.uralschool.ru/</a:t>
            </a:r>
            <a:endParaRPr lang="ru-RU" sz="2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076" y="4636655"/>
            <a:ext cx="1854777" cy="185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0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6655" y="236711"/>
            <a:ext cx="6589199" cy="668454"/>
          </a:xfrm>
        </p:spPr>
        <p:txBody>
          <a:bodyPr/>
          <a:lstStyle/>
          <a:p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6655" y="1256145"/>
            <a:ext cx="7087963" cy="5310909"/>
          </a:xfrm>
        </p:spPr>
        <p:txBody>
          <a:bodyPr>
            <a:noAutofit/>
          </a:bodyPr>
          <a:lstStyle/>
          <a:p>
            <a:pPr marL="0" indent="360363">
              <a:spcBef>
                <a:spcPts val="0"/>
              </a:spcBef>
            </a:pPr>
            <a:r>
              <a:rPr lang="ru-RU" sz="1900" dirty="0"/>
              <a:t>Федеральный проект «Успех каждого </a:t>
            </a:r>
            <a:r>
              <a:rPr lang="ru-RU" sz="1900" dirty="0" smtClean="0"/>
              <a:t>ребёнка»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1900" dirty="0" smtClean="0"/>
              <a:t>национального </a:t>
            </a:r>
            <a:r>
              <a:rPr lang="ru-RU" sz="1900" dirty="0"/>
              <a:t>проекта «Образование</a:t>
            </a:r>
            <a:r>
              <a:rPr lang="ru-RU" sz="1900" dirty="0" smtClean="0"/>
              <a:t>»: </a:t>
            </a:r>
          </a:p>
          <a:p>
            <a:pPr marL="360363" indent="-360363"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sz="1900" dirty="0"/>
              <a:t>целью системы выявления, поддержки и развития способностей и талантов у детей и молодёжи является самоопределение и профессиональная ориентация обучающихся, а в её основу положены принципы справедливости и всеобщности.</a:t>
            </a:r>
          </a:p>
          <a:p>
            <a:pPr marL="0" indent="0">
              <a:spcBef>
                <a:spcPts val="0"/>
              </a:spcBef>
              <a:buNone/>
            </a:pPr>
            <a:endParaRPr lang="ru-RU" sz="1900" dirty="0" smtClean="0"/>
          </a:p>
          <a:p>
            <a:pPr marL="0">
              <a:spcBef>
                <a:spcPts val="0"/>
              </a:spcBef>
            </a:pPr>
            <a:r>
              <a:rPr lang="ru-RU" sz="1900" dirty="0" smtClean="0"/>
              <a:t>В обновлённых ФГОС указаны направления:</a:t>
            </a:r>
          </a:p>
          <a:p>
            <a:pPr marL="360363" indent="-360363"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sz="1900" dirty="0" smtClean="0"/>
              <a:t>мониторинг </a:t>
            </a:r>
            <a:r>
              <a:rPr lang="ru-RU" sz="1900" dirty="0"/>
              <a:t>возможностей и способностей обучающихся;</a:t>
            </a:r>
          </a:p>
          <a:p>
            <a:pPr marL="360363" indent="-360363"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sz="1900" dirty="0" smtClean="0"/>
              <a:t>выявление</a:t>
            </a:r>
            <a:r>
              <a:rPr lang="ru-RU" sz="1900" dirty="0"/>
              <a:t>, поддержка и сопровождение одаренных детей;</a:t>
            </a:r>
          </a:p>
          <a:p>
            <a:pPr marL="360363" indent="-360363"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sz="1900" dirty="0" smtClean="0"/>
              <a:t>развитие </a:t>
            </a:r>
            <a:r>
              <a:rPr lang="ru-RU" sz="1900" dirty="0"/>
              <a:t>личности одарённых обучающихся с учетом их образовательных потребностей и способностей;</a:t>
            </a:r>
          </a:p>
          <a:p>
            <a:pPr marL="360363" indent="-360363"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ru-RU" sz="1900" dirty="0" smtClean="0"/>
              <a:t>удовлетворение </a:t>
            </a:r>
            <a:r>
              <a:rPr lang="ru-RU" sz="1900" dirty="0"/>
              <a:t>образовательных потребностей и интересов, самореализация </a:t>
            </a:r>
            <a:r>
              <a:rPr lang="ru-RU" sz="1900" dirty="0" smtClean="0"/>
              <a:t>обучающихся</a:t>
            </a:r>
            <a:endParaRPr lang="ru-RU" sz="1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66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8451" y="308436"/>
            <a:ext cx="7136931" cy="587491"/>
          </a:xfrm>
        </p:spPr>
        <p:txBody>
          <a:bodyPr>
            <a:noAutofit/>
          </a:bodyPr>
          <a:lstStyle/>
          <a:p>
            <a:r>
              <a:rPr lang="ru-RU" sz="2800" dirty="0" smtClean="0"/>
              <a:t>Научно-педагогические исследования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323" y="979055"/>
            <a:ext cx="7340131" cy="5689600"/>
          </a:xfrm>
        </p:spPr>
        <p:txBody>
          <a:bodyPr>
            <a:normAutofit fontScale="47500" lnSpcReduction="20000"/>
          </a:bodyPr>
          <a:lstStyle/>
          <a:p>
            <a:pPr marL="268288" indent="0"/>
            <a:r>
              <a:rPr lang="ru-RU" sz="3600" dirty="0" smtClean="0"/>
              <a:t>основными </a:t>
            </a:r>
            <a:r>
              <a:rPr lang="ru-RU" sz="3600" dirty="0"/>
              <a:t>направлениями в поддержке и сопровождении одарённых учащихся являются создание условий для </a:t>
            </a:r>
            <a:r>
              <a:rPr lang="ru-RU" sz="3600" b="1" dirty="0"/>
              <a:t>развития духовно-нравственных основ </a:t>
            </a:r>
            <a:r>
              <a:rPr lang="ru-RU" sz="3600" dirty="0"/>
              <a:t>личности и </a:t>
            </a:r>
            <a:r>
              <a:rPr lang="ru-RU" sz="3600" b="1" dirty="0"/>
              <a:t>творческого потенциала</a:t>
            </a:r>
            <a:r>
              <a:rPr lang="ru-RU" sz="3600" dirty="0"/>
              <a:t>, обеспечение широкой </a:t>
            </a:r>
            <a:r>
              <a:rPr lang="ru-RU" sz="3600" b="1" dirty="0"/>
              <a:t>общеобразовательной подготовки </a:t>
            </a:r>
            <a:r>
              <a:rPr lang="ru-RU" sz="3600" dirty="0"/>
              <a:t>и </a:t>
            </a:r>
            <a:r>
              <a:rPr lang="ru-RU" sz="3600" b="1" dirty="0"/>
              <a:t>учёт индивидуальности</a:t>
            </a:r>
            <a:r>
              <a:rPr lang="ru-RU" sz="3600" dirty="0"/>
              <a:t> </a:t>
            </a:r>
            <a:r>
              <a:rPr lang="ru-RU" sz="3600" dirty="0" smtClean="0"/>
              <a:t>обучающихся ( Д.Б. Богоявленская);</a:t>
            </a:r>
          </a:p>
          <a:p>
            <a:pPr marL="268288" indent="0"/>
            <a:r>
              <a:rPr lang="ru-RU" sz="3600" dirty="0" smtClean="0"/>
              <a:t>процесс </a:t>
            </a:r>
            <a:r>
              <a:rPr lang="ru-RU" sz="3600" dirty="0"/>
              <a:t>выявления одарённых и талантливых детей должен быть ориентирован на </a:t>
            </a:r>
            <a:r>
              <a:rPr lang="ru-RU" sz="3600" b="1" dirty="0"/>
              <a:t>выявление детей с признаками </a:t>
            </a:r>
            <a:r>
              <a:rPr lang="ru-RU" sz="3600" b="1" dirty="0" smtClean="0"/>
              <a:t>одарённости</a:t>
            </a:r>
            <a:r>
              <a:rPr lang="ru-RU" sz="3600" dirty="0" smtClean="0"/>
              <a:t>; в </a:t>
            </a:r>
            <a:r>
              <a:rPr lang="ru-RU" sz="3600" dirty="0"/>
              <a:t>рамках общеобразовательной школы наиболее важной видится </a:t>
            </a:r>
            <a:r>
              <a:rPr lang="ru-RU" sz="3600" b="1" dirty="0"/>
              <a:t>задача интеллектуального развития</a:t>
            </a:r>
            <a:r>
              <a:rPr lang="ru-RU" sz="3600" dirty="0"/>
              <a:t> всех обучающихся, при этом проявление и формирование детской одарённости происходит под влиянием </a:t>
            </a:r>
            <a:r>
              <a:rPr lang="ru-RU" sz="3600" b="1" dirty="0"/>
              <a:t>новых событий, ситуаций, форм взаимодействия и информационного пространства</a:t>
            </a:r>
            <a:r>
              <a:rPr lang="ru-RU" sz="3600" dirty="0" smtClean="0"/>
              <a:t>; обучение </a:t>
            </a:r>
            <a:r>
              <a:rPr lang="ru-RU" sz="3600" dirty="0"/>
              <a:t>детей с признаками одарённости должно осуществляться в </a:t>
            </a:r>
            <a:r>
              <a:rPr lang="ru-RU" sz="3600" b="1" dirty="0"/>
              <a:t>условиях обогащённой и вариативной образовательной среды </a:t>
            </a:r>
            <a:r>
              <a:rPr lang="ru-RU" sz="3600" dirty="0"/>
              <a:t>с возможностью выбора уровня, профиля, формы образования</a:t>
            </a:r>
            <a:r>
              <a:rPr lang="ru-RU" sz="3600" dirty="0" smtClean="0"/>
              <a:t>; формирование </a:t>
            </a:r>
            <a:r>
              <a:rPr lang="ru-RU" sz="3600" dirty="0"/>
              <a:t>интеллектуальных </a:t>
            </a:r>
            <a:r>
              <a:rPr lang="ru-RU" sz="3600" b="1" dirty="0"/>
              <a:t>ресурсов обеспечивается содержанием образования и методами</a:t>
            </a:r>
            <a:r>
              <a:rPr lang="ru-RU" sz="3600" dirty="0"/>
              <a:t>, которые обеспечивают рост компетентности в определённой </a:t>
            </a:r>
            <a:r>
              <a:rPr lang="ru-RU" sz="3600" dirty="0" smtClean="0"/>
              <a:t>сфере (М.А. Холодная)</a:t>
            </a:r>
          </a:p>
          <a:p>
            <a:pPr marL="268288" indent="0"/>
            <a:r>
              <a:rPr lang="ru-RU" sz="3600" dirty="0" smtClean="0"/>
              <a:t>в основе выявления, поддержки и развития способностей и талантов у обучающихся лежат </a:t>
            </a:r>
            <a:r>
              <a:rPr lang="ru-RU" sz="3600" b="1" dirty="0" smtClean="0"/>
              <a:t>системный, деятельностный и средовой подходы</a:t>
            </a:r>
            <a:r>
              <a:rPr lang="ru-RU" sz="3600" dirty="0" smtClean="0"/>
              <a:t>, которые обеспечивают целостность объекта и взаимосвязь его элементов (В.В. </a:t>
            </a:r>
            <a:r>
              <a:rPr lang="ru-RU" sz="3600" dirty="0" err="1" smtClean="0"/>
              <a:t>Заворин</a:t>
            </a:r>
            <a:r>
              <a:rPr lang="ru-RU" sz="3300" dirty="0" smtClean="0"/>
              <a:t>)</a:t>
            </a:r>
            <a:endParaRPr lang="ru-RU" sz="33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06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5892" y="236182"/>
            <a:ext cx="7051017" cy="1149273"/>
          </a:xfrm>
        </p:spPr>
        <p:txBody>
          <a:bodyPr>
            <a:normAutofit/>
          </a:bodyPr>
          <a:lstStyle/>
          <a:p>
            <a:r>
              <a:rPr lang="ru-RU" sz="3000" dirty="0" smtClean="0"/>
              <a:t>Противоречия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8109" y="970345"/>
            <a:ext cx="7198799" cy="5633655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600"/>
              </a:spcBef>
            </a:pPr>
            <a:r>
              <a:rPr lang="ru-RU" dirty="0"/>
              <a:t>между </a:t>
            </a:r>
            <a:r>
              <a:rPr lang="ru-RU" b="1" dirty="0"/>
              <a:t>наличием отдельных элементов системы</a:t>
            </a:r>
            <a:r>
              <a:rPr lang="ru-RU" dirty="0"/>
              <a:t> выявления, поддержки и развития способностей и талантов у учащихся на школьном уровне и </a:t>
            </a:r>
            <a:r>
              <a:rPr lang="ru-RU" b="1" dirty="0"/>
              <a:t>необходимостью её функционирования в целом</a:t>
            </a:r>
            <a:r>
              <a:rPr lang="ru-RU" dirty="0"/>
              <a:t>;</a:t>
            </a:r>
          </a:p>
          <a:p>
            <a:pPr lvl="0">
              <a:spcBef>
                <a:spcPts val="600"/>
              </a:spcBef>
            </a:pPr>
            <a:r>
              <a:rPr lang="ru-RU" dirty="0"/>
              <a:t>между </a:t>
            </a:r>
            <a:r>
              <a:rPr lang="ru-RU" b="1" dirty="0"/>
              <a:t>наличием возможностей и необходимостью участия </a:t>
            </a:r>
            <a:r>
              <a:rPr lang="ru-RU" dirty="0"/>
              <a:t>в различных конкурсных мероприятиях, образовательных сменах, занятиях по подготовке к олимпиадам и др. и </a:t>
            </a:r>
            <a:r>
              <a:rPr lang="ru-RU" b="1" dirty="0"/>
              <a:t>трудностями с самоопределением, низким уровнем мотивации учащихся, недостаточной информированностью участников</a:t>
            </a:r>
            <a:r>
              <a:rPr lang="ru-RU" dirty="0"/>
              <a:t> образовательной деятельности;</a:t>
            </a:r>
          </a:p>
          <a:p>
            <a:pPr lvl="0">
              <a:spcBef>
                <a:spcPts val="600"/>
              </a:spcBef>
            </a:pPr>
            <a:r>
              <a:rPr lang="ru-RU" dirty="0"/>
              <a:t>между </a:t>
            </a:r>
            <a:r>
              <a:rPr lang="ru-RU" b="1" dirty="0"/>
              <a:t>необходимостью применения инновационных форм и методов обучения и воспитания </a:t>
            </a:r>
            <a:r>
              <a:rPr lang="ru-RU" dirty="0"/>
              <a:t>для развития одарённости обучающихся и </a:t>
            </a:r>
            <a:r>
              <a:rPr lang="ru-RU" b="1" dirty="0"/>
              <a:t>отсутствием системного подхода </a:t>
            </a:r>
            <a:r>
              <a:rPr lang="ru-RU" dirty="0"/>
              <a:t>в использовании образовательных технологий и методов работы с одарёнными детьми;</a:t>
            </a:r>
          </a:p>
          <a:p>
            <a:pPr>
              <a:spcBef>
                <a:spcPts val="600"/>
              </a:spcBef>
            </a:pPr>
            <a:r>
              <a:rPr lang="ru-RU" dirty="0"/>
              <a:t>между имеющимся </a:t>
            </a:r>
            <a:r>
              <a:rPr lang="ru-RU" b="1" dirty="0"/>
              <a:t>потенциалом учащихся</a:t>
            </a:r>
            <a:r>
              <a:rPr lang="ru-RU" dirty="0"/>
              <a:t> классов с углублённым изучением отдельных предметов, профильных </a:t>
            </a:r>
            <a:r>
              <a:rPr lang="ru-RU" dirty="0" smtClean="0"/>
              <a:t>классов, </a:t>
            </a:r>
            <a:r>
              <a:rPr lang="ru-RU" dirty="0"/>
              <a:t>социально активных учащихся, обучающихся, интересующихся наукой и </a:t>
            </a:r>
            <a:r>
              <a:rPr lang="ru-RU" b="1" dirty="0"/>
              <a:t>приоритетной ориентацией работы педагогов на тех детей, которые уже проявили свои способности </a:t>
            </a:r>
            <a:r>
              <a:rPr lang="ru-RU" dirty="0"/>
              <a:t>в различных олимпиадах и </a:t>
            </a:r>
            <a:r>
              <a:rPr lang="ru-RU" dirty="0" smtClean="0"/>
              <a:t>конкурсах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49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148" y="147338"/>
            <a:ext cx="6672107" cy="12808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Образовательная среда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(</a:t>
            </a:r>
            <a:r>
              <a:rPr lang="ru-RU" sz="3100" dirty="0" smtClean="0"/>
              <a:t>по </a:t>
            </a:r>
            <a:r>
              <a:rPr lang="ru-RU" sz="3100" dirty="0" err="1" smtClean="0"/>
              <a:t>Ясвину</a:t>
            </a:r>
            <a:r>
              <a:rPr lang="ru-RU" sz="3100" dirty="0"/>
              <a:t> </a:t>
            </a:r>
            <a:r>
              <a:rPr lang="ru-RU" sz="3100" dirty="0" smtClean="0"/>
              <a:t>Витольду Альбертовичу)</a:t>
            </a:r>
            <a:endParaRPr lang="ru-RU" sz="3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622148" y="1967346"/>
            <a:ext cx="7004616" cy="4461164"/>
          </a:xfrm>
        </p:spPr>
        <p:txBody>
          <a:bodyPr>
            <a:normAutofit lnSpcReduction="10000"/>
          </a:bodyPr>
          <a:lstStyle/>
          <a:p>
            <a:r>
              <a:rPr lang="ru-RU" sz="2300" b="1" dirty="0"/>
              <a:t>система влияний </a:t>
            </a:r>
            <a:r>
              <a:rPr lang="ru-RU" sz="2300" dirty="0"/>
              <a:t>и </a:t>
            </a:r>
            <a:r>
              <a:rPr lang="ru-RU" sz="2300" b="1" dirty="0"/>
              <a:t>условий</a:t>
            </a:r>
            <a:r>
              <a:rPr lang="ru-RU" sz="2300" dirty="0"/>
              <a:t> формирования личности в соответствии с планируемыми результатами, а также </a:t>
            </a:r>
            <a:r>
              <a:rPr lang="ru-RU" sz="2300" b="1" dirty="0"/>
              <a:t>возможностей</a:t>
            </a:r>
            <a:r>
              <a:rPr lang="ru-RU" sz="2300" dirty="0"/>
              <a:t> для ее развития, содержащихся в </a:t>
            </a:r>
            <a:r>
              <a:rPr lang="ru-RU" sz="2300" b="1" dirty="0"/>
              <a:t>социальном и пространственно-предметном </a:t>
            </a:r>
            <a:r>
              <a:rPr lang="ru-RU" sz="2300" b="1" dirty="0" smtClean="0"/>
              <a:t>окружении</a:t>
            </a:r>
            <a:r>
              <a:rPr lang="ru-RU" sz="2300" dirty="0" smtClean="0"/>
              <a:t>;</a:t>
            </a:r>
          </a:p>
          <a:p>
            <a:r>
              <a:rPr lang="ru-RU" sz="2300" b="1" dirty="0" smtClean="0"/>
              <a:t>компоненты</a:t>
            </a:r>
            <a:r>
              <a:rPr lang="ru-RU" sz="2300" dirty="0" smtClean="0"/>
              <a:t>: социально-контактный</a:t>
            </a:r>
            <a:r>
              <a:rPr lang="ru-RU" sz="2300" dirty="0"/>
              <a:t>, </a:t>
            </a:r>
            <a:r>
              <a:rPr lang="ru-RU" sz="2300" dirty="0" smtClean="0"/>
              <a:t>информационный, предметный;</a:t>
            </a:r>
          </a:p>
          <a:p>
            <a:r>
              <a:rPr lang="ru-RU" sz="2300" dirty="0" smtClean="0"/>
              <a:t>основной </a:t>
            </a:r>
            <a:r>
              <a:rPr lang="ru-RU" sz="2300" b="1" dirty="0" smtClean="0"/>
              <a:t>критерий активности </a:t>
            </a:r>
            <a:r>
              <a:rPr lang="ru-RU" sz="2300" dirty="0" smtClean="0"/>
              <a:t>образовательной среды – </a:t>
            </a:r>
            <a:r>
              <a:rPr lang="ru-RU" sz="2300" b="1" dirty="0" smtClean="0"/>
              <a:t>деятельностный характер </a:t>
            </a:r>
            <a:r>
              <a:rPr lang="ru-RU" sz="2300" dirty="0" smtClean="0"/>
              <a:t>её функционирования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70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0182" y="277092"/>
            <a:ext cx="7278253" cy="97905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Мероприятия  в рамках реализации социально-контактного компонента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283855" y="1403927"/>
            <a:ext cx="7693890" cy="5227781"/>
          </a:xfrm>
        </p:spPr>
        <p:txBody>
          <a:bodyPr>
            <a:normAutofit/>
          </a:bodyPr>
          <a:lstStyle/>
          <a:p>
            <a:pPr>
              <a:spcBef>
                <a:spcPts val="500"/>
              </a:spcBef>
            </a:pP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мониторинг </a:t>
            </a:r>
            <a:r>
              <a:rPr lang="ru-RU" sz="2100" dirty="0">
                <a:solidFill>
                  <a:schemeClr val="accent4">
                    <a:lumMod val="75000"/>
                  </a:schemeClr>
                </a:solidFill>
              </a:rPr>
              <a:t>потребностей и интересов обучающихся;</a:t>
            </a:r>
          </a:p>
          <a:p>
            <a:pPr>
              <a:spcBef>
                <a:spcPts val="500"/>
              </a:spcBef>
            </a:pP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консультативная </a:t>
            </a:r>
            <a:r>
              <a:rPr lang="ru-RU" sz="2100" dirty="0">
                <a:solidFill>
                  <a:schemeClr val="accent4">
                    <a:lumMod val="75000"/>
                  </a:schemeClr>
                </a:solidFill>
              </a:rPr>
              <a:t>работа с обучающимися, родителями и педагогами;</a:t>
            </a:r>
          </a:p>
          <a:p>
            <a:pPr>
              <a:spcBef>
                <a:spcPts val="500"/>
              </a:spcBef>
            </a:pP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проведение </a:t>
            </a:r>
            <a:r>
              <a:rPr lang="ru-RU" sz="2100" dirty="0">
                <a:solidFill>
                  <a:schemeClr val="accent4">
                    <a:lumMod val="75000"/>
                  </a:schemeClr>
                </a:solidFill>
              </a:rPr>
              <a:t>психологических тренингов (индивидуальных и групповых) и развивающих занятий с обучающимися;</a:t>
            </a:r>
          </a:p>
          <a:p>
            <a:pPr>
              <a:spcBef>
                <a:spcPts val="500"/>
              </a:spcBef>
            </a:pP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родительское </a:t>
            </a:r>
            <a:r>
              <a:rPr lang="ru-RU" sz="2100" dirty="0">
                <a:solidFill>
                  <a:schemeClr val="accent4">
                    <a:lumMod val="75000"/>
                  </a:schemeClr>
                </a:solidFill>
              </a:rPr>
              <a:t>просвещение по вопросам работы с одарёнными учащимися;</a:t>
            </a:r>
          </a:p>
          <a:p>
            <a:pPr>
              <a:spcBef>
                <a:spcPts val="500"/>
              </a:spcBef>
            </a:pP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актуальное </a:t>
            </a:r>
            <a:r>
              <a:rPr lang="ru-RU" sz="2100" dirty="0">
                <a:solidFill>
                  <a:schemeClr val="accent4">
                    <a:lumMod val="75000"/>
                  </a:schemeClr>
                </a:solidFill>
              </a:rPr>
              <a:t>информационное сопровождение;</a:t>
            </a:r>
          </a:p>
          <a:p>
            <a:pPr>
              <a:spcBef>
                <a:spcPts val="500"/>
              </a:spcBef>
            </a:pP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мониторинг </a:t>
            </a:r>
            <a:r>
              <a:rPr lang="ru-RU" sz="2100" dirty="0">
                <a:solidFill>
                  <a:schemeClr val="accent4">
                    <a:lumMod val="75000"/>
                  </a:schemeClr>
                </a:solidFill>
              </a:rPr>
              <a:t>развития способностей и талантов </a:t>
            </a:r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</a:rPr>
              <a:t>обучающихся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06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0182" y="277092"/>
            <a:ext cx="7278253" cy="97905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Мероприятия  в рамках реализации социально-контактного компонента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283855" y="1662545"/>
            <a:ext cx="7693890" cy="4969163"/>
          </a:xfrm>
        </p:spPr>
        <p:txBody>
          <a:bodyPr>
            <a:normAutofit/>
          </a:bodyPr>
          <a:lstStyle/>
          <a:p>
            <a:pPr lvl="0">
              <a:spcBef>
                <a:spcPts val="500"/>
              </a:spcBef>
            </a:pP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</a:rPr>
              <a:t>сетевое </a:t>
            </a:r>
            <a:r>
              <a:rPr lang="ru-RU" sz="2100" dirty="0">
                <a:solidFill>
                  <a:schemeClr val="accent6">
                    <a:lumMod val="75000"/>
                  </a:schemeClr>
                </a:solidFill>
              </a:rPr>
              <a:t>взаимодействие с образовательными организациями;</a:t>
            </a:r>
          </a:p>
          <a:p>
            <a:pPr lvl="0">
              <a:spcBef>
                <a:spcPts val="500"/>
              </a:spcBef>
            </a:pPr>
            <a:r>
              <a:rPr lang="ru-RU" sz="2100" dirty="0">
                <a:solidFill>
                  <a:schemeClr val="accent6">
                    <a:lumMod val="75000"/>
                  </a:schemeClr>
                </a:solidFill>
              </a:rPr>
              <a:t>взаимодействие с ВУЗами и </a:t>
            </a:r>
            <a:r>
              <a:rPr lang="ru-RU" sz="2100" dirty="0" err="1">
                <a:solidFill>
                  <a:schemeClr val="accent6">
                    <a:lumMod val="75000"/>
                  </a:schemeClr>
                </a:solidFill>
              </a:rPr>
              <a:t>СУЗами</a:t>
            </a:r>
            <a:r>
              <a:rPr lang="ru-RU" sz="2100" dirty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lvl="0">
              <a:spcBef>
                <a:spcPts val="500"/>
              </a:spcBef>
            </a:pPr>
            <a:r>
              <a:rPr lang="ru-RU" sz="2100" dirty="0">
                <a:solidFill>
                  <a:schemeClr val="accent6">
                    <a:lumMod val="75000"/>
                  </a:schemeClr>
                </a:solidFill>
              </a:rPr>
              <a:t>организация и проведение профессиональных проб на базе производственных и иных организаций;</a:t>
            </a:r>
          </a:p>
          <a:p>
            <a:pPr lvl="0">
              <a:spcBef>
                <a:spcPts val="500"/>
              </a:spcBef>
            </a:pPr>
            <a:r>
              <a:rPr lang="ru-RU" sz="2100" dirty="0">
                <a:solidFill>
                  <a:schemeClr val="accent6">
                    <a:lumMod val="75000"/>
                  </a:schemeClr>
                </a:solidFill>
              </a:rPr>
              <a:t>привлечение специалистов из разных областей для представления собственного опыта, сопровождения проектов и др</a:t>
            </a:r>
            <a:r>
              <a:rPr lang="ru-RU" sz="21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0">
              <a:spcBef>
                <a:spcPts val="500"/>
              </a:spcBef>
            </a:pPr>
            <a:endParaRPr lang="ru-RU" sz="21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ru-RU" sz="2100" dirty="0">
                <a:solidFill>
                  <a:srgbClr val="0070C0"/>
                </a:solidFill>
              </a:rPr>
              <a:t>открытие инженерного класса</a:t>
            </a:r>
          </a:p>
          <a:p>
            <a:r>
              <a:rPr lang="ru-RU" sz="2100" dirty="0" err="1">
                <a:solidFill>
                  <a:srgbClr val="0070C0"/>
                </a:solidFill>
              </a:rPr>
              <a:t>предпрофильная</a:t>
            </a:r>
            <a:r>
              <a:rPr lang="ru-RU" sz="2100" dirty="0">
                <a:solidFill>
                  <a:srgbClr val="0070C0"/>
                </a:solidFill>
              </a:rPr>
              <a:t> подготовка </a:t>
            </a:r>
            <a:r>
              <a:rPr lang="ru-RU" sz="2100" dirty="0" smtClean="0">
                <a:solidFill>
                  <a:srgbClr val="0070C0"/>
                </a:solidFill>
              </a:rPr>
              <a:t>учащихся</a:t>
            </a:r>
            <a:endParaRPr lang="ru-RU" sz="2100" dirty="0">
              <a:solidFill>
                <a:srgbClr val="0070C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61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0181" y="663381"/>
            <a:ext cx="7278253" cy="97905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Мероприятия  в рамках реализации информационного компонента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96291" y="2087418"/>
            <a:ext cx="7352143" cy="4221018"/>
          </a:xfrm>
        </p:spPr>
        <p:txBody>
          <a:bodyPr>
            <a:normAutofit lnSpcReduction="10000"/>
          </a:bodyPr>
          <a:lstStyle/>
          <a:p>
            <a:pPr>
              <a:spcBef>
                <a:spcPts val="5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информационная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кампания по популяризации олимпиадного и конкурсного движения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>
              <a:spcBef>
                <a:spcPts val="500"/>
              </a:spcBef>
            </a:pP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рендирование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зон, обустройство информационных стендов, создание «парковки идей»;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ts val="5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изготовление информационной продукции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в электронном и печатном виде для обучающихся и их родителей, педагогов;</a:t>
            </a:r>
          </a:p>
          <a:p>
            <a:pPr>
              <a:spcBef>
                <a:spcPts val="5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включение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в систему традиционных школьных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мероприятий;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ts val="500"/>
              </a:spcBef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организация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и проведение родительских собраний, классных часов, дней открытых дверей, «Ярмарки олимпиад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»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2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4801" y="663381"/>
            <a:ext cx="7278253" cy="97905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Мероприятия  в рамках реализации информационного компонента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73382" y="2133600"/>
            <a:ext cx="6825672" cy="3796145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ru-RU" sz="2000" dirty="0">
                <a:solidFill>
                  <a:srgbClr val="0070C0"/>
                </a:solidFill>
              </a:rPr>
              <a:t>ведение базы достижений учащихся;</a:t>
            </a:r>
          </a:p>
          <a:p>
            <a:pPr>
              <a:spcBef>
                <a:spcPts val="400"/>
              </a:spcBef>
            </a:pPr>
            <a:r>
              <a:rPr lang="ru-RU" sz="2000" dirty="0">
                <a:solidFill>
                  <a:srgbClr val="0070C0"/>
                </a:solidFill>
              </a:rPr>
              <a:t>электронная галерея достижений учащихся;</a:t>
            </a:r>
          </a:p>
          <a:p>
            <a:pPr>
              <a:spcBef>
                <a:spcPts val="400"/>
              </a:spcBef>
            </a:pPr>
            <a:r>
              <a:rPr lang="ru-RU" sz="2000" dirty="0">
                <a:solidFill>
                  <a:srgbClr val="0070C0"/>
                </a:solidFill>
              </a:rPr>
              <a:t>электронные портфолио </a:t>
            </a:r>
            <a:r>
              <a:rPr lang="ru-RU" sz="2000" dirty="0" smtClean="0">
                <a:solidFill>
                  <a:srgbClr val="0070C0"/>
                </a:solidFill>
              </a:rPr>
              <a:t>обучающихся;</a:t>
            </a:r>
            <a:endParaRPr lang="ru-RU" sz="2000" dirty="0">
              <a:solidFill>
                <a:srgbClr val="0070C0"/>
              </a:solidFill>
            </a:endParaRPr>
          </a:p>
          <a:p>
            <a:pPr>
              <a:spcBef>
                <a:spcPts val="400"/>
              </a:spcBef>
            </a:pPr>
            <a:endParaRPr lang="ru-RU" sz="2000" dirty="0" smtClean="0"/>
          </a:p>
          <a:p>
            <a:pPr>
              <a:spcBef>
                <a:spcPts val="400"/>
              </a:spcBef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корректировка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нормативно-правовой базы;</a:t>
            </a:r>
          </a:p>
          <a:p>
            <a:pPr>
              <a:spcBef>
                <a:spcPts val="400"/>
              </a:spcBef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Положение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о системе выявления, поддержки и развития способностей и талантов обучающихся;</a:t>
            </a:r>
          </a:p>
          <a:p>
            <a:pPr>
              <a:spcBef>
                <a:spcPts val="400"/>
              </a:spcBef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система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поощрения педагогических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работников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89D0-88EF-4B9D-9DFA-07DF1E98BCD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98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1626</TotalTime>
  <Words>878</Words>
  <Application>Microsoft Office PowerPoint</Application>
  <PresentationFormat>Экран (4:3)</PresentationFormat>
  <Paragraphs>107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Symbol</vt:lpstr>
      <vt:lpstr>Wingdings 3</vt:lpstr>
      <vt:lpstr>Легкий дым</vt:lpstr>
      <vt:lpstr>Активная образовательная среда как механизм выявления, поддержки и развития способностей и талантов у обучающихся гимназии</vt:lpstr>
      <vt:lpstr>Нормативные документы</vt:lpstr>
      <vt:lpstr>Научно-педагогические исследования</vt:lpstr>
      <vt:lpstr>Противоречия</vt:lpstr>
      <vt:lpstr>Образовательная среда  (по Ясвину Витольду Альбертовичу)</vt:lpstr>
      <vt:lpstr>Мероприятия  в рамках реализации социально-контактного компонента</vt:lpstr>
      <vt:lpstr>Мероприятия  в рамках реализации социально-контактного компонента</vt:lpstr>
      <vt:lpstr>Мероприятия  в рамках реализации информационного компонента</vt:lpstr>
      <vt:lpstr>Мероприятия  в рамках реализации информационного компонента</vt:lpstr>
      <vt:lpstr>Мероприятия  в рамках реализации предметного компонента</vt:lpstr>
      <vt:lpstr>Мероприятия  в рамках реализации предметного компонента</vt:lpstr>
      <vt:lpstr>Презентация PowerPoint</vt:lpstr>
      <vt:lpstr>Алгоритм организации инновационной деятельности в МАОУ «Гимназия №41»</vt:lpstr>
      <vt:lpstr>ТЕМА: «Формирование активной образовательной среды в МАОУ «Гимназии № 41» для выявления, поддержки и развития способностей и талантов у учащихся»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Достижения гимназистов – труд и слава коллектива</dc:title>
  <dc:creator>User</dc:creator>
  <cp:lastModifiedBy>User</cp:lastModifiedBy>
  <cp:revision>143</cp:revision>
  <cp:lastPrinted>2024-10-07T12:02:53Z</cp:lastPrinted>
  <dcterms:created xsi:type="dcterms:W3CDTF">2023-03-30T09:53:22Z</dcterms:created>
  <dcterms:modified xsi:type="dcterms:W3CDTF">2024-10-08T07:45:57Z</dcterms:modified>
</cp:coreProperties>
</file>