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57" r:id="rId7"/>
    <p:sldId id="258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77D31-FC5B-49A8-A9CC-5FF21E6B6D65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373C-562B-4004-A597-49C911560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669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77D31-FC5B-49A8-A9CC-5FF21E6B6D65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373C-562B-4004-A597-49C911560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989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77D31-FC5B-49A8-A9CC-5FF21E6B6D65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373C-562B-4004-A597-49C911560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456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77D31-FC5B-49A8-A9CC-5FF21E6B6D65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373C-562B-4004-A597-49C911560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64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77D31-FC5B-49A8-A9CC-5FF21E6B6D65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373C-562B-4004-A597-49C911560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70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77D31-FC5B-49A8-A9CC-5FF21E6B6D65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373C-562B-4004-A597-49C911560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899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77D31-FC5B-49A8-A9CC-5FF21E6B6D65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373C-562B-4004-A597-49C911560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00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77D31-FC5B-49A8-A9CC-5FF21E6B6D65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373C-562B-4004-A597-49C911560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538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77D31-FC5B-49A8-A9CC-5FF21E6B6D65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373C-562B-4004-A597-49C911560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913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77D31-FC5B-49A8-A9CC-5FF21E6B6D65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373C-562B-4004-A597-49C911560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48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77D31-FC5B-49A8-A9CC-5FF21E6B6D65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7373C-562B-4004-A597-49C911560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858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77D31-FC5B-49A8-A9CC-5FF21E6B6D65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7373C-562B-4004-A597-49C911560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470707"/>
            <a:ext cx="9144000" cy="238760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latin typeface="Arial Narrow" panose="020B0606020202030204" pitchFamily="34" charset="0"/>
              </a:rPr>
              <a:t>Отчет о реализации мероприятий</a:t>
            </a:r>
            <a:br>
              <a:rPr lang="ru-RU" sz="4400" b="1" dirty="0" smtClean="0">
                <a:latin typeface="Arial Narrow" panose="020B0606020202030204" pitchFamily="34" charset="0"/>
              </a:rPr>
            </a:br>
            <a:r>
              <a:rPr lang="ru-RU" sz="4400" b="1" dirty="0" smtClean="0">
                <a:latin typeface="Arial Narrow" panose="020B0606020202030204" pitchFamily="34" charset="0"/>
              </a:rPr>
              <a:t> Региональной инновационной площадки «Лестница успеха из детского сада в будущую профессию»</a:t>
            </a:r>
            <a:endParaRPr lang="ru-RU" sz="4400" b="1" dirty="0">
              <a:latin typeface="Arial Narrow" panose="020B0606020202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168095"/>
            <a:ext cx="9144000" cy="165576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В 2024 – 2025 учебном году </a:t>
            </a:r>
          </a:p>
          <a:p>
            <a:r>
              <a:rPr lang="ru-RU" sz="2800" b="1" dirty="0" smtClean="0"/>
              <a:t>в ГАПОУ СО «Екатеринбургский техникум </a:t>
            </a:r>
          </a:p>
          <a:p>
            <a:r>
              <a:rPr lang="ru-RU" sz="2800" b="1" dirty="0" smtClean="0"/>
              <a:t>химического машиностроения»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798392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200" dirty="0"/>
              <a:t>с</a:t>
            </a:r>
            <a:r>
              <a:rPr lang="ru-RU" sz="3200" dirty="0" smtClean="0"/>
              <a:t>оздание </a:t>
            </a:r>
            <a:r>
              <a:rPr lang="ru-RU" sz="3200" dirty="0"/>
              <a:t>единого профориентационного пространства во взаимодействии детский сад-школа-техникум-ВУЗ-работодатель, выстраивание профориентационной траектории ребёнка, повышение заинтересованности у семьи к техническим профессиям</a:t>
            </a:r>
            <a:r>
              <a:rPr lang="ru-RU" sz="3200" dirty="0" smtClean="0"/>
              <a:t>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1350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расширить </a:t>
            </a:r>
            <a:r>
              <a:rPr lang="ru-RU" dirty="0"/>
              <a:t>представления детей и взрослых о технических профессиях;</a:t>
            </a:r>
            <a:endParaRPr lang="ru-RU" dirty="0" smtClean="0">
              <a:effectLst/>
            </a:endParaRPr>
          </a:p>
          <a:p>
            <a:r>
              <a:rPr lang="ru-RU" dirty="0"/>
              <a:t>приобщать детей к инженерной науке с самых ранних лет;</a:t>
            </a:r>
            <a:endParaRPr lang="ru-RU" dirty="0" smtClean="0">
              <a:effectLst/>
            </a:endParaRPr>
          </a:p>
          <a:p>
            <a:r>
              <a:rPr lang="ru-RU" dirty="0"/>
              <a:t>развивать познавательную активность, интеллектуальный и творческий потенциал дошкольников и младших школьников;  </a:t>
            </a:r>
            <a:endParaRPr lang="ru-RU" dirty="0" smtClean="0">
              <a:effectLst/>
            </a:endParaRPr>
          </a:p>
          <a:p>
            <a:r>
              <a:rPr lang="ru-RU" dirty="0"/>
              <a:t>формировать лидерские и коммуникативные навыки, инициативность;</a:t>
            </a:r>
            <a:endParaRPr lang="ru-RU" dirty="0" smtClean="0">
              <a:effectLst/>
            </a:endParaRPr>
          </a:p>
          <a:p>
            <a:r>
              <a:rPr lang="ru-RU" dirty="0"/>
              <a:t>вовлечь семьи детей в творческую деятельность технологической направленности;</a:t>
            </a:r>
            <a:endParaRPr lang="ru-RU" dirty="0" smtClean="0">
              <a:effectLst/>
            </a:endParaRPr>
          </a:p>
          <a:p>
            <a:r>
              <a:rPr lang="ru-RU" dirty="0"/>
              <a:t>повысить имидж техникума;</a:t>
            </a:r>
            <a:endParaRPr lang="ru-RU" dirty="0" smtClean="0">
              <a:effectLst/>
            </a:endParaRPr>
          </a:p>
          <a:p>
            <a:r>
              <a:rPr lang="ru-RU" dirty="0"/>
              <a:t>популяризация рабочих профессий.</a:t>
            </a:r>
            <a:endParaRPr lang="ru-RU" dirty="0" smtClean="0"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362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88" y="388711"/>
            <a:ext cx="5801784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186" y="2413001"/>
            <a:ext cx="6232071" cy="4154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0911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149" y="1153659"/>
            <a:ext cx="5739342" cy="430450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885" y="730232"/>
            <a:ext cx="3863521" cy="5151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689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Мероприятия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497259"/>
              </p:ext>
            </p:extLst>
          </p:nvPr>
        </p:nvGraphicFramePr>
        <p:xfrm>
          <a:off x="838200" y="1254760"/>
          <a:ext cx="10515600" cy="503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4029">
                  <a:extLst>
                    <a:ext uri="{9D8B030D-6E8A-4147-A177-3AD203B41FA5}">
                      <a16:colId xmlns:a16="http://schemas.microsoft.com/office/drawing/2014/main" val="1372701722"/>
                    </a:ext>
                  </a:extLst>
                </a:gridCol>
                <a:gridCol w="5733142">
                  <a:extLst>
                    <a:ext uri="{9D8B030D-6E8A-4147-A177-3AD203B41FA5}">
                      <a16:colId xmlns:a16="http://schemas.microsoft.com/office/drawing/2014/main" val="3302180263"/>
                    </a:ext>
                  </a:extLst>
                </a:gridCol>
                <a:gridCol w="2848429">
                  <a:extLst>
                    <a:ext uri="{9D8B030D-6E8A-4147-A177-3AD203B41FA5}">
                      <a16:colId xmlns:a16="http://schemas.microsoft.com/office/drawing/2014/main" val="21833249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8021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Сентябрь 2024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Финал Регионального Профориентационного Фестиваля «Лестница успеха от детского сада в будущую профессию» сезон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 команд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2102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Январь 2025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Профориентационный Фестиваль «Лестница успеха от детского сада в будущую профессию» (Городской уровень)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165 участников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5983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Январь 2025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Турниры по шашкам и шахматам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 участник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5560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Февраль 2025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Клуб юных 3D модельеров.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Первая Игра по 3D моделированию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команд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85792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Февраль 2025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Первые шаги в программирование «IT-гений»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участников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69176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Февраль 2025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Профориентационный Фестиваль «Лестница успеха от детского сада в будущую профессию» (Городской уровень)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167 участников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1843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7434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Мероприятия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0101582"/>
              </p:ext>
            </p:extLst>
          </p:nvPr>
        </p:nvGraphicFramePr>
        <p:xfrm>
          <a:off x="838200" y="1254760"/>
          <a:ext cx="10515600" cy="530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4029">
                  <a:extLst>
                    <a:ext uri="{9D8B030D-6E8A-4147-A177-3AD203B41FA5}">
                      <a16:colId xmlns:a16="http://schemas.microsoft.com/office/drawing/2014/main" val="1372701722"/>
                    </a:ext>
                  </a:extLst>
                </a:gridCol>
                <a:gridCol w="5733142">
                  <a:extLst>
                    <a:ext uri="{9D8B030D-6E8A-4147-A177-3AD203B41FA5}">
                      <a16:colId xmlns:a16="http://schemas.microsoft.com/office/drawing/2014/main" val="3302180263"/>
                    </a:ext>
                  </a:extLst>
                </a:gridCol>
                <a:gridCol w="2848429">
                  <a:extLst>
                    <a:ext uri="{9D8B030D-6E8A-4147-A177-3AD203B41FA5}">
                      <a16:colId xmlns:a16="http://schemas.microsoft.com/office/drawing/2014/main" val="21833249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8021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февраля 2025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Профориентационный технологический конкурс «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ИКаРёнок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» (Региональный уровень)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34 команды</a:t>
                      </a:r>
                    </a:p>
                    <a:p>
                      <a:endParaRPr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2102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7-11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апреля 2025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Первые шаги в программирование «IT-гений»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 участников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5983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 апреля 2025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Конструкторские игры «Первые механизмы»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команд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5560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апреля 2025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Профориентационный Фестиваль «Лестница успеха от детского сада в будущую профессию» (Городской уровень)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35  участников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85792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 мая 2025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Профориентационный Фестиваль «Лестница успеха от детского сада в будущую профессию» (Городской уровень)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101 участник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69176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Итого: </a:t>
                      </a:r>
                    </a:p>
                    <a:p>
                      <a:r>
                        <a:rPr lang="ru-RU" dirty="0" smtClean="0"/>
                        <a:t>758 школьников и дошкольников</a:t>
                      </a:r>
                    </a:p>
                    <a:p>
                      <a:r>
                        <a:rPr lang="ru-RU" dirty="0" smtClean="0"/>
                        <a:t>252 педагогов и родителей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1843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89530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</TotalTime>
  <Words>263</Words>
  <Application>Microsoft Office PowerPoint</Application>
  <PresentationFormat>Широкоэкранный</PresentationFormat>
  <Paragraphs>53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Arial Narrow</vt:lpstr>
      <vt:lpstr>Calibri</vt:lpstr>
      <vt:lpstr>Calibri Light</vt:lpstr>
      <vt:lpstr>Тема Office</vt:lpstr>
      <vt:lpstr>Отчет о реализации мероприятий  Региональной инновационной площадки «Лестница успеха из детского сада в будущую профессию»</vt:lpstr>
      <vt:lpstr>Цель:</vt:lpstr>
      <vt:lpstr>Задачи</vt:lpstr>
      <vt:lpstr>Презентация PowerPoint</vt:lpstr>
      <vt:lpstr>Презентация PowerPoint</vt:lpstr>
      <vt:lpstr>Мероприятия</vt:lpstr>
      <vt:lpstr>Мероприятия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реализации  Региональной инновационной площадки «Лестница успеха из детского сада в будущую профессию»</dc:title>
  <dc:creator>ЕТХМ</dc:creator>
  <cp:lastModifiedBy>Семухина Екатерина Владимировна</cp:lastModifiedBy>
  <cp:revision>10</cp:revision>
  <dcterms:created xsi:type="dcterms:W3CDTF">2025-06-11T03:58:09Z</dcterms:created>
  <dcterms:modified xsi:type="dcterms:W3CDTF">2025-09-09T09:25:30Z</dcterms:modified>
</cp:coreProperties>
</file>