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6858000" cy="9144000" type="screen4x3"/>
  <p:notesSz cx="6797675" cy="9926638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DE9AF9-1621-C089-04F2-15EF5BB092D7}">
  <a:tblStyle styleId="{A5DE9AF9-1621-C089-04F2-15EF5BB092D7}" styleName="Светлый стиль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band2V>
      <a:tcStyle>
        <a:tcBdr/>
        <a:fill>
          <a:solidFill>
            <a:schemeClr val="tx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tx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tx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30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14350" y="2840568"/>
            <a:ext cx="5829300" cy="196003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3729037" y="488951"/>
            <a:ext cx="1157288" cy="104013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257175" y="488951"/>
            <a:ext cx="3357563" cy="104013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41735" y="3875618"/>
            <a:ext cx="5829300" cy="20002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81287" y="364067"/>
            <a:ext cx="3833813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EC8538-B11B-4B0A-B338-6D13C823A349}" type="datetimeFigureOut">
              <a:rPr lang="ru-RU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027197-0D39-448D-9F6A-E24B8300394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37777" y="867113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/>
              <a:t>АККУМУЛЯТОРНАЯ ГАЗОНОКОСИЛКА  + АККУМУЛЯТОРНАЯ КОСА </a:t>
            </a:r>
            <a:r>
              <a:rPr lang="en-US" sz="2000" b="1" dirty="0"/>
              <a:t>OLEO-MAC </a:t>
            </a: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ПО СПЕЦИАЛЬНОЙ ЦЕНЕ</a:t>
            </a:r>
            <a:endParaRPr lang="ru-RU" sz="2000" dirty="0"/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КОЛИЧЕСТВО ОГРАНИЧЕНО!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424557" y="612502"/>
            <a:ext cx="20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/>
              <a:t>20.0</a:t>
            </a:r>
            <a:r>
              <a:rPr lang="en-US" b="1" dirty="0"/>
              <a:t>5</a:t>
            </a:r>
            <a:r>
              <a:rPr lang="ru-RU" b="1" dirty="0"/>
              <a:t>.24 - 31.07.24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970646" y="2094796"/>
            <a:ext cx="4916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/>
              <a:t>УСЛОВИЯ:</a:t>
            </a:r>
            <a:endParaRPr dirty="0"/>
          </a:p>
          <a:p>
            <a:pPr algn="ctr">
              <a:defRPr/>
            </a:pPr>
            <a:r>
              <a:rPr lang="ru-RU" b="1" dirty="0"/>
              <a:t>ПРИ ПОКУПКЕ КОМПЛЕКТА «ГАЗОНОКОСИЛКА </a:t>
            </a:r>
          </a:p>
          <a:p>
            <a:pPr algn="ctr">
              <a:defRPr/>
            </a:pPr>
            <a:r>
              <a:rPr lang="ru-RU" b="1" dirty="0"/>
              <a:t>+ КОСА» – СКИДКА 10%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83423" y="4399753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/>
              <a:t>При 100% предоплате предоставляется дополнительная скидка 5%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391473" y="8165078"/>
            <a:ext cx="407505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</a:rPr>
              <a:t>Успешного сезона и высоких продаж!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www.unisaw.ru</a:t>
            </a:r>
            <a:endParaRPr lang="ru-RU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-75" t="161" r="75" b="88102"/>
          <a:stretch/>
        </p:blipFill>
        <p:spPr bwMode="auto">
          <a:xfrm>
            <a:off x="0" y="6251"/>
            <a:ext cx="6858000" cy="557618"/>
          </a:xfrm>
          <a:prstGeom prst="rect">
            <a:avLst/>
          </a:prstGeom>
        </p:spPr>
      </p:pic>
      <p:graphicFrame>
        <p:nvGraphicFramePr>
          <p:cNvPr id="13" name="Таблица 14">
            <a:extLst>
              <a:ext uri="{FF2B5EF4-FFF2-40B4-BE49-F238E27FC236}">
                <a16:creationId xmlns:a16="http://schemas.microsoft.com/office/drawing/2014/main" id="{736B7BA0-18F3-4754-876B-01CF6FE97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91517"/>
              </p:ext>
            </p:extLst>
          </p:nvPr>
        </p:nvGraphicFramePr>
        <p:xfrm>
          <a:off x="476671" y="3048000"/>
          <a:ext cx="6048672" cy="1360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287123183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0477670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568618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220249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0102757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1346452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Артикул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РРЦ,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РРЦ Акция,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Цена дилера,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Спец. цена дилера,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5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5414-9001S1+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5404-9001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Комплект газонокосилка аккумуляторная GI40P с АКД и зарядкой + Триммер аккумуляторный  BCI 30 без АКБ и зарядки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86 380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66 513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228502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0003D5-F5EF-4547-95F9-47C4FA59B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2" y="5148064"/>
            <a:ext cx="2492896" cy="24928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F7DEB2-BC79-4D76-9543-1E0BA3BB9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35" y="5148064"/>
            <a:ext cx="2514137" cy="25141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7D5F93-D848-4B91-AD5D-56A29518F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08" y="5708035"/>
            <a:ext cx="2349293" cy="13941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3BA375-C84B-43DF-9D39-6E9CF4FDB1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16013" r="26696" b="16013"/>
          <a:stretch/>
        </p:blipFill>
        <p:spPr>
          <a:xfrm>
            <a:off x="2633261" y="6246834"/>
            <a:ext cx="638598" cy="6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37777" y="867113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/>
              <a:t>АККУМУЛЯТОРНАЯ ГАЗОНОКОСИЛКА  + АККУМУЛЯТОРНАЯ КОСА </a:t>
            </a:r>
            <a:r>
              <a:rPr lang="en-US" sz="2000" b="1" dirty="0"/>
              <a:t>OLEO-MAC </a:t>
            </a: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ПО СПЕЦИАЛЬНОЙ ЦЕНЕ</a:t>
            </a:r>
            <a:endParaRPr lang="ru-RU" sz="2000" dirty="0"/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КОЛИЧЕСТВО ОГРАНИЧЕНО!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363644" y="612502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/>
              <a:t>20.0</a:t>
            </a:r>
            <a:r>
              <a:rPr lang="en-US" b="1" dirty="0"/>
              <a:t>5</a:t>
            </a:r>
            <a:r>
              <a:rPr lang="ru-RU" b="1" dirty="0"/>
              <a:t>.24. - 31.07.24.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970646" y="2094796"/>
            <a:ext cx="4916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/>
              <a:t>УСЛОВИЯ:</a:t>
            </a:r>
            <a:endParaRPr dirty="0"/>
          </a:p>
          <a:p>
            <a:pPr algn="ctr">
              <a:defRPr/>
            </a:pPr>
            <a:r>
              <a:rPr lang="ru-RU" b="1" dirty="0"/>
              <a:t>ПРИ ПОКУПКЕ КОМПЛЕКТА «ГАЗОНОКОСИЛКА </a:t>
            </a:r>
          </a:p>
          <a:p>
            <a:pPr algn="ctr">
              <a:defRPr/>
            </a:pPr>
            <a:r>
              <a:rPr lang="ru-RU" b="1" dirty="0"/>
              <a:t>+ КОСА» – СКИДКА 10%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83423" y="4399753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/>
              <a:t>При 100% предоплате предоставляется дополнительная скидка 5%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391473" y="8165078"/>
            <a:ext cx="407505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</a:rPr>
              <a:t>Успешного сезона и высоких продаж!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www.unisaw.ru</a:t>
            </a:r>
            <a:endParaRPr lang="ru-RU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-75" t="161" r="75" b="88102"/>
          <a:stretch/>
        </p:blipFill>
        <p:spPr bwMode="auto">
          <a:xfrm>
            <a:off x="0" y="6251"/>
            <a:ext cx="6858000" cy="557618"/>
          </a:xfrm>
          <a:prstGeom prst="rect">
            <a:avLst/>
          </a:prstGeom>
        </p:spPr>
      </p:pic>
      <p:graphicFrame>
        <p:nvGraphicFramePr>
          <p:cNvPr id="13" name="Таблица 14">
            <a:extLst>
              <a:ext uri="{FF2B5EF4-FFF2-40B4-BE49-F238E27FC236}">
                <a16:creationId xmlns:a16="http://schemas.microsoft.com/office/drawing/2014/main" id="{736B7BA0-18F3-4754-876B-01CF6FE97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93515"/>
              </p:ext>
            </p:extLst>
          </p:nvPr>
        </p:nvGraphicFramePr>
        <p:xfrm>
          <a:off x="476671" y="3048000"/>
          <a:ext cx="6048672" cy="1360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287123183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0477670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568618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220249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0102757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1346452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Артикул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РРЦ,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РРЦ Акция,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Цена дилера,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Спец. цена дилера,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5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5409-9001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5404-9001S1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Комплект газонокосилка аккумуляторная GI44P без АКБ и зарядки + Триммер аккумуляторный  BCI 30 c АКБ и зарядкой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114 280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87 996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2285027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E3BD7F-DFC4-4D28-8A26-AD4F02F25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3" r="1398" b="10101"/>
          <a:stretch/>
        </p:blipFill>
        <p:spPr>
          <a:xfrm>
            <a:off x="106914" y="5324830"/>
            <a:ext cx="2864779" cy="230882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8E67FB-8A5E-4D04-BFF2-77ABEADEE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192" y="5177398"/>
            <a:ext cx="2514137" cy="251413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D7DC47-9C2D-46FE-926D-7B18C00AE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214" y="5782145"/>
            <a:ext cx="2349293" cy="13941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7AE4627-3E30-44EF-9F57-F1D89FD73A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16013" r="26696" b="16013"/>
          <a:stretch/>
        </p:blipFill>
        <p:spPr bwMode="auto">
          <a:xfrm>
            <a:off x="2722048" y="6231557"/>
            <a:ext cx="638598" cy="6236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37777" y="867113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/>
              <a:t>АККУМУЛЯТОРНАЯ ГАЗОНОКОСИЛКА  + АККУМУЛЯТОРНАЯ ВОЗДУХОДУВКА </a:t>
            </a:r>
            <a:r>
              <a:rPr lang="en-US" sz="2000" b="1" dirty="0"/>
              <a:t>OLEO-MAC </a:t>
            </a: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ПО СПЕЦИАЛЬНОЙ ЦЕНЕ</a:t>
            </a:r>
            <a:endParaRPr lang="ru-RU" sz="2000" dirty="0"/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КОЛИЧЕСТВО ОГРАНИЧЕНО!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363644" y="612502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/>
              <a:t>20.0</a:t>
            </a:r>
            <a:r>
              <a:rPr lang="en-US" b="1" dirty="0"/>
              <a:t>5</a:t>
            </a:r>
            <a:r>
              <a:rPr lang="ru-RU" b="1" dirty="0"/>
              <a:t>.24. - 31.07.24.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970646" y="2094796"/>
            <a:ext cx="4916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/>
              <a:t>УСЛОВИЯ:</a:t>
            </a:r>
            <a:endParaRPr dirty="0"/>
          </a:p>
          <a:p>
            <a:pPr algn="ctr">
              <a:defRPr/>
            </a:pPr>
            <a:r>
              <a:rPr lang="ru-RU" b="1" dirty="0"/>
              <a:t>ПРИ ПОКУПКЕ КОМПЛЕКТА «ГАЗОНОКОСИЛКА </a:t>
            </a:r>
          </a:p>
          <a:p>
            <a:pPr algn="ctr">
              <a:defRPr/>
            </a:pPr>
            <a:r>
              <a:rPr lang="ru-RU" b="1" dirty="0"/>
              <a:t>+ ВОЗДУХОДУВКА» – СКИДКА 10%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83423" y="4399753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/>
              <a:t>При 100% предоплате предоставляется дополнительная скидка 5%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391473" y="8165078"/>
            <a:ext cx="407505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</a:rPr>
              <a:t>Успешного сезона и высоких продаж!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www.unisaw.ru</a:t>
            </a:r>
            <a:endParaRPr lang="ru-RU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-75" t="161" r="75" b="88102"/>
          <a:stretch/>
        </p:blipFill>
        <p:spPr bwMode="auto">
          <a:xfrm>
            <a:off x="0" y="6251"/>
            <a:ext cx="6858000" cy="557618"/>
          </a:xfrm>
          <a:prstGeom prst="rect">
            <a:avLst/>
          </a:prstGeom>
        </p:spPr>
      </p:pic>
      <p:graphicFrame>
        <p:nvGraphicFramePr>
          <p:cNvPr id="13" name="Таблица 14">
            <a:extLst>
              <a:ext uri="{FF2B5EF4-FFF2-40B4-BE49-F238E27FC236}">
                <a16:creationId xmlns:a16="http://schemas.microsoft.com/office/drawing/2014/main" id="{736B7BA0-18F3-4754-876B-01CF6FE97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24862"/>
              </p:ext>
            </p:extLst>
          </p:nvPr>
        </p:nvGraphicFramePr>
        <p:xfrm>
          <a:off x="476671" y="3048000"/>
          <a:ext cx="6048672" cy="1360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287123183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0477670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568618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220249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0102757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1346452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Артикул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РРЦ,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РРЦ Акция,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Цена дилера,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Спец. цена дилера,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5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5415-9001S1 + 5406-9001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Комплект газонокосилка аккумуляторная GI 44 T с АКД и зарядкой + Воздуходувка аккумуляторная  BVI 60 без АКБ и зарядки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102 549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228502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81E06-E597-4469-9FE8-2AFC083E1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5" y="4809257"/>
            <a:ext cx="2810867" cy="28108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65A575-36DD-4E55-8B1A-352AFBC61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56" y="4697000"/>
            <a:ext cx="2349293" cy="13941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B20ECE-E11F-45D2-9056-077F19130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16013" r="26696" b="16013"/>
          <a:stretch/>
        </p:blipFill>
        <p:spPr bwMode="auto">
          <a:xfrm>
            <a:off x="3042814" y="5984511"/>
            <a:ext cx="638598" cy="623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3F1E80-642E-47BC-9E22-DC854E4FEA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31503" r="2750" b="26901"/>
          <a:stretch/>
        </p:blipFill>
        <p:spPr>
          <a:xfrm>
            <a:off x="3832316" y="6110742"/>
            <a:ext cx="2554133" cy="113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89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312</Words>
  <Application>Microsoft Office PowerPoint</Application>
  <DocSecurity>0</DocSecurity>
  <PresentationFormat>Экран (4:3)</PresentationFormat>
  <Paragraphs>66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Анастасия К. Мирошникова</dc:creator>
  <cp:keywords/>
  <dc:description/>
  <cp:lastModifiedBy>Николай К. Мотявин</cp:lastModifiedBy>
  <cp:revision>120</cp:revision>
  <cp:lastPrinted>2023-05-29T13:09:16Z</cp:lastPrinted>
  <dcterms:created xsi:type="dcterms:W3CDTF">2021-04-22T07:12:00Z</dcterms:created>
  <dcterms:modified xsi:type="dcterms:W3CDTF">2024-05-15T07:32:01Z</dcterms:modified>
  <cp:category/>
  <dc:identifier/>
  <cp:contentStatus/>
  <dc:language/>
  <cp:version/>
</cp:coreProperties>
</file>