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8" r:id="rId2"/>
    <p:sldId id="308" r:id="rId3"/>
    <p:sldId id="307" r:id="rId4"/>
    <p:sldId id="309" r:id="rId5"/>
    <p:sldId id="312" r:id="rId6"/>
    <p:sldId id="311" r:id="rId7"/>
    <p:sldId id="313" r:id="rId8"/>
    <p:sldId id="316" r:id="rId9"/>
    <p:sldId id="315" r:id="rId10"/>
    <p:sldId id="314" r:id="rId11"/>
    <p:sldId id="31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3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F512-88EF-47B8-827C-85537DDF9600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FAF8-613C-4D20-983C-60B27DDC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11" y="0"/>
            <a:ext cx="8072583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2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7" y="0"/>
            <a:ext cx="1099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796" y="4397702"/>
            <a:ext cx="10457204" cy="98614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914" y="205099"/>
            <a:ext cx="9588382" cy="716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kern="1600" dirty="0" smtClean="0">
              <a:solidFill>
                <a:srgbClr val="44546A">
                  <a:lumMod val="50000"/>
                </a:srgb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kern="1600" dirty="0" smtClean="0">
                <a:solidFill>
                  <a:srgbClr val="44546A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1600" b="1" kern="1600" dirty="0" smtClean="0">
                <a:solidFill>
                  <a:srgbClr val="44546A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kern="1600" dirty="0">
                <a:solidFill>
                  <a:srgbClr val="44546A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 лиц с ограниченными возможностями здоровья и инвалидностью: результаты, опыт и перспективы»</a:t>
            </a:r>
            <a:r>
              <a:rPr lang="ru-RU" sz="1600" b="1" dirty="0" smtClean="0">
                <a:solidFill>
                  <a:srgbClr val="44546A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u="sng" dirty="0" smtClean="0">
              <a:solidFill>
                <a:srgbClr val="44546A">
                  <a:lumMod val="75000"/>
                </a:srgb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аспекты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нейропедагогических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при организации коррекционно-развивающей логопедической  работы с обучающимися с ОВЗ в условиях инклюзивной школы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r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Елена Александровна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r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МАОУ – СОШ № 148, </a:t>
            </a:r>
          </a:p>
          <a:p>
            <a:pPr algn="r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  <a:p>
            <a:pPr algn="r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блок – программирование и контроль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888" y="1825625"/>
            <a:ext cx="9963912" cy="4351338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Регуляторные ошибки  ( лишние элементы букв, повторение букв (купил корову – купил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лорову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не следует освоенному орфографическому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правилу.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на почве нарушения языкового анализа и синтеза (пропуск букв, слогов, слов, границы предложения не выделяет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гласных, диктант согласных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3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212" y="758038"/>
            <a:ext cx="4629638" cy="51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детей, которые хотели бы учиться плохо. Но есть дети, у которых не получается учиться хорошо.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578" y="1690692"/>
            <a:ext cx="7087381" cy="4724921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8713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 — инструмент, качеством которого определяется вся жизнь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0" y="1825625"/>
            <a:ext cx="3827409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Уильямс 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Шелленбергера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95" y="1666752"/>
            <a:ext cx="5205434" cy="46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1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03" y="298292"/>
            <a:ext cx="1014679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НЕЙРОПЕДАГОГИКА помогает понять, как мозг функционирует в процессе обучения и как сделать этот процесс более эффективным.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445"/>
          <a:stretch/>
        </p:blipFill>
        <p:spPr>
          <a:xfrm>
            <a:off x="3017520" y="1856715"/>
            <a:ext cx="7662672" cy="446496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01416" y="3220276"/>
            <a:ext cx="2057362" cy="1504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 блок – энергетический, регуляция тонуса и бодрствования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7973" y="4586510"/>
            <a:ext cx="1940052" cy="1598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 блок – прием, переработка и хранение информации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56676" y="3254963"/>
            <a:ext cx="2223516" cy="1435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 блок – программирование, регуляция и контроль деятельности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4272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756" y="3651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ФУНКЦИОНАЛЬНЫХ БЛОКА МОЗГА, ОБЕСПЕЧИВАЮЩИХ УСПЕШНОСТЬ В ОБУЧЕНИИ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12" y="1690692"/>
            <a:ext cx="6860888" cy="4751628"/>
          </a:xfrm>
          <a:prstGeom prst="rect">
            <a:avLst/>
          </a:prstGeom>
          <a:effectLst>
            <a:glow rad="127000">
              <a:schemeClr val="bg1">
                <a:alpha val="66000"/>
              </a:schemeClr>
            </a:glo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10946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блок – энергия, тонус, работоспособность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6064" y="1825625"/>
            <a:ext cx="6614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 это не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умение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без ошибок и чувствовать неправильное написание, грамотность - это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головного мозга.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Жанна Марковна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Глозман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доктор психологических наук, профессор, ведущий научный сотрудник лаборатории нейропсихологии факультета психологии МГУ им. М. В. Ломоносова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674" y="3004511"/>
            <a:ext cx="2188654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блок – обработка информации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620" y="1825625"/>
            <a:ext cx="8590547" cy="43513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ошибки (опушка –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белка –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Акустические ошибки (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писмо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бабучка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гуляли –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куляли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20" y="3067682"/>
            <a:ext cx="3749983" cy="310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292" y="3067682"/>
            <a:ext cx="4228676" cy="30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0480" y="3152551"/>
            <a:ext cx="5358448" cy="3131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31" y="293279"/>
            <a:ext cx="5182049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5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Корректурные пробы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12" y="2167008"/>
            <a:ext cx="6554115" cy="3639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34" y="1690692"/>
            <a:ext cx="3305636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9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17696</TotalTime>
  <Words>281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   </vt:lpstr>
      <vt:lpstr>Нет детей, которые хотели бы учиться плохо. Но есть дети, у которых не получается учиться хорошо.  </vt:lpstr>
      <vt:lpstr>Мозг — инструмент, качеством которого определяется вся жизнь человека</vt:lpstr>
      <vt:lpstr>НЕЙРОПЕДАГОГИКА помогает понять, как мозг функционирует в процессе обучения и как сделать этот процесс более эффективным.</vt:lpstr>
      <vt:lpstr>3 ФУНКЦИОНАЛЬНЫХ БЛОКА МОЗГА, ОБЕСПЕЧИВАЮЩИХ УСПЕШНОСТЬ В ОБУЧЕНИИ</vt:lpstr>
      <vt:lpstr>1 блок – энергия, тонус, работоспособность</vt:lpstr>
      <vt:lpstr>2 блок – обработка информации</vt:lpstr>
      <vt:lpstr>Презентация PowerPoint</vt:lpstr>
      <vt:lpstr>Корректурные пробы </vt:lpstr>
      <vt:lpstr>3 блок – программирование и контроль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Психолог</cp:lastModifiedBy>
  <cp:revision>166</cp:revision>
  <dcterms:created xsi:type="dcterms:W3CDTF">2021-07-20T13:09:20Z</dcterms:created>
  <dcterms:modified xsi:type="dcterms:W3CDTF">2024-11-13T11:11:36Z</dcterms:modified>
</cp:coreProperties>
</file>