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17" r:id="rId3"/>
  </p:sldMasterIdLst>
  <p:notesMasterIdLst>
    <p:notesMasterId r:id="rId5"/>
  </p:notesMasterIdLst>
  <p:sldIdLst>
    <p:sldId id="28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10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pos="642" userDrawn="1">
          <p15:clr>
            <a:srgbClr val="A4A3A4"/>
          </p15:clr>
        </p15:guide>
        <p15:guide id="4" pos="2275" userDrawn="1">
          <p15:clr>
            <a:srgbClr val="A4A3A4"/>
          </p15:clr>
        </p15:guide>
        <p15:guide id="5" pos="4543" userDrawn="1">
          <p15:clr>
            <a:srgbClr val="A4A3A4"/>
          </p15:clr>
        </p15:guide>
        <p15:guide id="6" pos="5155" userDrawn="1">
          <p15:clr>
            <a:srgbClr val="A4A3A4"/>
          </p15:clr>
        </p15:guide>
        <p15:guide id="7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DFE"/>
    <a:srgbClr val="5F4CF5"/>
    <a:srgbClr val="8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48"/>
      </p:cViewPr>
      <p:guideLst>
        <p:guide pos="2910"/>
        <p:guide orient="horz" pos="1207"/>
        <p:guide pos="642"/>
        <p:guide pos="2275"/>
        <p:guide pos="4543"/>
        <p:guide pos="5155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F8CE-8316-4EBA-9BE2-1C6C524B2B93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6C7F-7136-4C18-9D22-7CFAD2DB5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1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6C7F-7136-4C18-9D22-7CFAD2DB52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6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9872-788A-4870-9C06-A2FB882F9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8" y="2693511"/>
            <a:ext cx="6408717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FF146FD-7251-48B0-A845-A8551F684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775" y="5224463"/>
            <a:ext cx="6408738" cy="10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ontserrat SemiBold" pitchFamily="2" charset="-52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  <a:p>
            <a:pPr lvl="1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8063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>
            <a:extLst>
              <a:ext uri="{FF2B5EF4-FFF2-40B4-BE49-F238E27FC236}">
                <a16:creationId xmlns:a16="http://schemas.microsoft.com/office/drawing/2014/main" id="{6A8B28E4-F469-4CB6-8A44-D1FB03FD14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5801" y="3422839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6" name="Текст 21">
            <a:extLst>
              <a:ext uri="{FF2B5EF4-FFF2-40B4-BE49-F238E27FC236}">
                <a16:creationId xmlns:a16="http://schemas.microsoft.com/office/drawing/2014/main" id="{281CCC5D-5C3C-498C-9CCA-34EA59CB5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5800" y="1879126"/>
            <a:ext cx="2901208" cy="1200329"/>
          </a:xfrm>
        </p:spPr>
        <p:txBody>
          <a:bodyPr/>
          <a:lstStyle>
            <a:lvl1pPr>
              <a:defRPr sz="7200" b="1">
                <a:solidFill>
                  <a:schemeClr val="accent3"/>
                </a:solidFill>
                <a:latin typeface="Montserrat" pitchFamily="2" charset="-52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55514F9C-A2F6-4997-8CD3-E6E6BF2AAD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3319" y="3415709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9E1D86B4-F914-4DCA-B3F2-B440BD8512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30837" y="3422839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11" name="Текст 21">
            <a:extLst>
              <a:ext uri="{FF2B5EF4-FFF2-40B4-BE49-F238E27FC236}">
                <a16:creationId xmlns:a16="http://schemas.microsoft.com/office/drawing/2014/main" id="{4F52D39D-5BF2-4EBE-8CB0-E0245058A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3318" y="1879126"/>
            <a:ext cx="2901208" cy="1200329"/>
          </a:xfrm>
        </p:spPr>
        <p:txBody>
          <a:bodyPr/>
          <a:lstStyle>
            <a:lvl1pPr>
              <a:defRPr sz="7200" b="1">
                <a:solidFill>
                  <a:schemeClr val="accent3"/>
                </a:solidFill>
                <a:latin typeface="Montserrat" pitchFamily="2" charset="-52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  <p:sp>
        <p:nvSpPr>
          <p:cNvPr id="12" name="Текст 21">
            <a:extLst>
              <a:ext uri="{FF2B5EF4-FFF2-40B4-BE49-F238E27FC236}">
                <a16:creationId xmlns:a16="http://schemas.microsoft.com/office/drawing/2014/main" id="{092D547B-4F5E-423E-AFF0-45FA5BD928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30836" y="1866016"/>
            <a:ext cx="2901208" cy="1200329"/>
          </a:xfrm>
        </p:spPr>
        <p:txBody>
          <a:bodyPr/>
          <a:lstStyle>
            <a:lvl1pPr>
              <a:defRPr sz="72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4547A21-85F8-47E9-8F3A-3B102039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00" y="357871"/>
            <a:ext cx="9584377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7829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72450A-B6CC-4DD1-86BF-368DA3BB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00" y="357871"/>
            <a:ext cx="9584377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33D9D5E3-4B0F-4FD4-941F-8799ED1E9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5800" y="1627188"/>
            <a:ext cx="5157519" cy="43338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021ACF94-5991-407C-992C-A0E606CC28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98058" y="1151906"/>
            <a:ext cx="4243080" cy="424308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73815111-11A6-4AE6-922A-B415031A6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98058" y="5647131"/>
            <a:ext cx="4243080" cy="313932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ru-RU" dirty="0"/>
              <a:t>Подрисуночная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7746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BF1C12-5C34-414A-964D-9EDE2E07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00" y="357871"/>
            <a:ext cx="9584377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2FB2D092-EC0E-4E25-8E37-51CE89565F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8256" y="1718044"/>
            <a:ext cx="3810658" cy="133882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6309873D-F393-4402-AC99-0574468F1D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130" y="4103005"/>
            <a:ext cx="3810658" cy="133882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8EB02E33-544B-49C2-9A66-8BD632E9B3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4500" y="3157666"/>
            <a:ext cx="3773549" cy="233602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 Разнообразный и богатый опыт рамки и место обучения кадров</a:t>
            </a:r>
          </a:p>
        </p:txBody>
      </p:sp>
      <p:sp>
        <p:nvSpPr>
          <p:cNvPr id="18" name="Текст 21">
            <a:extLst>
              <a:ext uri="{FF2B5EF4-FFF2-40B4-BE49-F238E27FC236}">
                <a16:creationId xmlns:a16="http://schemas.microsoft.com/office/drawing/2014/main" id="{4E5CF5B1-8860-4CB3-A2D1-C64A20F0AD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0671" y="1832997"/>
            <a:ext cx="2901208" cy="1200329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  <a:latin typeface="Montserrat SemiBold" pitchFamily="2" charset="-52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9884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C588C-5297-471F-8CCC-47DDC629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86" y="365126"/>
            <a:ext cx="10000013" cy="63240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C4CD01BF-7757-4D54-A8E1-3A750C5106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3787" y="3767224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18" name="Текст 21">
            <a:extLst>
              <a:ext uri="{FF2B5EF4-FFF2-40B4-BE49-F238E27FC236}">
                <a16:creationId xmlns:a16="http://schemas.microsoft.com/office/drawing/2014/main" id="{268CA77F-9896-4B16-97F3-8867C85A9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3786" y="2449142"/>
            <a:ext cx="2901208" cy="840230"/>
          </a:xfrm>
        </p:spPr>
        <p:txBody>
          <a:bodyPr/>
          <a:lstStyle>
            <a:lvl1pPr>
              <a:defRPr sz="5400" b="1">
                <a:solidFill>
                  <a:schemeClr val="accent3"/>
                </a:solidFill>
                <a:latin typeface="Montserrat" pitchFamily="2" charset="-52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DCE6A172-B4FC-492B-9636-50D46F59BF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305" y="3760094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3F11C81-616E-4EA4-8DDD-8227677D03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823" y="3767224"/>
            <a:ext cx="2901208" cy="1421928"/>
          </a:xfrm>
        </p:spPr>
        <p:txBody>
          <a:bodyPr/>
          <a:lstStyle>
            <a:lvl1pPr>
              <a:defRPr sz="16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96786C1F-0280-4CE3-8031-75C70257AA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1304" y="2449142"/>
            <a:ext cx="2901208" cy="840230"/>
          </a:xfrm>
        </p:spPr>
        <p:txBody>
          <a:bodyPr/>
          <a:lstStyle>
            <a:lvl1pPr>
              <a:defRPr sz="5400" b="1">
                <a:solidFill>
                  <a:schemeClr val="accent3"/>
                </a:solidFill>
                <a:latin typeface="Montserrat" pitchFamily="2" charset="-52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AE9B1C0D-691F-42C1-89C7-36D7E7A2B9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822" y="2436032"/>
            <a:ext cx="2901208" cy="840230"/>
          </a:xfrm>
        </p:spPr>
        <p:txBody>
          <a:bodyPr/>
          <a:lstStyle>
            <a:lvl1pPr>
              <a:defRPr sz="5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92015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C588C-5297-471F-8CCC-47DDC629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86" y="365126"/>
            <a:ext cx="10000013" cy="63240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FB035F6-DE23-4EE2-829D-AAE61CAAD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805317"/>
            <a:ext cx="6871216" cy="201080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4F1C89D4-D356-4091-B82E-C86B6A86A4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3958" y="1555935"/>
            <a:ext cx="4017180" cy="401718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C36BEEE-BE5D-4281-806B-42F939199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3958" y="5908387"/>
            <a:ext cx="4017180" cy="313932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ru-RU" dirty="0"/>
              <a:t>Подрисуночная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6725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C588C-5297-471F-8CCC-47DDC629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86" y="365126"/>
            <a:ext cx="10000013" cy="63240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2EA6001-80C1-4275-9023-27FF948EC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718" y="1955550"/>
            <a:ext cx="3810658" cy="133882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7BCBCEA6-D5A3-4438-8F0F-5C55FC6D26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592" y="4340511"/>
            <a:ext cx="3810658" cy="133882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dirty="0"/>
              <a:t>Разнообразный и богатый опыт рамки и место обучения кадров способствует подготовки и реализации систем массового участия.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62AC610F-1DD0-4969-AE33-7E97D7F3D64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581650" y="1722438"/>
            <a:ext cx="5789613" cy="42370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3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AE86AC-71A9-4011-9C47-B7C0FC83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00" y="357871"/>
            <a:ext cx="9584377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1F84C0E-8BD0-4782-A63D-CE7BD6386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800" y="1567543"/>
            <a:ext cx="9397999" cy="20108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30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CB3BD86-7327-471F-978D-497F733E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8" y="357871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E0071D1A-369A-4DAE-ABF3-73C96A666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108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409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Montserrat ExtraBold" pitchFamily="2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A9149-C3D9-4D05-B399-DD3137AD1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796" y="2429742"/>
            <a:ext cx="6716081" cy="2105192"/>
          </a:xfrm>
        </p:spPr>
        <p:txBody>
          <a:bodyPr/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Практикум «Интерактивные формы работы киноклуба»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5E4D4-E684-4D3A-B387-13AC0CD78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796" y="5022240"/>
            <a:ext cx="7252433" cy="1022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latin typeface="Monotype Corsiva" panose="03010101010201010101" pitchFamily="66" charset="0"/>
              </a:rPr>
              <a:t>Щекалёва</a:t>
            </a:r>
            <a:r>
              <a:rPr lang="ru-RU" dirty="0" smtClean="0">
                <a:latin typeface="Monotype Corsiva" panose="03010101010201010101" pitchFamily="66" charset="0"/>
              </a:rPr>
              <a:t> Наталья Васильевна, заместитель директора по ВР МАОУ «СОШ № 54»,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Monotype Corsiva" panose="03010101010201010101" pitchFamily="66" charset="0"/>
              </a:rPr>
              <a:t>Самойлова Алла Леонидовна,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Monotype Corsiva" panose="03010101010201010101" pitchFamily="66" charset="0"/>
              </a:rPr>
              <a:t>руководитель музея МАОУ «СОШ № 54»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Другая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34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Calibri</vt:lpstr>
      <vt:lpstr>Monotype Corsiva</vt:lpstr>
      <vt:lpstr>Montserrat</vt:lpstr>
      <vt:lpstr>Montserrat ExtraBold</vt:lpstr>
      <vt:lpstr>Montserrat SemiBold</vt:lpstr>
      <vt:lpstr>Roboto</vt:lpstr>
      <vt:lpstr>Тема Office</vt:lpstr>
      <vt:lpstr>2_Специальное оформление</vt:lpstr>
      <vt:lpstr>Специальное оформление</vt:lpstr>
      <vt:lpstr>Практикум «Интерактивные формы работы киноклуба»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Наиля Хамидулова</dc:creator>
  <cp:lastModifiedBy>Metodist</cp:lastModifiedBy>
  <cp:revision>87</cp:revision>
  <dcterms:created xsi:type="dcterms:W3CDTF">2024-12-24T09:15:23Z</dcterms:created>
  <dcterms:modified xsi:type="dcterms:W3CDTF">2025-05-07T08:00:20Z</dcterms:modified>
</cp:coreProperties>
</file>