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6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B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287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&#1060;&#1077;&#1089;&#1090;&#1080;&#1074;&#1072;&#1083;&#1100;\&#1044;&#1072;&#1088;&#1100;&#1103;.mov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&#1060;&#1077;&#1089;&#1090;&#1080;&#1074;&#1072;&#1083;&#1100;\&#1048;&#1088;&#1080;&#1085;&#1072;.mo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 rot="5400000">
            <a:off x="-1007075" y="940884"/>
            <a:ext cx="6858000" cy="4976232"/>
          </a:xfrm>
          <a:prstGeom prst="flowChartManualInput">
            <a:avLst/>
          </a:prstGeom>
          <a:solidFill>
            <a:srgbClr val="CD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1428736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Наставничество в рамках подготовки обучающихся к профессиональным чемпионатам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EB30DE05-1A43-4806-8B8E-060B92150A43}"/>
              </a:ext>
            </a:extLst>
          </p:cNvPr>
          <p:cNvSpPr txBox="1">
            <a:spLocks/>
          </p:cNvSpPr>
          <p:nvPr/>
        </p:nvSpPr>
        <p:spPr>
          <a:xfrm>
            <a:off x="4910042" y="4254011"/>
            <a:ext cx="4748349" cy="1951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B30DE05-1A43-4806-8B8E-060B92150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30224"/>
            <a:ext cx="4695379" cy="19518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Лукьянова Наталья Павловна, город  Екатеринбург, МАОУ-СОШ №93, учитель физической культуры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658" y="1514754"/>
            <a:ext cx="4540433" cy="2618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215" y="5932448"/>
            <a:ext cx="271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13 марта 2026 г.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23" y="201538"/>
            <a:ext cx="1325995" cy="5547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760" y="3213718"/>
            <a:ext cx="1012739" cy="13503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707" y="794637"/>
            <a:ext cx="448095" cy="5060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281" y="74520"/>
            <a:ext cx="443522" cy="506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9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43010"/>
          <a:stretch>
            <a:fillRect/>
          </a:stretch>
        </p:blipFill>
        <p:spPr bwMode="auto">
          <a:xfrm>
            <a:off x="4767470" y="3786190"/>
            <a:ext cx="4376530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602" y="353975"/>
            <a:ext cx="7364364" cy="593880"/>
          </a:xfrm>
          <a:solidFill>
            <a:srgbClr val="CDFF9B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Значение профессиональных чемпионатов для развития ребёнка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5852" y="1214422"/>
            <a:ext cx="7400948" cy="49117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Ранняя профориентация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интереса к профессиям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знаний и умений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Тренировка мягких навыков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164" y="259048"/>
            <a:ext cx="1071439" cy="61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6322741"/>
            <a:ext cx="21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 марта 2026 г.</a:t>
            </a:r>
            <a:endParaRPr lang="ru-RU" sz="1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8596" y="1214422"/>
            <a:ext cx="785818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2214554"/>
            <a:ext cx="785818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3286124"/>
            <a:ext cx="785818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8596" y="4286256"/>
            <a:ext cx="785818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715822" cy="593880"/>
          </a:xfrm>
          <a:solidFill>
            <a:srgbClr val="CDFF9B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участнику чемпионата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71604" y="1285860"/>
            <a:ext cx="7286644" cy="4525963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sz="2000" kern="100" dirty="0" smtClean="0">
                <a:latin typeface="Times New Roman" pitchFamily="18" charset="0"/>
                <a:cs typeface="Times New Roman" pitchFamily="18" charset="0"/>
              </a:rPr>
              <a:t>эффективность применения различных методов, приемов и форм организации в зависимости от вида двигательной деятельности и возрастных особенностей занимающихся</a:t>
            </a:r>
            <a:endParaRPr lang="en-US" sz="20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sz="20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000" kern="100" dirty="0" smtClean="0">
                <a:latin typeface="Times New Roman" pitchFamily="18" charset="0"/>
                <a:cs typeface="Times New Roman" pitchFamily="18" charset="0"/>
              </a:rPr>
              <a:t>осуществлять контроль за техникой выполнения двигательного действия и исправлять ошибки занимающихся</a:t>
            </a:r>
            <a:endParaRPr lang="en-US" sz="20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sz="20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000" kern="100" dirty="0" smtClean="0">
                <a:latin typeface="Times New Roman" pitchFamily="18" charset="0"/>
                <a:cs typeface="Times New Roman" pitchFamily="18" charset="0"/>
              </a:rPr>
              <a:t>информировать население о составе, особенностях и направленности воздействия на организм человека фитнес-программ для улучшения общего физического состояния</a:t>
            </a:r>
            <a:endParaRPr lang="en-US" sz="20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4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sz="2400" kern="100" dirty="0" smtClean="0">
                <a:latin typeface="Times New Roman" pitchFamily="18" charset="0"/>
                <a:cs typeface="Times New Roman" pitchFamily="18" charset="0"/>
              </a:rPr>
              <a:t>демонстрация комплекса выполняемых под музыку динамических физических упражнений для обучающихся в соответствии с заданными условиями и методическими материалами</a:t>
            </a:r>
          </a:p>
          <a:p>
            <a:pPr indent="0" algn="just">
              <a:buNone/>
            </a:pPr>
            <a:endParaRPr lang="ru-RU" sz="24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400" kern="1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400" kern="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64" y="259048"/>
            <a:ext cx="1071439" cy="61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6322741"/>
            <a:ext cx="19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 марта 2026 г.</a:t>
            </a:r>
            <a:endParaRPr lang="ru-RU" sz="1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71472" y="1285860"/>
            <a:ext cx="1071570" cy="7143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0034" y="2285992"/>
            <a:ext cx="1071570" cy="7143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0034" y="3214686"/>
            <a:ext cx="1071570" cy="7143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1472" y="4357694"/>
            <a:ext cx="1071570" cy="7143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822" cy="593880"/>
          </a:xfrm>
          <a:solidFill>
            <a:srgbClr val="CDFF9B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групповой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64" y="259048"/>
            <a:ext cx="1071439" cy="61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6322741"/>
            <a:ext cx="19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 марта 2026 г.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357562"/>
            <a:ext cx="5715040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может быть полезен наставник?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7298"/>
            <a:ext cx="2214578" cy="1000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и знания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429000"/>
            <a:ext cx="1571636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и мотивация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428736"/>
            <a:ext cx="2286016" cy="1143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Персонализированный подход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5000636"/>
            <a:ext cx="2214578" cy="1000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Обратная связь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1285860"/>
            <a:ext cx="2286016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Сетевые возможности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4786322"/>
            <a:ext cx="2071702" cy="10715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стратегии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7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603" y="353975"/>
            <a:ext cx="6715822" cy="593880"/>
          </a:xfrm>
          <a:solidFill>
            <a:srgbClr val="CDFF9B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рефлексии путем получения навыков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164" y="259048"/>
            <a:ext cx="1071439" cy="61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6322741"/>
            <a:ext cx="19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 марта 2026 г.</a:t>
            </a:r>
            <a:endParaRPr lang="ru-RU" sz="1600" dirty="0"/>
          </a:p>
        </p:txBody>
      </p:sp>
      <p:pic>
        <p:nvPicPr>
          <p:cNvPr id="7" name="Дарья.mo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1500174"/>
            <a:ext cx="8128762" cy="4572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37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603" y="353975"/>
            <a:ext cx="6715822" cy="593880"/>
          </a:xfrm>
          <a:solidFill>
            <a:srgbClr val="CDFF9B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наставничества ученик-ученик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164" y="259048"/>
            <a:ext cx="1071439" cy="61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6322741"/>
            <a:ext cx="19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 марта 2026 г.</a:t>
            </a:r>
            <a:endParaRPr lang="ru-RU" sz="1600" dirty="0"/>
          </a:p>
        </p:txBody>
      </p:sp>
      <p:pic>
        <p:nvPicPr>
          <p:cNvPr id="7" name="Ирина.mo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1494811"/>
            <a:ext cx="7500990" cy="42189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37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603" y="353975"/>
            <a:ext cx="6715822" cy="593880"/>
          </a:xfrm>
          <a:solidFill>
            <a:srgbClr val="CDFF9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Содержание </a:t>
            </a:r>
            <a:r>
              <a:rPr lang="ru-RU" b="1" dirty="0" err="1" smtClean="0"/>
              <a:t>гайда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64" y="259048"/>
            <a:ext cx="1071439" cy="61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6322741"/>
            <a:ext cx="19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 марта 2026 г.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1643050"/>
            <a:ext cx="68580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которые предъявляют чемпионаты к участнику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подготовки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Оценочный лист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1571612"/>
            <a:ext cx="1214446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8596" y="2428868"/>
            <a:ext cx="1214446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8596" y="3286124"/>
            <a:ext cx="1214446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8596" y="4214818"/>
            <a:ext cx="1214446" cy="57150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86058"/>
            <a:ext cx="6715822" cy="593880"/>
          </a:xfrm>
          <a:solidFill>
            <a:srgbClr val="CDFF9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64" y="259048"/>
            <a:ext cx="1071439" cy="618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6322741"/>
            <a:ext cx="19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 марта 2026 г.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723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198</Words>
  <PresentationFormat>Экран (4:3)</PresentationFormat>
  <Paragraphs>56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Значение профессиональных чемпионатов для развития ребёнка</vt:lpstr>
      <vt:lpstr>Требования к участнику чемпионата</vt:lpstr>
      <vt:lpstr>Организация групповой работы</vt:lpstr>
      <vt:lpstr>Организация рефлексии путем получения навыков</vt:lpstr>
      <vt:lpstr>Организация наставничества ученик-ученик </vt:lpstr>
      <vt:lpstr>Содержание гайда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teacher</cp:lastModifiedBy>
  <cp:revision>12</cp:revision>
  <dcterms:created xsi:type="dcterms:W3CDTF">2026-03-01T06:19:24Z</dcterms:created>
  <dcterms:modified xsi:type="dcterms:W3CDTF">2026-03-13T07:33:18Z</dcterms:modified>
</cp:coreProperties>
</file>