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4" r:id="rId3"/>
    <p:sldId id="270" r:id="rId4"/>
    <p:sldId id="267" r:id="rId5"/>
    <p:sldId id="294" r:id="rId6"/>
    <p:sldId id="271" r:id="rId7"/>
    <p:sldId id="295" r:id="rId8"/>
    <p:sldId id="298" r:id="rId9"/>
    <p:sldId id="303" r:id="rId10"/>
    <p:sldId id="299" r:id="rId11"/>
    <p:sldId id="302" r:id="rId12"/>
    <p:sldId id="307" r:id="rId13"/>
    <p:sldId id="309" r:id="rId14"/>
    <p:sldId id="310" r:id="rId15"/>
    <p:sldId id="311" r:id="rId16"/>
    <p:sldId id="312" r:id="rId17"/>
    <p:sldId id="289" r:id="rId18"/>
    <p:sldId id="314" r:id="rId19"/>
    <p:sldId id="319" r:id="rId20"/>
    <p:sldId id="321" r:id="rId21"/>
    <p:sldId id="320" r:id="rId22"/>
    <p:sldId id="273" r:id="rId23"/>
    <p:sldId id="280" r:id="rId24"/>
    <p:sldId id="278" r:id="rId25"/>
    <p:sldId id="318" r:id="rId26"/>
    <p:sldId id="29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4.infourok.ru/uploads/ex/1182/00047e51-692a644e/hello_html_m615fa12e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23168" y="299695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Педагогическое сопровождение развития творческих способностей детей дошкольного возраста</a:t>
            </a:r>
            <a:endParaRPr lang="ru-RU" sz="24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44208" y="4438254"/>
            <a:ext cx="1728192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7805" y="4577915"/>
            <a:ext cx="216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Составитель:</a:t>
            </a:r>
          </a:p>
          <a:p>
            <a:r>
              <a:rPr lang="ru-RU" sz="1400" dirty="0" smtClean="0"/>
              <a:t>Шашкова М.В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079612" y="1268760"/>
            <a:ext cx="6984776" cy="5238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017" y="372770"/>
            <a:ext cx="492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Развиваем мелкую моторику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68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5436096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708920"/>
            <a:ext cx="5220072" cy="3915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1052736"/>
            <a:ext cx="1196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Группа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С 2 до 3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242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1560" y="260648"/>
            <a:ext cx="3779452" cy="283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260648"/>
            <a:ext cx="3489204" cy="2991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505484"/>
            <a:ext cx="4089980" cy="3067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6103" y="3507780"/>
            <a:ext cx="3777717" cy="28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19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4520" y="2417887"/>
            <a:ext cx="4584507" cy="3438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5680" y="3288138"/>
            <a:ext cx="4058768" cy="3044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5680" y="332656"/>
            <a:ext cx="4180836" cy="2791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494" y="522302"/>
            <a:ext cx="3910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Конструктивная деятельность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6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96176"/>
            <a:ext cx="3763822" cy="2822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964737"/>
            <a:ext cx="3672408" cy="2754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32040" y="3954760"/>
            <a:ext cx="3672408" cy="2750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18118" y="3933056"/>
            <a:ext cx="3697224" cy="2772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281533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Пластилинография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435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76672"/>
            <a:ext cx="4046982" cy="5395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590" y="2996952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54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15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916832"/>
            <a:ext cx="7404257" cy="41764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7864" y="467152"/>
            <a:ext cx="2008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>
                <a:solidFill>
                  <a:srgbClr val="FF0000"/>
                </a:solidFill>
              </a:rPr>
              <a:t>«Лукоморье»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5957" y="1104360"/>
            <a:ext cx="6020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Знакомство с творчеством А.С. Пушкина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68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43608" y="1338496"/>
            <a:ext cx="3168352" cy="4226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332656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Натюрморт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747475"/>
            <a:ext cx="126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«Яблоко»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563488"/>
            <a:ext cx="2432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Пластилинография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1052736"/>
            <a:ext cx="3198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«Белеет парус одинокий»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61736" y="1628800"/>
            <a:ext cx="3790971" cy="453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84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9533" y="1374738"/>
            <a:ext cx="3936861" cy="2952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95654" y="3861048"/>
            <a:ext cx="3744416" cy="2804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32680" y="2332216"/>
            <a:ext cx="4475196" cy="3356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1146862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Бабочки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332656"/>
            <a:ext cx="290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Деревня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смурфиков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00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73501" y="4077072"/>
            <a:ext cx="4059487" cy="2281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60288" y="2686351"/>
            <a:ext cx="4103943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914529" y="988380"/>
            <a:ext cx="4081414" cy="2291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389915"/>
            <a:ext cx="2122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«Веселый клоун»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3577576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«Пингвины»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1556792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«Сова»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43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642918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Каждое дитя до некоторой степени гений и каждый гений до некоторой степени дитя.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                                                                   А. Шопенгауэр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143116"/>
            <a:ext cx="71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Таланты создать нельзя, но можно создать культуру, то есть почву, на которой растут и процветают таланты.                      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                                                                    Нейгауз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4500570"/>
            <a:ext cx="692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В душе каждого ребенка есть невидимые струны. Если тронуть их умелой рукой, они красиво зазвучат 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                                                   А.Сухомлинский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31640" y="1755744"/>
            <a:ext cx="2897196" cy="4653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72898" y="2467326"/>
            <a:ext cx="4688648" cy="315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7864" y="548680"/>
            <a:ext cx="3191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Дымка из соленого теста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4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6941" y="2219443"/>
            <a:ext cx="4725144" cy="3543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88130" y="2256741"/>
            <a:ext cx="4703409" cy="3527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924689"/>
            <a:ext cx="246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Кукла из лоскутков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764704"/>
            <a:ext cx="2328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Кошечка из ниток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932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5328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Проблемы одарённых детей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1142984"/>
            <a:ext cx="7358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Отсутствие интереса к занятиям в группе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Трудности в общении со сверстниками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42976" y="1928802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Отрицание социальных норм и </a:t>
            </a:r>
            <a:r>
              <a:rPr lang="ru-RU" sz="2400" dirty="0" err="1" smtClean="0"/>
              <a:t>общегрупповых</a:t>
            </a:r>
            <a:r>
              <a:rPr lang="ru-RU" sz="2400" dirty="0" smtClean="0"/>
              <a:t> правил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Погружение в философские проблемы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Стремление к совершенству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Потребность во внимании взрослых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187624" y="3573016"/>
            <a:ext cx="4320480" cy="3040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3717032"/>
            <a:ext cx="28376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Персональная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выставка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050" name="AutoShape 2" descr="https://apf.mail.ru/cgi-bin/readmsg/20180720_154004.jpg?id=15347913770000000706%3B0%3B1&amp;x-email=shashkova_67%40inbox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Алёна\Downloads\20180820_1339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800000">
            <a:off x="571471" y="214290"/>
            <a:ext cx="4729853" cy="3143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2052" name="Picture 4" descr="C:\Users\Алёна\Downloads\20171214_08201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1560204" y="3297524"/>
            <a:ext cx="2953468" cy="35021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2053" name="Picture 5" descr="C:\Users\Алёна\Downloads\20171211_08580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4352432" y="1648304"/>
            <a:ext cx="5563544" cy="3124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Алёна\Downloads\20180820_13343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800000">
            <a:off x="5072066" y="928670"/>
            <a:ext cx="3377069" cy="2857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27" name="Picture 3" descr="C:\Users\Алёна\Downloads\20180820_13335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800000">
            <a:off x="857224" y="3500438"/>
            <a:ext cx="3857652" cy="2786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28" name="Picture 4" descr="C:\Users\Алёна\Downloads\20180820_13365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0800000">
            <a:off x="4929190" y="4143380"/>
            <a:ext cx="3786214" cy="22426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29" name="Picture 5" descr="C:\Users\Алёна\Downloads\20180820_13382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V="1">
            <a:off x="1000100" y="428604"/>
            <a:ext cx="3643338" cy="2732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21176" y="3140968"/>
            <a:ext cx="2834999" cy="333552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7544" y="235528"/>
            <a:ext cx="2902619" cy="4293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40152" y="260648"/>
            <a:ext cx="2960232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5710" y="476672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Зима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839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1432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31640" y="980728"/>
            <a:ext cx="700504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094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500042"/>
            <a:ext cx="721523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                  Актуальность проблемы </a:t>
            </a:r>
          </a:p>
          <a:p>
            <a:r>
              <a:rPr lang="ru-RU" dirty="0" smtClean="0"/>
              <a:t>  </a:t>
            </a:r>
          </a:p>
          <a:p>
            <a:r>
              <a:rPr lang="ru-RU" sz="2800" dirty="0" smtClean="0"/>
              <a:t>Талантливые, одарённые люди являются мощным ресурсом общественного развития. Они способны обеспечить нашей стране социальное, культурное и духовно-нравственное преображение. Поэтому забота об одарённых детях сегодня – это забота о развитии науки, культуры и социальной жизни России в будущем. Работа с одаренными детьми актуальна для государства, и поэтому миссия государства заключается в поддержке одаренных детей.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357167"/>
            <a:ext cx="75724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Признаками одаренности  принято считать: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 неуёмное любопытство ребенка;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его бесконечные вопросы;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большой запас слов и развитость речи;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способность к концентрации внимания на интересующем его деле и упорство в достижении результата;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хорошую память;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богатую фантазию с нечетким отделением реальности от вымысла;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доброту, открытость, острую реакцию на несправедливость в случае нарушения морально-нравственных норм и отношений.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27584" y="404664"/>
            <a:ext cx="7823539" cy="58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70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e4/00066c83-046308e0/51/img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357166"/>
            <a:ext cx="4252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  одаренность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1000108"/>
          <a:ext cx="8001056" cy="960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71"/>
                <a:gridCol w="2060693"/>
                <a:gridCol w="1939835"/>
                <a:gridCol w="2000257"/>
              </a:tblGrid>
              <a:tr h="960430"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Художественная одаренность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Вокальная одаренность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Литературная одаренность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Артистическая одаренность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85786" y="2214554"/>
          <a:ext cx="800105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/>
                <a:gridCol w="2000277"/>
                <a:gridCol w="2000264"/>
                <a:gridCol w="2000264"/>
              </a:tblGrid>
              <a:tr h="2663407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Проявление фантазии в творческих художественных работах;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Высокое качество и разнообразие творческих работ в соответствии с возрастом (рисунки, поделки).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Умение понимать и воспроизводить мелодию; 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чувство ритма; 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хороший голос;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музыкальный слух.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Хорошая речевая фантазия;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умение составлять рассказы, сказки;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чувство рифмы;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легкое запоминание стихов.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Умение «вжиться» в роль;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умение держаться на публике; 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желание подражать вымышленным (или реальным) персонажам; 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двигательная и речевая память.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3578" y="1250759"/>
            <a:ext cx="2736304" cy="2052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3578" y="4059070"/>
            <a:ext cx="2736304" cy="2052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60648"/>
            <a:ext cx="3731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Подарок для Мамы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7319" y="1253281"/>
            <a:ext cx="2808313" cy="1975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48933" y="4059979"/>
            <a:ext cx="2743574" cy="2057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82090" y="1250758"/>
            <a:ext cx="2736304" cy="2052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93949" y="4047211"/>
            <a:ext cx="2641435" cy="19810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332656"/>
            <a:ext cx="3518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Подарок для папы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67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24" y="260648"/>
            <a:ext cx="4353948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996" y="1268760"/>
            <a:ext cx="3921900" cy="52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41993"/>
            <a:ext cx="1670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«Зайка»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66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18585" y="1103319"/>
            <a:ext cx="5589240" cy="4191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21950" y="1790818"/>
            <a:ext cx="5328592" cy="3996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404664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«Кораблик»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867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7791</TotalTime>
  <Words>268</Words>
  <Application>Microsoft Office PowerPoint</Application>
  <PresentationFormat>Экран (4:3)</PresentationFormat>
  <Paragraphs>74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Алёна</dc:creator>
  <cp:lastModifiedBy>user</cp:lastModifiedBy>
  <cp:revision>119</cp:revision>
  <dcterms:created xsi:type="dcterms:W3CDTF">2018-08-05T14:37:14Z</dcterms:created>
  <dcterms:modified xsi:type="dcterms:W3CDTF">2021-05-06T09:45:59Z</dcterms:modified>
</cp:coreProperties>
</file>