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7" r:id="rId9"/>
    <p:sldId id="262" r:id="rId10"/>
    <p:sldId id="270" r:id="rId11"/>
    <p:sldId id="266" r:id="rId12"/>
    <p:sldId id="261" r:id="rId13"/>
    <p:sldId id="263" r:id="rId14"/>
    <p:sldId id="269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B331B89-B56D-48F5-9BEE-873844639B1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4FD4AB-558F-4850-9F6D-7472DCD717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xresdefault (7).jpg"/>
          <p:cNvPicPr>
            <a:picLocks noChangeAspect="1"/>
          </p:cNvPicPr>
          <p:nvPr/>
        </p:nvPicPr>
        <p:blipFill>
          <a:blip r:embed="rId2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568643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лицейский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кинофестиваль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"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CineMania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"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592933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Сентябрь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2016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Муниципальное общеобразовательное учреждение «Лицей» </a:t>
            </a:r>
          </a:p>
          <a:p>
            <a:pPr algn="ctr"/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представляет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общая.jpg"/>
          <p:cNvPicPr>
            <a:picLocks noChangeAspect="1"/>
          </p:cNvPicPr>
          <p:nvPr/>
        </p:nvPicPr>
        <p:blipFill>
          <a:blip r:embed="rId3" cstate="print"/>
          <a:srcRect t="17647" r="9558" b="5881"/>
          <a:stretch>
            <a:fillRect/>
          </a:stretch>
        </p:blipFill>
        <p:spPr>
          <a:xfrm>
            <a:off x="5786446" y="928670"/>
            <a:ext cx="2928958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92880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4" y="928670"/>
            <a:ext cx="157160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-24"/>
            <a:ext cx="79700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ЧИП</a:t>
            </a:r>
          </a:p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 - образование будущего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Подсарайнова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Лида - актер,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продюсер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Харченко Вика -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Оносова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Милена -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Москвина Катя - актер,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Потапова Алена - актер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 - мелодрама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-24"/>
            <a:ext cx="79928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 smtClean="0">
                <a:solidFill>
                  <a:schemeClr val="bg1"/>
                </a:solidFill>
                <a:latin typeface="Arial Black" pitchFamily="34" charset="0"/>
              </a:rPr>
              <a:t>Нейросети</a:t>
            </a:r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 -программирование, информатика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Карев Денис -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Кобзарев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Влад -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Постников Дима - актер,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Чумаков Ваня - актер,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Благинин Артем - актер, оператор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 - документальное кино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-24"/>
            <a:ext cx="742952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Яйцо Дракона</a:t>
            </a:r>
          </a:p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Область знаний- история, археология, палеонтология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Сидоров Дима -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Буторин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Денис -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Полякова Алиса – сценарист, продюсер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Смоленцева Лера – оператор, сценарист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Жанр -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фэнтези</a:t>
            </a:r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-24"/>
            <a:ext cx="76683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 smtClean="0">
                <a:solidFill>
                  <a:schemeClr val="bg1"/>
                </a:solidFill>
                <a:latin typeface="Arial Black" pitchFamily="34" charset="0"/>
              </a:rPr>
              <a:t>Космодруг</a:t>
            </a:r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Область знаний - астрономия, космофизика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Годовников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Дима -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Епифанов Ваня – сценарист,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Боярских Артем – оператор,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Белоусов Сергей - монтаж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, оператор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Коломин Алеша - актер, оператор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Левин Сема – костюмер, звукорежиссер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Жанр-немое кино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-24"/>
            <a:ext cx="74295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Убойная четверка</a:t>
            </a:r>
          </a:p>
          <a:p>
            <a:pPr algn="ctr"/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 - экология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Зайченко Надя –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актер,продюсер</a:t>
            </a:r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Стрелко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Маша – актер, звукорежиссер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Тиунова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Настя – актер,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Котлярова Лена – актер,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Ануфриева Ксюша – актер, оператор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 - боевик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439" y="1052736"/>
            <a:ext cx="147704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-24"/>
            <a:ext cx="742952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История Джона</a:t>
            </a:r>
          </a:p>
          <a:p>
            <a:pPr algn="ctr"/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 - биология, медицина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Благинин Артем - художник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Бусыгин Иван -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Парамонов Паша -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Логинова Мария - звукооператор,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Платонова Лера - главный редактор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Жанр - мультфильм</a:t>
            </a:r>
          </a:p>
          <a:p>
            <a:pPr>
              <a:buFont typeface="Wingdings" pitchFamily="2" charset="2"/>
              <a:buChar char="ü"/>
            </a:pP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6357982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Голосование:</a:t>
            </a:r>
          </a:p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Каспер – прозрачное дерево</a:t>
            </a:r>
          </a:p>
          <a:p>
            <a:r>
              <a:rPr lang="ru-RU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Future car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Сказка о Емеле</a:t>
            </a: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</a:t>
            </a:r>
            <a:r>
              <a:rPr lang="ru-RU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Нанороботы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против болезней</a:t>
            </a: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ЧИП </a:t>
            </a:r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</a:t>
            </a:r>
            <a:r>
              <a:rPr lang="ru-RU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Нейросети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Яйцо Дракона</a:t>
            </a:r>
          </a:p>
          <a:p>
            <a:r>
              <a:rPr lang="ru-RU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  <a:r>
              <a:rPr lang="ru-RU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Космодруг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Убойная четверка</a:t>
            </a:r>
          </a:p>
          <a:p>
            <a:r>
              <a:rPr lang="ru-RU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Джона</a:t>
            </a:r>
          </a:p>
          <a:p>
            <a:endParaRPr lang="ru-RU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ca8e76749ef8a7bbb050a038235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23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оскар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0" y="-547662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ankoboev.Ru_kinolenta_sverhu_chehla_dlya_bob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neskolko_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66"/>
            <a:ext cx="6877770" cy="6315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3643338" cy="92869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работы </a:t>
            </a:r>
            <a:br>
              <a:rPr lang="ru-RU" dirty="0" smtClean="0"/>
            </a:br>
            <a:r>
              <a:rPr lang="ru-RU" dirty="0" smtClean="0"/>
              <a:t>над проектом: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928965">
            <a:off x="4425508" y="1247555"/>
            <a:ext cx="29745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1– погружение в проект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20672742">
            <a:off x="1722358" y="2738349"/>
            <a:ext cx="22226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2-предзащита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3929066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3 - кинофестиваль</a:t>
            </a:r>
            <a:endParaRPr lang="ru-RU" dirty="0"/>
          </a:p>
        </p:txBody>
      </p:sp>
      <p:pic>
        <p:nvPicPr>
          <p:cNvPr id="2050" name="Picture 2" descr="https://pp.vk.me/c631219/v631219498/49061/U2CagS-ug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1652">
            <a:off x="4723359" y="1649133"/>
            <a:ext cx="1905013" cy="1428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0594" t="17134" r="13131" b="11299"/>
          <a:stretch>
            <a:fillRect/>
          </a:stretch>
        </p:blipFill>
        <p:spPr bwMode="auto">
          <a:xfrm rot="20658963">
            <a:off x="2058280" y="3133208"/>
            <a:ext cx="2456069" cy="1296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s://pp.vk.me/c626228/v626228498/2809c/-czjdNmZq7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429132"/>
            <a:ext cx="1894488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 (2).jpg"/>
          <p:cNvPicPr>
            <a:picLocks noChangeAspect="1"/>
          </p:cNvPicPr>
          <p:nvPr/>
        </p:nvPicPr>
        <p:blipFill>
          <a:blip r:embed="rId2"/>
          <a:srcRect r="24999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pic>
        <p:nvPicPr>
          <p:cNvPr id="15362" name="Picture 2" descr="Картинки по запросу братья люмьер прибытие поезда люмь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5143456" cy="3857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557214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1895 год Франция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>
                <a:solidFill>
                  <a:schemeClr val="bg1"/>
                </a:solidFill>
              </a:rPr>
              <a:t>Братья Огюст и Луи Люмьеры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 (2).jpg"/>
          <p:cNvPicPr>
            <a:picLocks noChangeAspect="1"/>
          </p:cNvPicPr>
          <p:nvPr/>
        </p:nvPicPr>
        <p:blipFill>
          <a:blip r:embed="rId2"/>
          <a:srcRect r="24999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5572140"/>
            <a:ext cx="7286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«Прибытие Поезда</a:t>
            </a:r>
            <a:r>
              <a:rPr lang="ru-RU" sz="3000" b="1" dirty="0" smtClean="0">
                <a:solidFill>
                  <a:schemeClr val="bg1"/>
                </a:solidFill>
              </a:rPr>
              <a:t>»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Картинки по запросу братья люмьер прибытие поезда люмь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8524" y="357166"/>
            <a:ext cx="513162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inematography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6" name="Picture 4" descr="Картинки по запросу кино кам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01" y="857232"/>
            <a:ext cx="8085155" cy="5387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-24"/>
            <a:ext cx="7740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Каспер – прозрачное дерево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Область знаний - химия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Киченко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Аня – актер, звукооператор, мультипликатор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Селякова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Настя - продюсер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Еловикова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Софья -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Гатина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Диана - оператор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Гусева Алина -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Марина Владимировна –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Кряжевских Слава - актер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 - ужасы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-24"/>
            <a:ext cx="763284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 Black" pitchFamily="34" charset="0"/>
              </a:rPr>
              <a:t>Future car</a:t>
            </a:r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 - робототехника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Гудаев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Артур - актер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Дудоров Илья - актер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Русаков Семен - актер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Хлопенов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Алеша - актер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Дощенников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Миша - актер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Улыбушев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Тима - актер, монтаж, оператор</a:t>
            </a:r>
          </a:p>
          <a:p>
            <a:endParaRPr lang="en-US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3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 - комедия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-24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Сказка о Емеле</a:t>
            </a:r>
          </a:p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знаний-НЛП-технология, психология</a:t>
            </a: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Чумаков Ваня -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Волкова Алина - актер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Курбанова Полина - актер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Хабибулина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Милена - актер,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Феклистова Рита - актер, сценарист,</a:t>
            </a: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м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онтаж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Жанр - сказка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1143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-24"/>
            <a:ext cx="742952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 smtClean="0">
                <a:solidFill>
                  <a:schemeClr val="bg1"/>
                </a:solidFill>
                <a:latin typeface="Arial Black" pitchFamily="34" charset="0"/>
              </a:rPr>
              <a:t>Нанороботы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 против болезней</a:t>
            </a:r>
          </a:p>
          <a:p>
            <a:pPr algn="ctr"/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rial Black" pitchFamily="34" charset="0"/>
              </a:rPr>
              <a:t>Область </a:t>
            </a:r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знаний - физика, </a:t>
            </a:r>
            <a:r>
              <a:rPr lang="ru-RU" sz="3000" dirty="0" err="1" smtClean="0">
                <a:solidFill>
                  <a:schemeClr val="bg1"/>
                </a:solidFill>
                <a:latin typeface="Arial Black" pitchFamily="34" charset="0"/>
              </a:rPr>
              <a:t>нанотехнологии</a:t>
            </a:r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Участники: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Иванова Настя - оператор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Чеснокова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Катя - звукорежиссер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Макрыгина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Лена - продюсер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Воронова Вика - монтаж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Махлягина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Саша - сценарист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Харченко Вика - актер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Жанр - триллер</a:t>
            </a:r>
          </a:p>
          <a:p>
            <a:pPr>
              <a:buFont typeface="Wingdings" pitchFamily="2" charset="2"/>
              <a:buChar char="ü"/>
            </a:pP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229</TotalTime>
  <Words>519</Words>
  <Application>Microsoft Office PowerPoint</Application>
  <PresentationFormat>Экран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I лицейский  кинофестиваль "CineMania" </vt:lpstr>
      <vt:lpstr>Этапы работы  над проектом: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лицейский кинофестиваль</dc:title>
  <dc:creator>Маковеевы</dc:creator>
  <cp:lastModifiedBy>Наталья Викторовна Маковеева</cp:lastModifiedBy>
  <cp:revision>35</cp:revision>
  <dcterms:created xsi:type="dcterms:W3CDTF">2016-09-20T15:54:51Z</dcterms:created>
  <dcterms:modified xsi:type="dcterms:W3CDTF">2016-09-22T06:07:59Z</dcterms:modified>
</cp:coreProperties>
</file>