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theme/themeOverride2.xml" ContentType="application/vnd.openxmlformats-officedocument.themeOverride+xml"/>
  <Override PartName="/ppt/charts/chart2.xml" ContentType="application/vnd.openxmlformats-officedocument.drawingml.chart+xml"/>
  <Override PartName="/ppt/theme/themeOverride3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2"/>
  </p:notesMasterIdLst>
  <p:handoutMasterIdLst>
    <p:handoutMasterId r:id="rId33"/>
  </p:handoutMasterIdLst>
  <p:sldIdLst>
    <p:sldId id="268" r:id="rId5"/>
    <p:sldId id="319" r:id="rId6"/>
    <p:sldId id="303" r:id="rId7"/>
    <p:sldId id="318" r:id="rId8"/>
    <p:sldId id="306" r:id="rId9"/>
    <p:sldId id="335" r:id="rId10"/>
    <p:sldId id="333" r:id="rId11"/>
    <p:sldId id="332" r:id="rId12"/>
    <p:sldId id="295" r:id="rId13"/>
    <p:sldId id="296" r:id="rId14"/>
    <p:sldId id="297" r:id="rId15"/>
    <p:sldId id="325" r:id="rId16"/>
    <p:sldId id="338" r:id="rId17"/>
    <p:sldId id="337" r:id="rId18"/>
    <p:sldId id="336" r:id="rId19"/>
    <p:sldId id="339" r:id="rId20"/>
    <p:sldId id="315" r:id="rId21"/>
    <p:sldId id="316" r:id="rId22"/>
    <p:sldId id="317" r:id="rId23"/>
    <p:sldId id="327" r:id="rId24"/>
    <p:sldId id="288" r:id="rId25"/>
    <p:sldId id="320" r:id="rId26"/>
    <p:sldId id="322" r:id="rId27"/>
    <p:sldId id="329" r:id="rId28"/>
    <p:sldId id="328" r:id="rId29"/>
    <p:sldId id="321" r:id="rId30"/>
    <p:sldId id="331" r:id="rId31"/>
  </p:sldIdLst>
  <p:sldSz cx="12192000" cy="6858000"/>
  <p:notesSz cx="6797675" cy="9926638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C19555-6F65-4C36-A068-21B9913EC023}" v="42" dt="2017-11-27T09:13:02.478"/>
    <p1510:client id="{F548A038-4465-469B-AE4E-0513B33F0258}" v="10" dt="2017-11-27T09:14:34.8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5BE263C-DBD7-4A20-BB59-AAB30ACAA65A}" styleName="Средний стиль 3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25E5076-3810-47DD-B79F-674D7AD40C01}" styleName="Темный стиль 1 —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84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J:\&#1086;&#1073;&#1088;&#1072;&#1073;&#1086;&#1090;&#1082;&#1072;%20&#1072;&#1085;&#1082;&#1077;&#1090;_&#1076;&#1083;&#1103;%20&#1088;&#1077;&#1076;&#1072;&#1082;&#1094;&#1080;&#1080;_&#1087;&#1086;%20&#1087;&#1088;&#1086;&#1092;&#1080;&#1083;&#1103;&#1084;.xls" TargetMode="External"/><Relationship Id="rId1" Type="http://schemas.openxmlformats.org/officeDocument/2006/relationships/themeOverride" Target="../theme/themeOverride2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J:\&#1086;&#1073;&#1088;&#1072;&#1073;&#1086;&#1090;&#1082;&#1072;%20&#1072;&#1085;&#1082;&#1077;&#1090;_&#1076;&#1083;&#1103;%20&#1088;&#1077;&#1076;&#1072;&#1082;&#1094;&#1080;&#1080;_&#1087;&#1086;%20&#1087;&#1088;&#1086;&#1092;&#1080;&#1083;&#1103;&#1084;.xls" TargetMode="External"/><Relationship Id="rId1" Type="http://schemas.openxmlformats.org/officeDocument/2006/relationships/themeOverride" Target="../theme/themeOverride3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7500000000000006E-2"/>
          <c:y val="5.0925925925925923E-2"/>
          <c:w val="0.86212405992932706"/>
          <c:h val="0.898148148148148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сравнение!$B$1</c:f>
              <c:strCache>
                <c:ptCount val="1"/>
                <c:pt idx="0">
                  <c:v>физ-мат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3.688361700030133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801-48CC-9191-0CA072A1DBC2}"/>
                </c:ext>
              </c:extLst>
            </c:dLbl>
            <c:dLbl>
              <c:idx val="1"/>
              <c:layout>
                <c:manualLayout>
                  <c:x val="-2.3833688148764291E-2"/>
                  <c:y val="-8.910394932644423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801-48CC-9191-0CA072A1DBC2}"/>
                </c:ext>
              </c:extLst>
            </c:dLbl>
            <c:dLbl>
              <c:idx val="2"/>
              <c:layout>
                <c:manualLayout>
                  <c:x val="-1.1122387802756655E-2"/>
                  <c:y val="1.382475499592382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801-48CC-9191-0CA072A1DBC2}"/>
                </c:ext>
              </c:extLst>
            </c:dLbl>
            <c:dLbl>
              <c:idx val="3"/>
              <c:layout>
                <c:manualLayout>
                  <c:x val="-1.5889125432509563E-2"/>
                  <c:y val="1.382475499592382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801-48CC-9191-0CA072A1DB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сравнение!$A$14:$A$17</c:f>
              <c:strCache>
                <c:ptCount val="4"/>
                <c:pt idx="0">
                  <c:v>Да, играет полностью</c:v>
                </c:pt>
                <c:pt idx="1">
                  <c:v>Скорее да, чем нет</c:v>
                </c:pt>
                <c:pt idx="2">
                  <c:v>Скорее нет, чем да</c:v>
                </c:pt>
                <c:pt idx="3">
                  <c:v>Нет, совершенно не играет</c:v>
                </c:pt>
              </c:strCache>
            </c:strRef>
          </c:cat>
          <c:val>
            <c:numRef>
              <c:f>сравнение!$B$14:$B$17</c:f>
              <c:numCache>
                <c:formatCode>0%</c:formatCode>
                <c:ptCount val="4"/>
                <c:pt idx="0">
                  <c:v>0.27</c:v>
                </c:pt>
                <c:pt idx="1">
                  <c:v>0.36000000000000032</c:v>
                </c:pt>
                <c:pt idx="2">
                  <c:v>0.18000000000000024</c:v>
                </c:pt>
                <c:pt idx="3">
                  <c:v>0.18000000000000024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01-48CC-9191-0CA072A1DBC2}"/>
            </c:ext>
          </c:extLst>
        </c:ser>
        <c:ser>
          <c:idx val="1"/>
          <c:order val="1"/>
          <c:tx>
            <c:strRef>
              <c:f>сравнение!$C$1</c:f>
              <c:strCache>
                <c:ptCount val="1"/>
                <c:pt idx="0">
                  <c:v>хим-био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8.3333333333333367E-3"/>
                  <c:y val="0.1712962962962978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801-48CC-9191-0CA072A1DB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сравнение!$A$14:$A$17</c:f>
              <c:strCache>
                <c:ptCount val="4"/>
                <c:pt idx="0">
                  <c:v>Да, играет полностью</c:v>
                </c:pt>
                <c:pt idx="1">
                  <c:v>Скорее да, чем нет</c:v>
                </c:pt>
                <c:pt idx="2">
                  <c:v>Скорее нет, чем да</c:v>
                </c:pt>
                <c:pt idx="3">
                  <c:v>Нет, совершенно не играет</c:v>
                </c:pt>
              </c:strCache>
            </c:strRef>
          </c:cat>
          <c:val>
            <c:numRef>
              <c:f>сравнение!$C$14:$C$17</c:f>
              <c:numCache>
                <c:formatCode>0%</c:formatCode>
                <c:ptCount val="4"/>
                <c:pt idx="0">
                  <c:v>0.17</c:v>
                </c:pt>
                <c:pt idx="1">
                  <c:v>0.5</c:v>
                </c:pt>
                <c:pt idx="2">
                  <c:v>0.17</c:v>
                </c:pt>
                <c:pt idx="3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801-48CC-9191-0CA072A1DBC2}"/>
            </c:ext>
          </c:extLst>
        </c:ser>
        <c:ser>
          <c:idx val="2"/>
          <c:order val="2"/>
          <c:tx>
            <c:strRef>
              <c:f>сравнение!$D$1</c:f>
              <c:strCache>
                <c:ptCount val="1"/>
                <c:pt idx="0">
                  <c:v>мат-эконом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6666666666666701E-2"/>
                  <c:y val="-9.25925925925936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801-48CC-9191-0CA072A1DBC2}"/>
                </c:ext>
              </c:extLst>
            </c:dLbl>
            <c:dLbl>
              <c:idx val="1"/>
              <c:layout>
                <c:manualLayout>
                  <c:x val="1.5466499718249541E-2"/>
                  <c:y val="-1.34922410811944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801-48CC-9191-0CA072A1DBC2}"/>
                </c:ext>
              </c:extLst>
            </c:dLbl>
            <c:dLbl>
              <c:idx val="2"/>
              <c:layout>
                <c:manualLayout>
                  <c:x val="0"/>
                  <c:y val="-1.37744867158735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801-48CC-9191-0CA072A1DB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сравнение!$A$14:$A$17</c:f>
              <c:strCache>
                <c:ptCount val="4"/>
                <c:pt idx="0">
                  <c:v>Да, играет полностью</c:v>
                </c:pt>
                <c:pt idx="1">
                  <c:v>Скорее да, чем нет</c:v>
                </c:pt>
                <c:pt idx="2">
                  <c:v>Скорее нет, чем да</c:v>
                </c:pt>
                <c:pt idx="3">
                  <c:v>Нет, совершенно не играет</c:v>
                </c:pt>
              </c:strCache>
            </c:strRef>
          </c:cat>
          <c:val>
            <c:numRef>
              <c:f>сравнение!$D$14:$D$17</c:f>
              <c:numCache>
                <c:formatCode>0%</c:formatCode>
                <c:ptCount val="4"/>
                <c:pt idx="0">
                  <c:v>0.17</c:v>
                </c:pt>
                <c:pt idx="1">
                  <c:v>0.33000000000000185</c:v>
                </c:pt>
                <c:pt idx="2">
                  <c:v>0.42000000000000032</c:v>
                </c:pt>
                <c:pt idx="3">
                  <c:v>8.0000000000000043E-2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801-48CC-9191-0CA072A1DB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97095424"/>
        <c:axId val="197096960"/>
      </c:barChart>
      <c:catAx>
        <c:axId val="1970954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accent6">
                    <a:lumMod val="50000"/>
                  </a:schemeClr>
                </a:solidFill>
              </a:defRPr>
            </a:pPr>
            <a:endParaRPr lang="ru-RU"/>
          </a:p>
        </c:txPr>
        <c:crossAx val="197096960"/>
        <c:crosses val="autoZero"/>
        <c:auto val="1"/>
        <c:lblAlgn val="ctr"/>
        <c:lblOffset val="100"/>
        <c:noMultiLvlLbl val="0"/>
      </c:catAx>
      <c:valAx>
        <c:axId val="197096960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19709542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overlay val="0"/>
    </c:legend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7500000000000172E-2"/>
          <c:y val="5.0925925925926159E-2"/>
          <c:w val="0.85238156214840521"/>
          <c:h val="0.898148148148150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сравнение!$B$1</c:f>
              <c:strCache>
                <c:ptCount val="1"/>
                <c:pt idx="0">
                  <c:v>физ-мат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1.979911182708094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FC5-454B-A7DE-71E54DA36435}"/>
                </c:ext>
              </c:extLst>
            </c:dLbl>
            <c:dLbl>
              <c:idx val="1"/>
              <c:layout>
                <c:manualLayout>
                  <c:x val="-1.6638612481212807E-3"/>
                  <c:y val="-7.98869570047772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FC5-454B-A7DE-71E54DA364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сравнение!$A$3:$A$5</c:f>
              <c:strCache>
                <c:ptCount val="3"/>
                <c:pt idx="0">
                  <c:v>Да (Получил реальные, полезные представления о профессии)</c:v>
                </c:pt>
                <c:pt idx="1">
                  <c:v>Не совсем (Ознакомился с работой предприятия, специалистов, но ничего интересного)</c:v>
                </c:pt>
                <c:pt idx="2">
                  <c:v>Нет (Потерял время на ненужное, неинтересное занятие)</c:v>
                </c:pt>
              </c:strCache>
            </c:strRef>
          </c:cat>
          <c:val>
            <c:numRef>
              <c:f>сравнение!$B$3:$B$5</c:f>
              <c:numCache>
                <c:formatCode>0%</c:formatCode>
                <c:ptCount val="3"/>
                <c:pt idx="0">
                  <c:v>0.55000000000000004</c:v>
                </c:pt>
                <c:pt idx="1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FC5-454B-A7DE-71E54DA36435}"/>
            </c:ext>
          </c:extLst>
        </c:ser>
        <c:ser>
          <c:idx val="1"/>
          <c:order val="1"/>
          <c:tx>
            <c:strRef>
              <c:f>сравнение!$C$1</c:f>
              <c:strCache>
                <c:ptCount val="1"/>
                <c:pt idx="0">
                  <c:v>хим-био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сравнение!$A$3:$A$5</c:f>
              <c:strCache>
                <c:ptCount val="3"/>
                <c:pt idx="0">
                  <c:v>Да (Получил реальные, полезные представления о профессии)</c:v>
                </c:pt>
                <c:pt idx="1">
                  <c:v>Не совсем (Ознакомился с работой предприятия, специалистов, но ничего интересного)</c:v>
                </c:pt>
                <c:pt idx="2">
                  <c:v>Нет (Потерял время на ненужное, неинтересное занятие)</c:v>
                </c:pt>
              </c:strCache>
            </c:strRef>
          </c:cat>
          <c:val>
            <c:numRef>
              <c:f>сравнение!$C$3:$C$5</c:f>
              <c:numCache>
                <c:formatCode>0%</c:formatCode>
                <c:ptCount val="3"/>
                <c:pt idx="0">
                  <c:v>0.83000000000000063</c:v>
                </c:pt>
                <c:pt idx="1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FC5-454B-A7DE-71E54DA36435}"/>
            </c:ext>
          </c:extLst>
        </c:ser>
        <c:ser>
          <c:idx val="2"/>
          <c:order val="2"/>
          <c:tx>
            <c:strRef>
              <c:f>сравнение!$D$1</c:f>
              <c:strCache>
                <c:ptCount val="1"/>
                <c:pt idx="0">
                  <c:v>мат-эконом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сравнение!$A$3:$A$5</c:f>
              <c:strCache>
                <c:ptCount val="3"/>
                <c:pt idx="0">
                  <c:v>Да (Получил реальные, полезные представления о профессии)</c:v>
                </c:pt>
                <c:pt idx="1">
                  <c:v>Не совсем (Ознакомился с работой предприятия, специалистов, но ничего интересного)</c:v>
                </c:pt>
                <c:pt idx="2">
                  <c:v>Нет (Потерял время на ненужное, неинтересное занятие)</c:v>
                </c:pt>
              </c:strCache>
            </c:strRef>
          </c:cat>
          <c:val>
            <c:numRef>
              <c:f>сравнение!$D$3:$D$5</c:f>
              <c:numCache>
                <c:formatCode>0%</c:formatCode>
                <c:ptCount val="3"/>
                <c:pt idx="0">
                  <c:v>0.58000000000000052</c:v>
                </c:pt>
                <c:pt idx="1">
                  <c:v>0.35000000000000031</c:v>
                </c:pt>
                <c:pt idx="2">
                  <c:v>8.0000000000000224E-2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FC5-454B-A7DE-71E54DA364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96956160"/>
        <c:axId val="196957696"/>
      </c:barChart>
      <c:catAx>
        <c:axId val="1969561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accent6">
                    <a:lumMod val="50000"/>
                  </a:schemeClr>
                </a:solidFill>
              </a:defRPr>
            </a:pPr>
            <a:endParaRPr lang="ru-RU"/>
          </a:p>
        </c:txPr>
        <c:crossAx val="196957696"/>
        <c:crosses val="autoZero"/>
        <c:auto val="1"/>
        <c:lblAlgn val="ctr"/>
        <c:lblOffset val="100"/>
        <c:noMultiLvlLbl val="0"/>
      </c:catAx>
      <c:valAx>
        <c:axId val="196957696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19695616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7651030745958192"/>
          <c:y val="0.19502243153813362"/>
          <c:w val="8.829506877764863E-2"/>
          <c:h val="0.25115157480314959"/>
        </c:manualLayout>
      </c:layout>
      <c:overlay val="0"/>
    </c:legend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 год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здоровье</c:v>
                </c:pt>
                <c:pt idx="1">
                  <c:v>успешная профессиональная деятельность</c:v>
                </c:pt>
                <c:pt idx="2">
                  <c:v>самостоятельность и независимость</c:v>
                </c:pt>
                <c:pt idx="3">
                  <c:v>уважение окружающих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56</c:v>
                </c:pt>
                <c:pt idx="1">
                  <c:v>32</c:v>
                </c:pt>
                <c:pt idx="2">
                  <c:v>20</c:v>
                </c:pt>
                <c:pt idx="3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24-40DF-A377-09B14F90D25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 год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здоровье</c:v>
                </c:pt>
                <c:pt idx="1">
                  <c:v>успешная профессиональная деятельность</c:v>
                </c:pt>
                <c:pt idx="2">
                  <c:v>самостоятельность и независимость</c:v>
                </c:pt>
                <c:pt idx="3">
                  <c:v>уважение окружающих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66</c:v>
                </c:pt>
                <c:pt idx="1">
                  <c:v>32</c:v>
                </c:pt>
                <c:pt idx="2">
                  <c:v>24</c:v>
                </c:pt>
                <c:pt idx="3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24-40DF-A377-09B14F90D25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2017 год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здоровье</c:v>
                </c:pt>
                <c:pt idx="1">
                  <c:v>успешная профессиональная деятельность</c:v>
                </c:pt>
                <c:pt idx="2">
                  <c:v>самостоятельность и независимость</c:v>
                </c:pt>
                <c:pt idx="3">
                  <c:v>уважение окружающих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68</c:v>
                </c:pt>
                <c:pt idx="1">
                  <c:v>64</c:v>
                </c:pt>
                <c:pt idx="2">
                  <c:v>83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024-40DF-A377-09B14F90D2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1145016"/>
        <c:axId val="471145672"/>
      </c:barChart>
      <c:catAx>
        <c:axId val="471145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71145672"/>
        <c:crosses val="autoZero"/>
        <c:auto val="1"/>
        <c:lblAlgn val="ctr"/>
        <c:lblOffset val="100"/>
        <c:noMultiLvlLbl val="0"/>
      </c:catAx>
      <c:valAx>
        <c:axId val="471145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71145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отчетливо представляю будущее</c:v>
                </c:pt>
                <c:pt idx="1">
                  <c:v>жизненные планы не определены</c:v>
                </c:pt>
                <c:pt idx="2">
                  <c:v>не думаю о будущем</c:v>
                </c:pt>
                <c:pt idx="3">
                  <c:v>думаю о будущем, но планов нет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36</c:v>
                </c:pt>
                <c:pt idx="1">
                  <c:v>4</c:v>
                </c:pt>
                <c:pt idx="2">
                  <c:v>20</c:v>
                </c:pt>
                <c:pt idx="3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23-44F1-87AD-E28A9C25192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отчетливо представляю будущее</c:v>
                </c:pt>
                <c:pt idx="1">
                  <c:v>жизненные планы не определены</c:v>
                </c:pt>
                <c:pt idx="2">
                  <c:v>не думаю о будущем</c:v>
                </c:pt>
                <c:pt idx="3">
                  <c:v>думаю о будущем, но планов нет 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39</c:v>
                </c:pt>
                <c:pt idx="1">
                  <c:v>7</c:v>
                </c:pt>
                <c:pt idx="2">
                  <c:v>15</c:v>
                </c:pt>
                <c:pt idx="3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23-44F1-87AD-E28A9C25192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отчетливо представляю будущее</c:v>
                </c:pt>
                <c:pt idx="1">
                  <c:v>жизненные планы не определены</c:v>
                </c:pt>
                <c:pt idx="2">
                  <c:v>не думаю о будущем</c:v>
                </c:pt>
                <c:pt idx="3">
                  <c:v>думаю о будущем, но планов нет 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68</c:v>
                </c:pt>
                <c:pt idx="1">
                  <c:v>0</c:v>
                </c:pt>
                <c:pt idx="2">
                  <c:v>10</c:v>
                </c:pt>
                <c:pt idx="3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F23-44F1-87AD-E28A9C2519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2315592"/>
        <c:axId val="542315920"/>
      </c:barChart>
      <c:catAx>
        <c:axId val="542315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42315920"/>
        <c:crosses val="autoZero"/>
        <c:auto val="1"/>
        <c:lblAlgn val="ctr"/>
        <c:lblOffset val="100"/>
        <c:noMultiLvlLbl val="0"/>
      </c:catAx>
      <c:valAx>
        <c:axId val="542315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42315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A306A1-A3CC-4969-BCC5-215584CF82F9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507021B-42D5-4120-8807-6FFB5B7107EB}">
      <dgm:prSet/>
      <dgm:spPr/>
      <dgm:t>
        <a:bodyPr/>
        <a:lstStyle/>
        <a:p>
          <a:r>
            <a:rPr lang="ru-RU" dirty="0">
              <a:solidFill>
                <a:schemeClr val="tx2"/>
              </a:solidFill>
            </a:rPr>
            <a:t>Старшая школа – не окончание общего, а старт другого, </a:t>
          </a:r>
          <a:r>
            <a:rPr lang="ru-RU" u="sng" dirty="0">
              <a:solidFill>
                <a:schemeClr val="tx2"/>
              </a:solidFill>
            </a:rPr>
            <a:t>нешкольного типа образования </a:t>
          </a:r>
          <a:r>
            <a:rPr lang="ru-RU" dirty="0">
              <a:solidFill>
                <a:schemeClr val="tx2"/>
              </a:solidFill>
            </a:rPr>
            <a:t>(И.И. Калина)</a:t>
          </a:r>
        </a:p>
      </dgm:t>
    </dgm:pt>
    <dgm:pt modelId="{3F7271B6-47AD-4F2A-8AF1-E3391A80B836}" type="parTrans" cxnId="{90C85953-68BF-4CDC-B751-3644C2C13665}">
      <dgm:prSet/>
      <dgm:spPr/>
      <dgm:t>
        <a:bodyPr/>
        <a:lstStyle/>
        <a:p>
          <a:endParaRPr lang="ru-RU"/>
        </a:p>
      </dgm:t>
    </dgm:pt>
    <dgm:pt modelId="{BFF90D8C-F576-4547-BC7A-3D203AE9B762}" type="sibTrans" cxnId="{90C85953-68BF-4CDC-B751-3644C2C13665}">
      <dgm:prSet/>
      <dgm:spPr/>
      <dgm:t>
        <a:bodyPr/>
        <a:lstStyle/>
        <a:p>
          <a:endParaRPr lang="ru-RU"/>
        </a:p>
      </dgm:t>
    </dgm:pt>
    <dgm:pt modelId="{02B184B7-C042-4E2F-941A-492EEAE50011}">
      <dgm:prSet/>
      <dgm:spPr/>
      <dgm:t>
        <a:bodyPr/>
        <a:lstStyle/>
        <a:p>
          <a:r>
            <a:rPr lang="ru-RU" dirty="0">
              <a:solidFill>
                <a:schemeClr val="tx2"/>
              </a:solidFill>
            </a:rPr>
            <a:t>Смена базовой институциональной формы в сфере образования: от «школы» к «</a:t>
          </a:r>
          <a:r>
            <a:rPr lang="ru-RU" u="sng" dirty="0">
              <a:solidFill>
                <a:schemeClr val="tx2"/>
              </a:solidFill>
            </a:rPr>
            <a:t>индивидуальной образовательной программе</a:t>
          </a:r>
          <a:r>
            <a:rPr lang="ru-RU" dirty="0">
              <a:solidFill>
                <a:schemeClr val="tx2"/>
              </a:solidFill>
            </a:rPr>
            <a:t>»</a:t>
          </a:r>
        </a:p>
        <a:p>
          <a:r>
            <a:rPr lang="ru-RU" dirty="0">
              <a:solidFill>
                <a:schemeClr val="tx2"/>
              </a:solidFill>
            </a:rPr>
            <a:t> (П.Г. Щедровицкий)</a:t>
          </a:r>
        </a:p>
      </dgm:t>
    </dgm:pt>
    <dgm:pt modelId="{EAE8F701-0D0E-4723-B1D7-F93079808605}" type="parTrans" cxnId="{91136AB9-9ED4-48DD-B4D4-24ACC4892747}">
      <dgm:prSet/>
      <dgm:spPr/>
      <dgm:t>
        <a:bodyPr/>
        <a:lstStyle/>
        <a:p>
          <a:endParaRPr lang="ru-RU"/>
        </a:p>
      </dgm:t>
    </dgm:pt>
    <dgm:pt modelId="{0C71AEA1-CDA9-4D98-8003-ED0921D18B37}" type="sibTrans" cxnId="{91136AB9-9ED4-48DD-B4D4-24ACC4892747}">
      <dgm:prSet/>
      <dgm:spPr/>
      <dgm:t>
        <a:bodyPr/>
        <a:lstStyle/>
        <a:p>
          <a:endParaRPr lang="ru-RU"/>
        </a:p>
      </dgm:t>
    </dgm:pt>
    <dgm:pt modelId="{98B5F30A-793E-459D-B148-48A71366748C}">
      <dgm:prSet/>
      <dgm:spPr/>
      <dgm:t>
        <a:bodyPr/>
        <a:lstStyle/>
        <a:p>
          <a:r>
            <a:rPr lang="ru-RU" dirty="0">
              <a:solidFill>
                <a:schemeClr val="tx2"/>
              </a:solidFill>
            </a:rPr>
            <a:t>Новый тип учреждения - </a:t>
          </a:r>
          <a:r>
            <a:rPr lang="ru-RU" u="sng" dirty="0">
              <a:solidFill>
                <a:schemeClr val="tx2"/>
              </a:solidFill>
            </a:rPr>
            <a:t>интегрированное социальное учреждение</a:t>
          </a:r>
          <a:r>
            <a:rPr lang="ru-RU" dirty="0">
              <a:solidFill>
                <a:schemeClr val="tx2"/>
              </a:solidFill>
            </a:rPr>
            <a:t>, оказывающее многопрофильные услуги в сфере образования, культуры, спорта, социального обеспечения и здравоохранения (Стратегия 2020)</a:t>
          </a:r>
        </a:p>
      </dgm:t>
    </dgm:pt>
    <dgm:pt modelId="{74BFC5B6-9037-436D-8DF0-DB08A6CCFBE5}" type="parTrans" cxnId="{7D31E6C4-EE7D-4A0B-AC73-022792C9A0A7}">
      <dgm:prSet/>
      <dgm:spPr/>
      <dgm:t>
        <a:bodyPr/>
        <a:lstStyle/>
        <a:p>
          <a:endParaRPr lang="ru-RU"/>
        </a:p>
      </dgm:t>
    </dgm:pt>
    <dgm:pt modelId="{50CACA7E-7966-404A-91C7-9E044610A324}" type="sibTrans" cxnId="{7D31E6C4-EE7D-4A0B-AC73-022792C9A0A7}">
      <dgm:prSet/>
      <dgm:spPr/>
      <dgm:t>
        <a:bodyPr/>
        <a:lstStyle/>
        <a:p>
          <a:endParaRPr lang="ru-RU"/>
        </a:p>
      </dgm:t>
    </dgm:pt>
    <dgm:pt modelId="{B28A9C90-AB1F-41F1-83AE-582BC46A3E53}">
      <dgm:prSet/>
      <dgm:spPr/>
      <dgm:t>
        <a:bodyPr/>
        <a:lstStyle/>
        <a:p>
          <a:r>
            <a:rPr lang="ru-RU" dirty="0">
              <a:solidFill>
                <a:schemeClr val="tx2"/>
              </a:solidFill>
            </a:rPr>
            <a:t>Старшая школа – это пространство проб переноса сформированных  в основной школе компетенций на внешние, </a:t>
          </a:r>
          <a:r>
            <a:rPr lang="ru-RU" dirty="0" err="1">
              <a:solidFill>
                <a:schemeClr val="tx2"/>
              </a:solidFill>
            </a:rPr>
            <a:t>внепредметные</a:t>
          </a:r>
          <a:r>
            <a:rPr lang="ru-RU" dirty="0">
              <a:solidFill>
                <a:schemeClr val="tx2"/>
              </a:solidFill>
            </a:rPr>
            <a:t> ситуации</a:t>
          </a:r>
        </a:p>
      </dgm:t>
    </dgm:pt>
    <dgm:pt modelId="{0E1CBDFD-9F72-4E1A-A191-FCDFB667C11F}" type="parTrans" cxnId="{7965AD9E-3935-434F-A6A1-EC86C5F296A1}">
      <dgm:prSet/>
      <dgm:spPr/>
      <dgm:t>
        <a:bodyPr/>
        <a:lstStyle/>
        <a:p>
          <a:endParaRPr lang="ru-RU"/>
        </a:p>
      </dgm:t>
    </dgm:pt>
    <dgm:pt modelId="{F899C660-DBC0-4D4E-9DC5-CA5346598A93}" type="sibTrans" cxnId="{7965AD9E-3935-434F-A6A1-EC86C5F296A1}">
      <dgm:prSet/>
      <dgm:spPr/>
      <dgm:t>
        <a:bodyPr/>
        <a:lstStyle/>
        <a:p>
          <a:endParaRPr lang="ru-RU"/>
        </a:p>
      </dgm:t>
    </dgm:pt>
    <dgm:pt modelId="{4EB8DFCC-8B2E-4249-B908-E50A9D743B5E}" type="pres">
      <dgm:prSet presAssocID="{E7A306A1-A3CC-4969-BCC5-215584CF82F9}" presName="Name0" presStyleCnt="0">
        <dgm:presLayoutVars>
          <dgm:dir/>
          <dgm:resizeHandles val="exact"/>
        </dgm:presLayoutVars>
      </dgm:prSet>
      <dgm:spPr/>
    </dgm:pt>
    <dgm:pt modelId="{B95EDE2B-1D3A-43F5-AAEC-F3D2DAABB273}" type="pres">
      <dgm:prSet presAssocID="{E7A306A1-A3CC-4969-BCC5-215584CF82F9}" presName="fgShape" presStyleLbl="fgShp" presStyleIdx="0" presStyleCnt="1"/>
      <dgm:spPr/>
    </dgm:pt>
    <dgm:pt modelId="{F3ECCEFA-0A6E-496B-97F2-106D19151E9C}" type="pres">
      <dgm:prSet presAssocID="{E7A306A1-A3CC-4969-BCC5-215584CF82F9}" presName="linComp" presStyleCnt="0"/>
      <dgm:spPr/>
    </dgm:pt>
    <dgm:pt modelId="{0CE75C0C-D995-44C4-BEC4-8CB0F79A7DCD}" type="pres">
      <dgm:prSet presAssocID="{F507021B-42D5-4120-8807-6FFB5B7107EB}" presName="compNode" presStyleCnt="0"/>
      <dgm:spPr/>
    </dgm:pt>
    <dgm:pt modelId="{5DAAA205-1CFE-465B-9051-F4FAF98FD23E}" type="pres">
      <dgm:prSet presAssocID="{F507021B-42D5-4120-8807-6FFB5B7107EB}" presName="bkgdShape" presStyleLbl="node1" presStyleIdx="0" presStyleCnt="4"/>
      <dgm:spPr/>
    </dgm:pt>
    <dgm:pt modelId="{9398F2D3-C052-4089-80CF-3DF8CA87D9EB}" type="pres">
      <dgm:prSet presAssocID="{F507021B-42D5-4120-8807-6FFB5B7107EB}" presName="nodeTx" presStyleLbl="node1" presStyleIdx="0" presStyleCnt="4">
        <dgm:presLayoutVars>
          <dgm:bulletEnabled val="1"/>
        </dgm:presLayoutVars>
      </dgm:prSet>
      <dgm:spPr/>
    </dgm:pt>
    <dgm:pt modelId="{FA734BAA-9F69-48B7-B3CC-2ABD4F68D964}" type="pres">
      <dgm:prSet presAssocID="{F507021B-42D5-4120-8807-6FFB5B7107EB}" presName="invisiNode" presStyleLbl="node1" presStyleIdx="0" presStyleCnt="4"/>
      <dgm:spPr/>
    </dgm:pt>
    <dgm:pt modelId="{7FA3AFA3-5E62-4FF4-A40E-0631D603617E}" type="pres">
      <dgm:prSet presAssocID="{F507021B-42D5-4120-8807-6FFB5B7107EB}" presName="imagNode" presStyleLbl="fgImgPlace1" presStyleIdx="0" presStyleCnt="4"/>
      <dgm:spPr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A2348304-7C9F-48FA-B00D-1ED48F8AB741}" type="pres">
      <dgm:prSet presAssocID="{BFF90D8C-F576-4547-BC7A-3D203AE9B762}" presName="sibTrans" presStyleLbl="sibTrans2D1" presStyleIdx="0" presStyleCnt="0"/>
      <dgm:spPr/>
    </dgm:pt>
    <dgm:pt modelId="{5681D3DE-322F-4BFE-8DCD-BB11F45ADC08}" type="pres">
      <dgm:prSet presAssocID="{02B184B7-C042-4E2F-941A-492EEAE50011}" presName="compNode" presStyleCnt="0"/>
      <dgm:spPr/>
    </dgm:pt>
    <dgm:pt modelId="{B409801C-D7E8-458F-9A50-C0DF50CF1849}" type="pres">
      <dgm:prSet presAssocID="{02B184B7-C042-4E2F-941A-492EEAE50011}" presName="bkgdShape" presStyleLbl="node1" presStyleIdx="1" presStyleCnt="4"/>
      <dgm:spPr/>
    </dgm:pt>
    <dgm:pt modelId="{28C69E53-511B-4D50-BF0D-4387FB0AD695}" type="pres">
      <dgm:prSet presAssocID="{02B184B7-C042-4E2F-941A-492EEAE50011}" presName="nodeTx" presStyleLbl="node1" presStyleIdx="1" presStyleCnt="4">
        <dgm:presLayoutVars>
          <dgm:bulletEnabled val="1"/>
        </dgm:presLayoutVars>
      </dgm:prSet>
      <dgm:spPr/>
    </dgm:pt>
    <dgm:pt modelId="{B99D1A86-F099-4B02-BC73-3E9C53D13DDF}" type="pres">
      <dgm:prSet presAssocID="{02B184B7-C042-4E2F-941A-492EEAE50011}" presName="invisiNode" presStyleLbl="node1" presStyleIdx="1" presStyleCnt="4"/>
      <dgm:spPr/>
    </dgm:pt>
    <dgm:pt modelId="{54245D99-124D-494F-AB44-4F8E9F703602}" type="pres">
      <dgm:prSet presAssocID="{02B184B7-C042-4E2F-941A-492EEAE50011}" presName="imagNode" presStyleLbl="fgImgPlace1" presStyleIdx="1" presStyleCnt="4"/>
      <dgm:spPr>
        <a:blipFill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AB7E4B4A-0324-40A5-BCB4-FE4C45CC6983}" type="pres">
      <dgm:prSet presAssocID="{0C71AEA1-CDA9-4D98-8003-ED0921D18B37}" presName="sibTrans" presStyleLbl="sibTrans2D1" presStyleIdx="0" presStyleCnt="0"/>
      <dgm:spPr/>
    </dgm:pt>
    <dgm:pt modelId="{C8144617-6C5A-4C7D-A297-0E8FA7740923}" type="pres">
      <dgm:prSet presAssocID="{98B5F30A-793E-459D-B148-48A71366748C}" presName="compNode" presStyleCnt="0"/>
      <dgm:spPr/>
    </dgm:pt>
    <dgm:pt modelId="{AF188E67-ACEA-4D73-A8D2-3F779F701095}" type="pres">
      <dgm:prSet presAssocID="{98B5F30A-793E-459D-B148-48A71366748C}" presName="bkgdShape" presStyleLbl="node1" presStyleIdx="2" presStyleCnt="4"/>
      <dgm:spPr/>
    </dgm:pt>
    <dgm:pt modelId="{1FDA47E6-5A6E-4A1E-9ED7-CEFBE9B2C5E2}" type="pres">
      <dgm:prSet presAssocID="{98B5F30A-793E-459D-B148-48A71366748C}" presName="nodeTx" presStyleLbl="node1" presStyleIdx="2" presStyleCnt="4">
        <dgm:presLayoutVars>
          <dgm:bulletEnabled val="1"/>
        </dgm:presLayoutVars>
      </dgm:prSet>
      <dgm:spPr/>
    </dgm:pt>
    <dgm:pt modelId="{73E8E8DF-67B0-45E5-8E7F-816479F22EBB}" type="pres">
      <dgm:prSet presAssocID="{98B5F30A-793E-459D-B148-48A71366748C}" presName="invisiNode" presStyleLbl="node1" presStyleIdx="2" presStyleCnt="4"/>
      <dgm:spPr/>
    </dgm:pt>
    <dgm:pt modelId="{C29FE1F9-E5D7-4D27-A70D-61B827C8AB84}" type="pres">
      <dgm:prSet presAssocID="{98B5F30A-793E-459D-B148-48A71366748C}" presName="imagNode" presStyleLbl="fgImgPlace1" presStyleIdx="2" presStyleCnt="4" custLinFactNeighborX="536" custLinFactNeighborY="-488"/>
      <dgm:spPr>
        <a:blipFill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BBF83BF4-5BB1-4B65-AFD1-8EDBC5687ABE}" type="pres">
      <dgm:prSet presAssocID="{50CACA7E-7966-404A-91C7-9E044610A324}" presName="sibTrans" presStyleLbl="sibTrans2D1" presStyleIdx="0" presStyleCnt="0"/>
      <dgm:spPr/>
    </dgm:pt>
    <dgm:pt modelId="{7B8523B1-65C7-4555-A596-AAAC2226CF88}" type="pres">
      <dgm:prSet presAssocID="{B28A9C90-AB1F-41F1-83AE-582BC46A3E53}" presName="compNode" presStyleCnt="0"/>
      <dgm:spPr/>
    </dgm:pt>
    <dgm:pt modelId="{C474677E-12F2-4E7C-AB3D-84B03DC5BE63}" type="pres">
      <dgm:prSet presAssocID="{B28A9C90-AB1F-41F1-83AE-582BC46A3E53}" presName="bkgdShape" presStyleLbl="node1" presStyleIdx="3" presStyleCnt="4"/>
      <dgm:spPr/>
    </dgm:pt>
    <dgm:pt modelId="{1841EC86-2A9E-402D-96CA-D7BBED0ED6D7}" type="pres">
      <dgm:prSet presAssocID="{B28A9C90-AB1F-41F1-83AE-582BC46A3E53}" presName="nodeTx" presStyleLbl="node1" presStyleIdx="3" presStyleCnt="4">
        <dgm:presLayoutVars>
          <dgm:bulletEnabled val="1"/>
        </dgm:presLayoutVars>
      </dgm:prSet>
      <dgm:spPr/>
    </dgm:pt>
    <dgm:pt modelId="{86FD2FD4-87BD-41DD-991D-EBF890EA2FD8}" type="pres">
      <dgm:prSet presAssocID="{B28A9C90-AB1F-41F1-83AE-582BC46A3E53}" presName="invisiNode" presStyleLbl="node1" presStyleIdx="3" presStyleCnt="4"/>
      <dgm:spPr/>
    </dgm:pt>
    <dgm:pt modelId="{FA6158B4-58C2-4DC8-BCA4-A17B47514C73}" type="pres">
      <dgm:prSet presAssocID="{B28A9C90-AB1F-41F1-83AE-582BC46A3E53}" presName="imagNode" presStyleLbl="fgImgPlace1" presStyleIdx="3" presStyleCnt="4"/>
      <dgm:spPr>
        <a:blipFill>
          <a:blip xmlns:r="http://schemas.openxmlformats.org/officeDocument/2006/relationships"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</dgm:ptLst>
  <dgm:cxnLst>
    <dgm:cxn modelId="{715E3F1C-99D9-488E-AF84-FDD4C19EC049}" type="presOf" srcId="{B28A9C90-AB1F-41F1-83AE-582BC46A3E53}" destId="{C474677E-12F2-4E7C-AB3D-84B03DC5BE63}" srcOrd="0" destOrd="0" presId="urn:microsoft.com/office/officeart/2005/8/layout/hList7"/>
    <dgm:cxn modelId="{CB5B262F-BF12-4356-AEE3-1B1DBCAFBD52}" type="presOf" srcId="{0C71AEA1-CDA9-4D98-8003-ED0921D18B37}" destId="{AB7E4B4A-0324-40A5-BCB4-FE4C45CC6983}" srcOrd="0" destOrd="0" presId="urn:microsoft.com/office/officeart/2005/8/layout/hList7"/>
    <dgm:cxn modelId="{1F8EA949-9B83-4A60-BD46-CB85489FEB69}" type="presOf" srcId="{BFF90D8C-F576-4547-BC7A-3D203AE9B762}" destId="{A2348304-7C9F-48FA-B00D-1ED48F8AB741}" srcOrd="0" destOrd="0" presId="urn:microsoft.com/office/officeart/2005/8/layout/hList7"/>
    <dgm:cxn modelId="{90C85953-68BF-4CDC-B751-3644C2C13665}" srcId="{E7A306A1-A3CC-4969-BCC5-215584CF82F9}" destId="{F507021B-42D5-4120-8807-6FFB5B7107EB}" srcOrd="0" destOrd="0" parTransId="{3F7271B6-47AD-4F2A-8AF1-E3391A80B836}" sibTransId="{BFF90D8C-F576-4547-BC7A-3D203AE9B762}"/>
    <dgm:cxn modelId="{AF72F57A-F47A-4036-B7DF-89C54F281B98}" type="presOf" srcId="{50CACA7E-7966-404A-91C7-9E044610A324}" destId="{BBF83BF4-5BB1-4B65-AFD1-8EDBC5687ABE}" srcOrd="0" destOrd="0" presId="urn:microsoft.com/office/officeart/2005/8/layout/hList7"/>
    <dgm:cxn modelId="{BFAEF384-A575-4D89-BD06-C2A63D75023C}" type="presOf" srcId="{F507021B-42D5-4120-8807-6FFB5B7107EB}" destId="{9398F2D3-C052-4089-80CF-3DF8CA87D9EB}" srcOrd="1" destOrd="0" presId="urn:microsoft.com/office/officeart/2005/8/layout/hList7"/>
    <dgm:cxn modelId="{7965AD9E-3935-434F-A6A1-EC86C5F296A1}" srcId="{E7A306A1-A3CC-4969-BCC5-215584CF82F9}" destId="{B28A9C90-AB1F-41F1-83AE-582BC46A3E53}" srcOrd="3" destOrd="0" parTransId="{0E1CBDFD-9F72-4E1A-A191-FCDFB667C11F}" sibTransId="{F899C660-DBC0-4D4E-9DC5-CA5346598A93}"/>
    <dgm:cxn modelId="{6A0B9CAB-21AF-4A9C-99B9-CD6C779FDFAC}" type="presOf" srcId="{B28A9C90-AB1F-41F1-83AE-582BC46A3E53}" destId="{1841EC86-2A9E-402D-96CA-D7BBED0ED6D7}" srcOrd="1" destOrd="0" presId="urn:microsoft.com/office/officeart/2005/8/layout/hList7"/>
    <dgm:cxn modelId="{5AAE96AD-A584-4BB1-AABE-B5CA86712B2D}" type="presOf" srcId="{F507021B-42D5-4120-8807-6FFB5B7107EB}" destId="{5DAAA205-1CFE-465B-9051-F4FAF98FD23E}" srcOrd="0" destOrd="0" presId="urn:microsoft.com/office/officeart/2005/8/layout/hList7"/>
    <dgm:cxn modelId="{3B9395B6-50E8-410D-8130-E959D4DEBEE7}" type="presOf" srcId="{98B5F30A-793E-459D-B148-48A71366748C}" destId="{1FDA47E6-5A6E-4A1E-9ED7-CEFBE9B2C5E2}" srcOrd="1" destOrd="0" presId="urn:microsoft.com/office/officeart/2005/8/layout/hList7"/>
    <dgm:cxn modelId="{91136AB9-9ED4-48DD-B4D4-24ACC4892747}" srcId="{E7A306A1-A3CC-4969-BCC5-215584CF82F9}" destId="{02B184B7-C042-4E2F-941A-492EEAE50011}" srcOrd="1" destOrd="0" parTransId="{EAE8F701-0D0E-4723-B1D7-F93079808605}" sibTransId="{0C71AEA1-CDA9-4D98-8003-ED0921D18B37}"/>
    <dgm:cxn modelId="{7D31E6C4-EE7D-4A0B-AC73-022792C9A0A7}" srcId="{E7A306A1-A3CC-4969-BCC5-215584CF82F9}" destId="{98B5F30A-793E-459D-B148-48A71366748C}" srcOrd="2" destOrd="0" parTransId="{74BFC5B6-9037-436D-8DF0-DB08A6CCFBE5}" sibTransId="{50CACA7E-7966-404A-91C7-9E044610A324}"/>
    <dgm:cxn modelId="{8A7F75C8-F89C-4E70-AAE5-7FAE61D51C7D}" type="presOf" srcId="{98B5F30A-793E-459D-B148-48A71366748C}" destId="{AF188E67-ACEA-4D73-A8D2-3F779F701095}" srcOrd="0" destOrd="0" presId="urn:microsoft.com/office/officeart/2005/8/layout/hList7"/>
    <dgm:cxn modelId="{EEEA62CB-390A-490C-8F66-393219D0EDA1}" type="presOf" srcId="{02B184B7-C042-4E2F-941A-492EEAE50011}" destId="{28C69E53-511B-4D50-BF0D-4387FB0AD695}" srcOrd="1" destOrd="0" presId="urn:microsoft.com/office/officeart/2005/8/layout/hList7"/>
    <dgm:cxn modelId="{FB9CABD4-BE96-4702-AEF7-19E19F995AE6}" type="presOf" srcId="{02B184B7-C042-4E2F-941A-492EEAE50011}" destId="{B409801C-D7E8-458F-9A50-C0DF50CF1849}" srcOrd="0" destOrd="0" presId="urn:microsoft.com/office/officeart/2005/8/layout/hList7"/>
    <dgm:cxn modelId="{B2A105FF-C512-471C-A139-5282E3FA4CBF}" type="presOf" srcId="{E7A306A1-A3CC-4969-BCC5-215584CF82F9}" destId="{4EB8DFCC-8B2E-4249-B908-E50A9D743B5E}" srcOrd="0" destOrd="0" presId="urn:microsoft.com/office/officeart/2005/8/layout/hList7"/>
    <dgm:cxn modelId="{BEC81050-39C6-4041-9F6D-1F5C678EF57F}" type="presParOf" srcId="{4EB8DFCC-8B2E-4249-B908-E50A9D743B5E}" destId="{B95EDE2B-1D3A-43F5-AAEC-F3D2DAABB273}" srcOrd="0" destOrd="0" presId="urn:microsoft.com/office/officeart/2005/8/layout/hList7"/>
    <dgm:cxn modelId="{92BB3C26-79EC-407A-9E76-6527EEEB6D2B}" type="presParOf" srcId="{4EB8DFCC-8B2E-4249-B908-E50A9D743B5E}" destId="{F3ECCEFA-0A6E-496B-97F2-106D19151E9C}" srcOrd="1" destOrd="0" presId="urn:microsoft.com/office/officeart/2005/8/layout/hList7"/>
    <dgm:cxn modelId="{E7B08219-EBC2-488B-B2A1-E50D7D692434}" type="presParOf" srcId="{F3ECCEFA-0A6E-496B-97F2-106D19151E9C}" destId="{0CE75C0C-D995-44C4-BEC4-8CB0F79A7DCD}" srcOrd="0" destOrd="0" presId="urn:microsoft.com/office/officeart/2005/8/layout/hList7"/>
    <dgm:cxn modelId="{B8EC3D1C-86EA-4209-8DE5-86A0EC805606}" type="presParOf" srcId="{0CE75C0C-D995-44C4-BEC4-8CB0F79A7DCD}" destId="{5DAAA205-1CFE-465B-9051-F4FAF98FD23E}" srcOrd="0" destOrd="0" presId="urn:microsoft.com/office/officeart/2005/8/layout/hList7"/>
    <dgm:cxn modelId="{6DBCB147-C90A-42A4-A85B-CC0F22A3DCDF}" type="presParOf" srcId="{0CE75C0C-D995-44C4-BEC4-8CB0F79A7DCD}" destId="{9398F2D3-C052-4089-80CF-3DF8CA87D9EB}" srcOrd="1" destOrd="0" presId="urn:microsoft.com/office/officeart/2005/8/layout/hList7"/>
    <dgm:cxn modelId="{760ACB93-7A9A-41A4-90AD-58088B95B9D5}" type="presParOf" srcId="{0CE75C0C-D995-44C4-BEC4-8CB0F79A7DCD}" destId="{FA734BAA-9F69-48B7-B3CC-2ABD4F68D964}" srcOrd="2" destOrd="0" presId="urn:microsoft.com/office/officeart/2005/8/layout/hList7"/>
    <dgm:cxn modelId="{20A18881-67B7-440B-BB0B-FC6CD710BB7B}" type="presParOf" srcId="{0CE75C0C-D995-44C4-BEC4-8CB0F79A7DCD}" destId="{7FA3AFA3-5E62-4FF4-A40E-0631D603617E}" srcOrd="3" destOrd="0" presId="urn:microsoft.com/office/officeart/2005/8/layout/hList7"/>
    <dgm:cxn modelId="{2DE6AC67-D05E-4118-80AF-5238F9E5007E}" type="presParOf" srcId="{F3ECCEFA-0A6E-496B-97F2-106D19151E9C}" destId="{A2348304-7C9F-48FA-B00D-1ED48F8AB741}" srcOrd="1" destOrd="0" presId="urn:microsoft.com/office/officeart/2005/8/layout/hList7"/>
    <dgm:cxn modelId="{A34609C3-3F06-4547-86DB-466E1A8962EA}" type="presParOf" srcId="{F3ECCEFA-0A6E-496B-97F2-106D19151E9C}" destId="{5681D3DE-322F-4BFE-8DCD-BB11F45ADC08}" srcOrd="2" destOrd="0" presId="urn:microsoft.com/office/officeart/2005/8/layout/hList7"/>
    <dgm:cxn modelId="{8F3D83E1-F2CF-4FFE-AC29-A3DA62E8E254}" type="presParOf" srcId="{5681D3DE-322F-4BFE-8DCD-BB11F45ADC08}" destId="{B409801C-D7E8-458F-9A50-C0DF50CF1849}" srcOrd="0" destOrd="0" presId="urn:microsoft.com/office/officeart/2005/8/layout/hList7"/>
    <dgm:cxn modelId="{5B132F7B-0125-4F94-9D0A-C04426EE40CB}" type="presParOf" srcId="{5681D3DE-322F-4BFE-8DCD-BB11F45ADC08}" destId="{28C69E53-511B-4D50-BF0D-4387FB0AD695}" srcOrd="1" destOrd="0" presId="urn:microsoft.com/office/officeart/2005/8/layout/hList7"/>
    <dgm:cxn modelId="{73BADF5D-7650-43AA-8677-A3C5BBCC7300}" type="presParOf" srcId="{5681D3DE-322F-4BFE-8DCD-BB11F45ADC08}" destId="{B99D1A86-F099-4B02-BC73-3E9C53D13DDF}" srcOrd="2" destOrd="0" presId="urn:microsoft.com/office/officeart/2005/8/layout/hList7"/>
    <dgm:cxn modelId="{A686AD7A-7220-48D8-8D51-24A81D27B62A}" type="presParOf" srcId="{5681D3DE-322F-4BFE-8DCD-BB11F45ADC08}" destId="{54245D99-124D-494F-AB44-4F8E9F703602}" srcOrd="3" destOrd="0" presId="urn:microsoft.com/office/officeart/2005/8/layout/hList7"/>
    <dgm:cxn modelId="{C4799ACC-A1E3-4C3B-8704-9EBC0975C37E}" type="presParOf" srcId="{F3ECCEFA-0A6E-496B-97F2-106D19151E9C}" destId="{AB7E4B4A-0324-40A5-BCB4-FE4C45CC6983}" srcOrd="3" destOrd="0" presId="urn:microsoft.com/office/officeart/2005/8/layout/hList7"/>
    <dgm:cxn modelId="{38EBA54B-DEE9-4592-AAC5-9606808151B2}" type="presParOf" srcId="{F3ECCEFA-0A6E-496B-97F2-106D19151E9C}" destId="{C8144617-6C5A-4C7D-A297-0E8FA7740923}" srcOrd="4" destOrd="0" presId="urn:microsoft.com/office/officeart/2005/8/layout/hList7"/>
    <dgm:cxn modelId="{DAF0978A-6BC1-47BA-9CB0-D2694B258844}" type="presParOf" srcId="{C8144617-6C5A-4C7D-A297-0E8FA7740923}" destId="{AF188E67-ACEA-4D73-A8D2-3F779F701095}" srcOrd="0" destOrd="0" presId="urn:microsoft.com/office/officeart/2005/8/layout/hList7"/>
    <dgm:cxn modelId="{8D704F1A-E15E-4CEF-9226-0857D42A6406}" type="presParOf" srcId="{C8144617-6C5A-4C7D-A297-0E8FA7740923}" destId="{1FDA47E6-5A6E-4A1E-9ED7-CEFBE9B2C5E2}" srcOrd="1" destOrd="0" presId="urn:microsoft.com/office/officeart/2005/8/layout/hList7"/>
    <dgm:cxn modelId="{3348EEFD-5367-4330-84E4-9B694E35205F}" type="presParOf" srcId="{C8144617-6C5A-4C7D-A297-0E8FA7740923}" destId="{73E8E8DF-67B0-45E5-8E7F-816479F22EBB}" srcOrd="2" destOrd="0" presId="urn:microsoft.com/office/officeart/2005/8/layout/hList7"/>
    <dgm:cxn modelId="{71A4DCE2-0372-408A-A1C1-26383197A5E0}" type="presParOf" srcId="{C8144617-6C5A-4C7D-A297-0E8FA7740923}" destId="{C29FE1F9-E5D7-4D27-A70D-61B827C8AB84}" srcOrd="3" destOrd="0" presId="urn:microsoft.com/office/officeart/2005/8/layout/hList7"/>
    <dgm:cxn modelId="{FE3C845F-8E33-41AF-8DEE-D216FE5ED52E}" type="presParOf" srcId="{F3ECCEFA-0A6E-496B-97F2-106D19151E9C}" destId="{BBF83BF4-5BB1-4B65-AFD1-8EDBC5687ABE}" srcOrd="5" destOrd="0" presId="urn:microsoft.com/office/officeart/2005/8/layout/hList7"/>
    <dgm:cxn modelId="{B7F2DADC-E964-4972-81F8-E7F13B82601B}" type="presParOf" srcId="{F3ECCEFA-0A6E-496B-97F2-106D19151E9C}" destId="{7B8523B1-65C7-4555-A596-AAAC2226CF88}" srcOrd="6" destOrd="0" presId="urn:microsoft.com/office/officeart/2005/8/layout/hList7"/>
    <dgm:cxn modelId="{8CA6B5D0-4EA2-4767-93F8-B2EFFEA03D01}" type="presParOf" srcId="{7B8523B1-65C7-4555-A596-AAAC2226CF88}" destId="{C474677E-12F2-4E7C-AB3D-84B03DC5BE63}" srcOrd="0" destOrd="0" presId="urn:microsoft.com/office/officeart/2005/8/layout/hList7"/>
    <dgm:cxn modelId="{8BF37067-3D5D-479D-9330-576A73D3E73A}" type="presParOf" srcId="{7B8523B1-65C7-4555-A596-AAAC2226CF88}" destId="{1841EC86-2A9E-402D-96CA-D7BBED0ED6D7}" srcOrd="1" destOrd="0" presId="urn:microsoft.com/office/officeart/2005/8/layout/hList7"/>
    <dgm:cxn modelId="{9215A6F0-3990-40A3-BC42-150DAEFBD08A}" type="presParOf" srcId="{7B8523B1-65C7-4555-A596-AAAC2226CF88}" destId="{86FD2FD4-87BD-41DD-991D-EBF890EA2FD8}" srcOrd="2" destOrd="0" presId="urn:microsoft.com/office/officeart/2005/8/layout/hList7"/>
    <dgm:cxn modelId="{EB4B5F4A-FAEB-4C6B-9B8B-CA345D4BCC64}" type="presParOf" srcId="{7B8523B1-65C7-4555-A596-AAAC2226CF88}" destId="{FA6158B4-58C2-4DC8-BCA4-A17B47514C7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BF9C6BB-6CC3-4799-A689-AD3681DFB06D}" type="doc">
      <dgm:prSet loTypeId="urn:microsoft.com/office/officeart/2005/8/layout/vList2" loCatId="Inbox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1A7B6927-6C25-4717-A9A7-6366D1C59C28}">
      <dgm:prSet phldrT="[Текст]"/>
      <dgm:spPr/>
      <dgm:t>
        <a:bodyPr/>
        <a:lstStyle/>
        <a:p>
          <a:r>
            <a:rPr lang="ru-RU"/>
            <a:t>Лицейский уровень</a:t>
          </a:r>
        </a:p>
      </dgm:t>
    </dgm:pt>
    <dgm:pt modelId="{266BDBF0-10A1-44C3-A970-1FB2033FD5E7}" type="parTrans" cxnId="{279386F8-1939-4E10-AE59-F56E60B5DD8F}">
      <dgm:prSet/>
      <dgm:spPr/>
      <dgm:t>
        <a:bodyPr/>
        <a:lstStyle/>
        <a:p>
          <a:endParaRPr lang="ru-RU"/>
        </a:p>
      </dgm:t>
    </dgm:pt>
    <dgm:pt modelId="{16AE314A-4B6C-4A68-AD58-F2A6D8A1DAF5}" type="sibTrans" cxnId="{279386F8-1939-4E10-AE59-F56E60B5DD8F}">
      <dgm:prSet/>
      <dgm:spPr/>
      <dgm:t>
        <a:bodyPr/>
        <a:lstStyle/>
        <a:p>
          <a:endParaRPr lang="ru-RU"/>
        </a:p>
      </dgm:t>
    </dgm:pt>
    <dgm:pt modelId="{8B87EB10-A20D-4510-9206-2CFE63C76574}">
      <dgm:prSet phldrT="[Текст]"/>
      <dgm:spPr/>
      <dgm:t>
        <a:bodyPr/>
        <a:lstStyle/>
        <a:p>
          <a:r>
            <a:rPr lang="ru-RU"/>
            <a:t>«Школа Будущего» (достижение метапредметного результата через интеграцию урочной и внеурочной деятельности)</a:t>
          </a:r>
        </a:p>
      </dgm:t>
    </dgm:pt>
    <dgm:pt modelId="{BEFE3237-B350-43B2-9BEB-1E7724FAB3B2}" type="parTrans" cxnId="{BAC2848C-ECDC-468C-8571-9C95E980C179}">
      <dgm:prSet/>
      <dgm:spPr/>
      <dgm:t>
        <a:bodyPr/>
        <a:lstStyle/>
        <a:p>
          <a:endParaRPr lang="ru-RU"/>
        </a:p>
      </dgm:t>
    </dgm:pt>
    <dgm:pt modelId="{DF3628F2-DFD3-4B6C-8E19-9078F0F2CF39}" type="sibTrans" cxnId="{BAC2848C-ECDC-468C-8571-9C95E980C179}">
      <dgm:prSet/>
      <dgm:spPr/>
      <dgm:t>
        <a:bodyPr/>
        <a:lstStyle/>
        <a:p>
          <a:endParaRPr lang="ru-RU"/>
        </a:p>
      </dgm:t>
    </dgm:pt>
    <dgm:pt modelId="{A8C75B1B-F4CF-4543-991B-82ADBF0F4AD4}">
      <dgm:prSet phldrT="[Текст]"/>
      <dgm:spPr/>
      <dgm:t>
        <a:bodyPr/>
        <a:lstStyle/>
        <a:p>
          <a:r>
            <a:rPr lang="ru-RU"/>
            <a:t>«Метроном профессиональной успешности» (вхождение педагогов в образовательное пространство ФГОС)</a:t>
          </a:r>
        </a:p>
      </dgm:t>
    </dgm:pt>
    <dgm:pt modelId="{8F701687-7579-421E-8C5D-DF6272EC83EA}" type="parTrans" cxnId="{112EBAF5-E8E5-4C79-BEE8-9F69568D0D17}">
      <dgm:prSet/>
      <dgm:spPr/>
      <dgm:t>
        <a:bodyPr/>
        <a:lstStyle/>
        <a:p>
          <a:endParaRPr lang="ru-RU"/>
        </a:p>
      </dgm:t>
    </dgm:pt>
    <dgm:pt modelId="{A0F6437A-2EA0-454F-8417-2BEC1B7AAC71}" type="sibTrans" cxnId="{112EBAF5-E8E5-4C79-BEE8-9F69568D0D17}">
      <dgm:prSet/>
      <dgm:spPr/>
      <dgm:t>
        <a:bodyPr/>
        <a:lstStyle/>
        <a:p>
          <a:endParaRPr lang="ru-RU"/>
        </a:p>
      </dgm:t>
    </dgm:pt>
    <dgm:pt modelId="{CA85B4B7-6BCF-460D-895F-A57995ABCEE6}">
      <dgm:prSet phldrT="[Текст]"/>
      <dgm:spPr/>
      <dgm:t>
        <a:bodyPr/>
        <a:lstStyle/>
        <a:p>
          <a:r>
            <a:rPr lang="ru-RU"/>
            <a:t>Муниципальный уровень</a:t>
          </a:r>
        </a:p>
      </dgm:t>
    </dgm:pt>
    <dgm:pt modelId="{C46A0FAD-3EDB-41DA-8295-FCC6263CF89F}" type="parTrans" cxnId="{12AE2732-9B82-4537-875E-FADDDDB6F68F}">
      <dgm:prSet/>
      <dgm:spPr/>
      <dgm:t>
        <a:bodyPr/>
        <a:lstStyle/>
        <a:p>
          <a:endParaRPr lang="ru-RU"/>
        </a:p>
      </dgm:t>
    </dgm:pt>
    <dgm:pt modelId="{C2D3CD04-6943-4FCC-88C6-85E19AFC8466}" type="sibTrans" cxnId="{12AE2732-9B82-4537-875E-FADDDDB6F68F}">
      <dgm:prSet/>
      <dgm:spPr/>
      <dgm:t>
        <a:bodyPr/>
        <a:lstStyle/>
        <a:p>
          <a:endParaRPr lang="ru-RU"/>
        </a:p>
      </dgm:t>
    </dgm:pt>
    <dgm:pt modelId="{5DFCEA9D-2F89-4652-A12B-325A41649237}">
      <dgm:prSet phldrT="[Текст]"/>
      <dgm:spPr/>
      <dgm:t>
        <a:bodyPr/>
        <a:lstStyle/>
        <a:p>
          <a:r>
            <a:rPr lang="ru-RU"/>
            <a:t>Региональный уровень</a:t>
          </a:r>
        </a:p>
      </dgm:t>
    </dgm:pt>
    <dgm:pt modelId="{80485D0B-509A-4968-AE6D-29B33B9AFEBF}" type="parTrans" cxnId="{48A16350-CA88-4250-AC37-E17025A336A6}">
      <dgm:prSet/>
      <dgm:spPr/>
      <dgm:t>
        <a:bodyPr/>
        <a:lstStyle/>
        <a:p>
          <a:endParaRPr lang="ru-RU"/>
        </a:p>
      </dgm:t>
    </dgm:pt>
    <dgm:pt modelId="{250483F2-D9EA-43EE-9538-850193DBC624}" type="sibTrans" cxnId="{48A16350-CA88-4250-AC37-E17025A336A6}">
      <dgm:prSet/>
      <dgm:spPr/>
      <dgm:t>
        <a:bodyPr/>
        <a:lstStyle/>
        <a:p>
          <a:endParaRPr lang="ru-RU"/>
        </a:p>
      </dgm:t>
    </dgm:pt>
    <dgm:pt modelId="{45BE82E8-2A8E-4C10-B29A-6A90F8780626}">
      <dgm:prSet phldrT="[Текст]"/>
      <dgm:spPr/>
      <dgm:t>
        <a:bodyPr/>
        <a:lstStyle/>
        <a:p>
          <a:r>
            <a:rPr lang="ru-RU"/>
            <a:t>Творческая лаборатория «Лицей инженерной культуры» (формирование у учащихся навыков </a:t>
          </a:r>
          <a:r>
            <a:rPr lang="en-US"/>
            <a:t>XXI</a:t>
          </a:r>
          <a:r>
            <a:rPr lang="ru-RU"/>
            <a:t> века через естественнонаучное образование и техническое творчество)</a:t>
          </a:r>
        </a:p>
      </dgm:t>
    </dgm:pt>
    <dgm:pt modelId="{9EA1A61E-1BB3-477D-9088-1D6026169291}" type="parTrans" cxnId="{3E735A5D-9AA2-45FD-8089-BDDA889C3F07}">
      <dgm:prSet/>
      <dgm:spPr/>
      <dgm:t>
        <a:bodyPr/>
        <a:lstStyle/>
        <a:p>
          <a:endParaRPr lang="ru-RU"/>
        </a:p>
      </dgm:t>
    </dgm:pt>
    <dgm:pt modelId="{840D4C94-A419-4F62-9963-9370CADCDE8F}" type="sibTrans" cxnId="{3E735A5D-9AA2-45FD-8089-BDDA889C3F07}">
      <dgm:prSet/>
      <dgm:spPr/>
      <dgm:t>
        <a:bodyPr/>
        <a:lstStyle/>
        <a:p>
          <a:endParaRPr lang="ru-RU"/>
        </a:p>
      </dgm:t>
    </dgm:pt>
    <dgm:pt modelId="{270E7E73-D2F2-4864-BF2B-6B898573FF8A}">
      <dgm:prSet phldrT="[Текст]"/>
      <dgm:spPr/>
      <dgm:t>
        <a:bodyPr/>
        <a:lstStyle/>
        <a:p>
          <a:r>
            <a:rPr lang="ru-RU" dirty="0"/>
            <a:t>«Профессиональная социализация учащихся в сотрудничестве с вузами, предприятиями и организациями» (формирование готовности выпускников к профессиональному и личностному самоопределению)</a:t>
          </a:r>
        </a:p>
      </dgm:t>
    </dgm:pt>
    <dgm:pt modelId="{1B67104B-F561-4761-B70A-7AF5CC4ED33E}" type="parTrans" cxnId="{A99A846F-F64D-4BDD-9B52-25BC0485AFB1}">
      <dgm:prSet/>
      <dgm:spPr/>
      <dgm:t>
        <a:bodyPr/>
        <a:lstStyle/>
        <a:p>
          <a:endParaRPr lang="ru-RU"/>
        </a:p>
      </dgm:t>
    </dgm:pt>
    <dgm:pt modelId="{8E13AFA9-6AD3-40B2-83E2-09F29DFAA756}" type="sibTrans" cxnId="{A99A846F-F64D-4BDD-9B52-25BC0485AFB1}">
      <dgm:prSet/>
      <dgm:spPr/>
      <dgm:t>
        <a:bodyPr/>
        <a:lstStyle/>
        <a:p>
          <a:endParaRPr lang="ru-RU"/>
        </a:p>
      </dgm:t>
    </dgm:pt>
    <dgm:pt modelId="{A02B1F9B-DAE0-4C32-9875-49EB6B59765E}">
      <dgm:prSet phldrT="[Текст]"/>
      <dgm:spPr/>
      <dgm:t>
        <a:bodyPr/>
        <a:lstStyle/>
        <a:p>
          <a:r>
            <a:rPr lang="ru-RU" dirty="0"/>
            <a:t>Пилотная площадка «Использование дистанционных образовательных технологий»</a:t>
          </a:r>
        </a:p>
      </dgm:t>
    </dgm:pt>
    <dgm:pt modelId="{353D8002-E81E-4069-A4BC-02E470D3BDFD}" type="parTrans" cxnId="{791AE882-FE4C-4CF1-89E5-BECEC1A82159}">
      <dgm:prSet/>
      <dgm:spPr/>
      <dgm:t>
        <a:bodyPr/>
        <a:lstStyle/>
        <a:p>
          <a:endParaRPr lang="ru-RU"/>
        </a:p>
      </dgm:t>
    </dgm:pt>
    <dgm:pt modelId="{2DC61AA2-59A9-4F6F-A5DA-08AE199355F7}" type="sibTrans" cxnId="{791AE882-FE4C-4CF1-89E5-BECEC1A82159}">
      <dgm:prSet/>
      <dgm:spPr/>
      <dgm:t>
        <a:bodyPr/>
        <a:lstStyle/>
        <a:p>
          <a:endParaRPr lang="ru-RU"/>
        </a:p>
      </dgm:t>
    </dgm:pt>
    <dgm:pt modelId="{AEA07D74-228A-4317-85BD-549EC86341E3}">
      <dgm:prSet phldrT="[Текст]"/>
      <dgm:spPr/>
      <dgm:t>
        <a:bodyPr/>
        <a:lstStyle/>
        <a:p>
          <a:r>
            <a:rPr lang="ru-RU" dirty="0"/>
            <a:t>Международный уровень</a:t>
          </a:r>
        </a:p>
      </dgm:t>
    </dgm:pt>
    <dgm:pt modelId="{F7789196-2A17-4F9E-82F9-AF1B9BD3E11B}" type="parTrans" cxnId="{5ACCCE7A-A69C-4028-BB27-71B581CB8487}">
      <dgm:prSet/>
      <dgm:spPr/>
      <dgm:t>
        <a:bodyPr/>
        <a:lstStyle/>
        <a:p>
          <a:endParaRPr lang="ru-RU"/>
        </a:p>
      </dgm:t>
    </dgm:pt>
    <dgm:pt modelId="{654D030B-AD2D-4877-B761-3021D9A16CA2}" type="sibTrans" cxnId="{5ACCCE7A-A69C-4028-BB27-71B581CB8487}">
      <dgm:prSet/>
      <dgm:spPr/>
      <dgm:t>
        <a:bodyPr/>
        <a:lstStyle/>
        <a:p>
          <a:endParaRPr lang="ru-RU"/>
        </a:p>
      </dgm:t>
    </dgm:pt>
    <dgm:pt modelId="{C009A169-0637-4948-AAFB-EEA386C640EE}">
      <dgm:prSet phldrT="[Текст]"/>
      <dgm:spPr/>
      <dgm:t>
        <a:bodyPr/>
        <a:lstStyle/>
        <a:p>
          <a:r>
            <a:rPr lang="ru-RU" dirty="0"/>
            <a:t>Пилотная школа «</a:t>
          </a:r>
          <a:r>
            <a:rPr lang="en-US" dirty="0"/>
            <a:t>Microsoft Showcase School</a:t>
          </a:r>
          <a:r>
            <a:rPr lang="ru-RU" dirty="0"/>
            <a:t>» (использование технологий </a:t>
          </a:r>
          <a:r>
            <a:rPr lang="en-US" dirty="0"/>
            <a:t>Microsoft </a:t>
          </a:r>
          <a:r>
            <a:rPr lang="ru-RU" dirty="0"/>
            <a:t>в образовательном процессе)</a:t>
          </a:r>
        </a:p>
      </dgm:t>
    </dgm:pt>
    <dgm:pt modelId="{08F1DBE5-F531-4705-987E-73BD453EA5AD}" type="parTrans" cxnId="{50DA63AF-9489-4A1B-96DA-1C4C71F2DDC3}">
      <dgm:prSet/>
      <dgm:spPr/>
      <dgm:t>
        <a:bodyPr/>
        <a:lstStyle/>
        <a:p>
          <a:endParaRPr lang="ru-RU"/>
        </a:p>
      </dgm:t>
    </dgm:pt>
    <dgm:pt modelId="{76ECBDDA-7ED6-4AB7-A079-EB77C3EE401B}" type="sibTrans" cxnId="{50DA63AF-9489-4A1B-96DA-1C4C71F2DDC3}">
      <dgm:prSet/>
      <dgm:spPr/>
      <dgm:t>
        <a:bodyPr/>
        <a:lstStyle/>
        <a:p>
          <a:endParaRPr lang="ru-RU"/>
        </a:p>
      </dgm:t>
    </dgm:pt>
    <dgm:pt modelId="{8452E8F2-7CC1-44DE-81E3-571D70FAC2E3}" type="pres">
      <dgm:prSet presAssocID="{FBF9C6BB-6CC3-4799-A689-AD3681DFB06D}" presName="linear" presStyleCnt="0">
        <dgm:presLayoutVars>
          <dgm:animLvl val="lvl"/>
          <dgm:resizeHandles val="exact"/>
        </dgm:presLayoutVars>
      </dgm:prSet>
      <dgm:spPr/>
    </dgm:pt>
    <dgm:pt modelId="{BF6E0884-790F-4A8B-99CA-67EB8AAE48E0}" type="pres">
      <dgm:prSet presAssocID="{1A7B6927-6C25-4717-A9A7-6366D1C59C2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B9F776B-AD8D-461A-8E32-EFC9E41CCD4B}" type="pres">
      <dgm:prSet presAssocID="{1A7B6927-6C25-4717-A9A7-6366D1C59C28}" presName="childText" presStyleLbl="revTx" presStyleIdx="0" presStyleCnt="4">
        <dgm:presLayoutVars>
          <dgm:bulletEnabled val="1"/>
        </dgm:presLayoutVars>
      </dgm:prSet>
      <dgm:spPr/>
    </dgm:pt>
    <dgm:pt modelId="{C20A700C-0AD6-4B2F-9979-AE89A152B62A}" type="pres">
      <dgm:prSet presAssocID="{CA85B4B7-6BCF-460D-895F-A57995ABCEE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6981B0C-BCB2-4E22-A678-94EA8AA34FA5}" type="pres">
      <dgm:prSet presAssocID="{CA85B4B7-6BCF-460D-895F-A57995ABCEE6}" presName="childText" presStyleLbl="revTx" presStyleIdx="1" presStyleCnt="4">
        <dgm:presLayoutVars>
          <dgm:bulletEnabled val="1"/>
        </dgm:presLayoutVars>
      </dgm:prSet>
      <dgm:spPr/>
    </dgm:pt>
    <dgm:pt modelId="{9A5931DD-C832-4E80-8A70-1009E1CD08EE}" type="pres">
      <dgm:prSet presAssocID="{5DFCEA9D-2F89-4652-A12B-325A41649237}" presName="parentText" presStyleLbl="node1" presStyleIdx="2" presStyleCnt="4" custScaleX="100000">
        <dgm:presLayoutVars>
          <dgm:chMax val="0"/>
          <dgm:bulletEnabled val="1"/>
        </dgm:presLayoutVars>
      </dgm:prSet>
      <dgm:spPr/>
    </dgm:pt>
    <dgm:pt modelId="{A1C3F285-A1AA-4C25-8129-4732A27E88F2}" type="pres">
      <dgm:prSet presAssocID="{5DFCEA9D-2F89-4652-A12B-325A41649237}" presName="childText" presStyleLbl="revTx" presStyleIdx="2" presStyleCnt="4">
        <dgm:presLayoutVars>
          <dgm:bulletEnabled val="1"/>
        </dgm:presLayoutVars>
      </dgm:prSet>
      <dgm:spPr/>
    </dgm:pt>
    <dgm:pt modelId="{14E0A36E-FE5F-46E3-9663-4132C44BA621}" type="pres">
      <dgm:prSet presAssocID="{AEA07D74-228A-4317-85BD-549EC86341E3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5869B200-B8C7-4861-9B2B-3F54DDD96965}" type="pres">
      <dgm:prSet presAssocID="{AEA07D74-228A-4317-85BD-549EC86341E3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F0D96220-54F2-4A95-B52F-A00B536FBAA3}" type="presOf" srcId="{270E7E73-D2F2-4864-BF2B-6B898573FF8A}" destId="{A1C3F285-A1AA-4C25-8129-4732A27E88F2}" srcOrd="0" destOrd="0" presId="urn:microsoft.com/office/officeart/2005/8/layout/vList2"/>
    <dgm:cxn modelId="{FE5E1C25-AF4F-483D-B348-1EAAB400AFB5}" type="presOf" srcId="{FBF9C6BB-6CC3-4799-A689-AD3681DFB06D}" destId="{8452E8F2-7CC1-44DE-81E3-571D70FAC2E3}" srcOrd="0" destOrd="0" presId="urn:microsoft.com/office/officeart/2005/8/layout/vList2"/>
    <dgm:cxn modelId="{12AE2732-9B82-4537-875E-FADDDDB6F68F}" srcId="{FBF9C6BB-6CC3-4799-A689-AD3681DFB06D}" destId="{CA85B4B7-6BCF-460D-895F-A57995ABCEE6}" srcOrd="1" destOrd="0" parTransId="{C46A0FAD-3EDB-41DA-8295-FCC6263CF89F}" sibTransId="{C2D3CD04-6943-4FCC-88C6-85E19AFC8466}"/>
    <dgm:cxn modelId="{AA96E740-C410-40E3-B4E8-D09F24BD4C85}" type="presOf" srcId="{CA85B4B7-6BCF-460D-895F-A57995ABCEE6}" destId="{C20A700C-0AD6-4B2F-9979-AE89A152B62A}" srcOrd="0" destOrd="0" presId="urn:microsoft.com/office/officeart/2005/8/layout/vList2"/>
    <dgm:cxn modelId="{3E735A5D-9AA2-45FD-8089-BDDA889C3F07}" srcId="{CA85B4B7-6BCF-460D-895F-A57995ABCEE6}" destId="{45BE82E8-2A8E-4C10-B29A-6A90F8780626}" srcOrd="0" destOrd="0" parTransId="{9EA1A61E-1BB3-477D-9088-1D6026169291}" sibTransId="{840D4C94-A419-4F62-9963-9370CADCDE8F}"/>
    <dgm:cxn modelId="{7243D244-C5CF-46B2-AB79-DDC2EA2B8046}" type="presOf" srcId="{C009A169-0637-4948-AAFB-EEA386C640EE}" destId="{5869B200-B8C7-4861-9B2B-3F54DDD96965}" srcOrd="0" destOrd="0" presId="urn:microsoft.com/office/officeart/2005/8/layout/vList2"/>
    <dgm:cxn modelId="{B8B68546-4ABD-4C8B-A630-19354DF2D9D3}" type="presOf" srcId="{45BE82E8-2A8E-4C10-B29A-6A90F8780626}" destId="{F6981B0C-BCB2-4E22-A678-94EA8AA34FA5}" srcOrd="0" destOrd="0" presId="urn:microsoft.com/office/officeart/2005/8/layout/vList2"/>
    <dgm:cxn modelId="{A99A846F-F64D-4BDD-9B52-25BC0485AFB1}" srcId="{5DFCEA9D-2F89-4652-A12B-325A41649237}" destId="{270E7E73-D2F2-4864-BF2B-6B898573FF8A}" srcOrd="0" destOrd="0" parTransId="{1B67104B-F561-4761-B70A-7AF5CC4ED33E}" sibTransId="{8E13AFA9-6AD3-40B2-83E2-09F29DFAA756}"/>
    <dgm:cxn modelId="{48A16350-CA88-4250-AC37-E17025A336A6}" srcId="{FBF9C6BB-6CC3-4799-A689-AD3681DFB06D}" destId="{5DFCEA9D-2F89-4652-A12B-325A41649237}" srcOrd="2" destOrd="0" parTransId="{80485D0B-509A-4968-AE6D-29B33B9AFEBF}" sibTransId="{250483F2-D9EA-43EE-9538-850193DBC624}"/>
    <dgm:cxn modelId="{5ACCCE7A-A69C-4028-BB27-71B581CB8487}" srcId="{FBF9C6BB-6CC3-4799-A689-AD3681DFB06D}" destId="{AEA07D74-228A-4317-85BD-549EC86341E3}" srcOrd="3" destOrd="0" parTransId="{F7789196-2A17-4F9E-82F9-AF1B9BD3E11B}" sibTransId="{654D030B-AD2D-4877-B761-3021D9A16CA2}"/>
    <dgm:cxn modelId="{8CACA17D-25D4-49A9-8ECD-85ACC34651D6}" type="presOf" srcId="{AEA07D74-228A-4317-85BD-549EC86341E3}" destId="{14E0A36E-FE5F-46E3-9663-4132C44BA621}" srcOrd="0" destOrd="0" presId="urn:microsoft.com/office/officeart/2005/8/layout/vList2"/>
    <dgm:cxn modelId="{791AE882-FE4C-4CF1-89E5-BECEC1A82159}" srcId="{5DFCEA9D-2F89-4652-A12B-325A41649237}" destId="{A02B1F9B-DAE0-4C32-9875-49EB6B59765E}" srcOrd="1" destOrd="0" parTransId="{353D8002-E81E-4069-A4BC-02E470D3BDFD}" sibTransId="{2DC61AA2-59A9-4F6F-A5DA-08AE199355F7}"/>
    <dgm:cxn modelId="{BAC2848C-ECDC-468C-8571-9C95E980C179}" srcId="{1A7B6927-6C25-4717-A9A7-6366D1C59C28}" destId="{8B87EB10-A20D-4510-9206-2CFE63C76574}" srcOrd="0" destOrd="0" parTransId="{BEFE3237-B350-43B2-9BEB-1E7724FAB3B2}" sibTransId="{DF3628F2-DFD3-4B6C-8E19-9078F0F2CF39}"/>
    <dgm:cxn modelId="{4E1218AA-53AB-41E1-91E5-E61820E28224}" type="presOf" srcId="{A02B1F9B-DAE0-4C32-9875-49EB6B59765E}" destId="{A1C3F285-A1AA-4C25-8129-4732A27E88F2}" srcOrd="0" destOrd="1" presId="urn:microsoft.com/office/officeart/2005/8/layout/vList2"/>
    <dgm:cxn modelId="{50DA63AF-9489-4A1B-96DA-1C4C71F2DDC3}" srcId="{AEA07D74-228A-4317-85BD-549EC86341E3}" destId="{C009A169-0637-4948-AAFB-EEA386C640EE}" srcOrd="0" destOrd="0" parTransId="{08F1DBE5-F531-4705-987E-73BD453EA5AD}" sibTransId="{76ECBDDA-7ED6-4AB7-A079-EB77C3EE401B}"/>
    <dgm:cxn modelId="{5D14EEBF-B75E-403D-A38E-68203F653B08}" type="presOf" srcId="{1A7B6927-6C25-4717-A9A7-6366D1C59C28}" destId="{BF6E0884-790F-4A8B-99CA-67EB8AAE48E0}" srcOrd="0" destOrd="0" presId="urn:microsoft.com/office/officeart/2005/8/layout/vList2"/>
    <dgm:cxn modelId="{9F1C99C8-760E-47C5-B73B-D0EE3AD9DE90}" type="presOf" srcId="{8B87EB10-A20D-4510-9206-2CFE63C76574}" destId="{4B9F776B-AD8D-461A-8E32-EFC9E41CCD4B}" srcOrd="0" destOrd="0" presId="urn:microsoft.com/office/officeart/2005/8/layout/vList2"/>
    <dgm:cxn modelId="{49D631E5-EC69-4188-8236-3B1E137906EB}" type="presOf" srcId="{A8C75B1B-F4CF-4543-991B-82ADBF0F4AD4}" destId="{4B9F776B-AD8D-461A-8E32-EFC9E41CCD4B}" srcOrd="0" destOrd="1" presId="urn:microsoft.com/office/officeart/2005/8/layout/vList2"/>
    <dgm:cxn modelId="{112EBAF5-E8E5-4C79-BEE8-9F69568D0D17}" srcId="{1A7B6927-6C25-4717-A9A7-6366D1C59C28}" destId="{A8C75B1B-F4CF-4543-991B-82ADBF0F4AD4}" srcOrd="1" destOrd="0" parTransId="{8F701687-7579-421E-8C5D-DF6272EC83EA}" sibTransId="{A0F6437A-2EA0-454F-8417-2BEC1B7AAC71}"/>
    <dgm:cxn modelId="{279386F8-1939-4E10-AE59-F56E60B5DD8F}" srcId="{FBF9C6BB-6CC3-4799-A689-AD3681DFB06D}" destId="{1A7B6927-6C25-4717-A9A7-6366D1C59C28}" srcOrd="0" destOrd="0" parTransId="{266BDBF0-10A1-44C3-A970-1FB2033FD5E7}" sibTransId="{16AE314A-4B6C-4A68-AD58-F2A6D8A1DAF5}"/>
    <dgm:cxn modelId="{B946A8FE-DC2A-4B1A-9C02-BD0B94524DBB}" type="presOf" srcId="{5DFCEA9D-2F89-4652-A12B-325A41649237}" destId="{9A5931DD-C832-4E80-8A70-1009E1CD08EE}" srcOrd="0" destOrd="0" presId="urn:microsoft.com/office/officeart/2005/8/layout/vList2"/>
    <dgm:cxn modelId="{CA8BBB98-E7E3-4753-937B-0B26753E2896}" type="presParOf" srcId="{8452E8F2-7CC1-44DE-81E3-571D70FAC2E3}" destId="{BF6E0884-790F-4A8B-99CA-67EB8AAE48E0}" srcOrd="0" destOrd="0" presId="urn:microsoft.com/office/officeart/2005/8/layout/vList2"/>
    <dgm:cxn modelId="{8D420A9A-785B-4C29-85C8-ED8BFB4E8AC1}" type="presParOf" srcId="{8452E8F2-7CC1-44DE-81E3-571D70FAC2E3}" destId="{4B9F776B-AD8D-461A-8E32-EFC9E41CCD4B}" srcOrd="1" destOrd="0" presId="urn:microsoft.com/office/officeart/2005/8/layout/vList2"/>
    <dgm:cxn modelId="{474092E6-AA28-42E7-AC5C-0204A62F9DEB}" type="presParOf" srcId="{8452E8F2-7CC1-44DE-81E3-571D70FAC2E3}" destId="{C20A700C-0AD6-4B2F-9979-AE89A152B62A}" srcOrd="2" destOrd="0" presId="urn:microsoft.com/office/officeart/2005/8/layout/vList2"/>
    <dgm:cxn modelId="{EC59B250-681F-4CD1-9D8C-471FFEA79CDC}" type="presParOf" srcId="{8452E8F2-7CC1-44DE-81E3-571D70FAC2E3}" destId="{F6981B0C-BCB2-4E22-A678-94EA8AA34FA5}" srcOrd="3" destOrd="0" presId="urn:microsoft.com/office/officeart/2005/8/layout/vList2"/>
    <dgm:cxn modelId="{970CA966-14D8-4907-B926-BA890B161619}" type="presParOf" srcId="{8452E8F2-7CC1-44DE-81E3-571D70FAC2E3}" destId="{9A5931DD-C832-4E80-8A70-1009E1CD08EE}" srcOrd="4" destOrd="0" presId="urn:microsoft.com/office/officeart/2005/8/layout/vList2"/>
    <dgm:cxn modelId="{6522991F-BC01-4319-BA2A-5CC9EAA6E813}" type="presParOf" srcId="{8452E8F2-7CC1-44DE-81E3-571D70FAC2E3}" destId="{A1C3F285-A1AA-4C25-8129-4732A27E88F2}" srcOrd="5" destOrd="0" presId="urn:microsoft.com/office/officeart/2005/8/layout/vList2"/>
    <dgm:cxn modelId="{2E485B0F-ADDE-4A3F-98EA-3410D5E3ABD0}" type="presParOf" srcId="{8452E8F2-7CC1-44DE-81E3-571D70FAC2E3}" destId="{14E0A36E-FE5F-46E3-9663-4132C44BA621}" srcOrd="6" destOrd="0" presId="urn:microsoft.com/office/officeart/2005/8/layout/vList2"/>
    <dgm:cxn modelId="{EA37408B-96CE-47A7-957F-28373885031C}" type="presParOf" srcId="{8452E8F2-7CC1-44DE-81E3-571D70FAC2E3}" destId="{5869B200-B8C7-4861-9B2B-3F54DDD96965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FC98C7-2883-4C20-A6DF-6CF3A520E30B}" type="doc">
      <dgm:prSet loTypeId="urn:microsoft.com/office/officeart/2005/8/layout/vList5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4E47D9E5-7DB9-4A36-B2DC-88F4F744798A}">
      <dgm:prSet phldrT="[Текст]" custT="1"/>
      <dgm:spPr/>
      <dgm:t>
        <a:bodyPr/>
        <a:lstStyle/>
        <a:p>
          <a:r>
            <a:rPr lang="ru-RU" sz="2000" dirty="0">
              <a:solidFill>
                <a:schemeClr val="tx2"/>
              </a:solidFill>
              <a:effectLst/>
            </a:rPr>
            <a:t>Содержание образования </a:t>
          </a:r>
          <a:endParaRPr lang="ru-RU" sz="2000" dirty="0">
            <a:solidFill>
              <a:schemeClr val="tx2"/>
            </a:solidFill>
          </a:endParaRPr>
        </a:p>
      </dgm:t>
    </dgm:pt>
    <dgm:pt modelId="{FB609494-76A0-4F82-BC43-6D7910A68347}" type="parTrans" cxnId="{0C8F03CF-D150-4C1A-B2FD-E8D03E52899C}">
      <dgm:prSet/>
      <dgm:spPr/>
      <dgm:t>
        <a:bodyPr/>
        <a:lstStyle/>
        <a:p>
          <a:endParaRPr lang="ru-RU"/>
        </a:p>
      </dgm:t>
    </dgm:pt>
    <dgm:pt modelId="{9277ABDC-56AC-4F21-A37D-7255E39D1F06}" type="sibTrans" cxnId="{0C8F03CF-D150-4C1A-B2FD-E8D03E52899C}">
      <dgm:prSet/>
      <dgm:spPr/>
      <dgm:t>
        <a:bodyPr/>
        <a:lstStyle/>
        <a:p>
          <a:endParaRPr lang="ru-RU"/>
        </a:p>
      </dgm:t>
    </dgm:pt>
    <dgm:pt modelId="{D37738C0-E65E-4D06-A9BD-7BC11C58AE09}">
      <dgm:prSet phldrT="[Текст]" custT="1"/>
      <dgm:spPr/>
      <dgm:t>
        <a:bodyPr/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noProof="0">
              <a:effectLst/>
              <a:latin typeface="Times New Roman" pitchFamily="18" charset="0"/>
              <a:ea typeface="+mn-ea"/>
              <a:cs typeface="Times New Roman" pitchFamily="18" charset="0"/>
            </a:rPr>
            <a:t>новые технологии воспитательной работы и дополнительного образования, система тьюторского сопровождения, новое содержание  внеурочной деятельности</a:t>
          </a:r>
          <a:endParaRPr lang="ru-RU" sz="1600" kern="1200">
            <a:effectLst/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20B9B9A1-99EB-4154-AC74-9DFFFE222E19}" type="parTrans" cxnId="{5DCCB4FE-A380-4CDA-9223-572160392A49}">
      <dgm:prSet/>
      <dgm:spPr/>
      <dgm:t>
        <a:bodyPr/>
        <a:lstStyle/>
        <a:p>
          <a:endParaRPr lang="ru-RU"/>
        </a:p>
      </dgm:t>
    </dgm:pt>
    <dgm:pt modelId="{DC0EFE45-298C-430D-BDAE-F0F51BCA1034}" type="sibTrans" cxnId="{5DCCB4FE-A380-4CDA-9223-572160392A49}">
      <dgm:prSet/>
      <dgm:spPr/>
      <dgm:t>
        <a:bodyPr/>
        <a:lstStyle/>
        <a:p>
          <a:endParaRPr lang="ru-RU"/>
        </a:p>
      </dgm:t>
    </dgm:pt>
    <dgm:pt modelId="{8122F23D-2721-4E0A-8CF6-A0FB7CCD7C43}">
      <dgm:prSet phldrT="[Текст]" custT="1"/>
      <dgm:spPr/>
      <dgm:t>
        <a:bodyPr/>
        <a:lstStyle/>
        <a:p>
          <a:r>
            <a:rPr lang="ru-RU" sz="2000" dirty="0">
              <a:solidFill>
                <a:schemeClr val="tx2"/>
              </a:solidFill>
              <a:effectLst/>
            </a:rPr>
            <a:t>Учебные результаты учащихся</a:t>
          </a:r>
          <a:endParaRPr lang="ru-RU" sz="2000" dirty="0">
            <a:solidFill>
              <a:schemeClr val="tx2"/>
            </a:solidFill>
          </a:endParaRPr>
        </a:p>
      </dgm:t>
    </dgm:pt>
    <dgm:pt modelId="{9F6AB12E-C6C5-4ED6-9806-4F3A2374964C}" type="parTrans" cxnId="{0397E70C-70CE-43BE-9F2C-F8F9024E0498}">
      <dgm:prSet/>
      <dgm:spPr/>
      <dgm:t>
        <a:bodyPr/>
        <a:lstStyle/>
        <a:p>
          <a:endParaRPr lang="ru-RU"/>
        </a:p>
      </dgm:t>
    </dgm:pt>
    <dgm:pt modelId="{BD330100-2473-493D-AC1B-E28821BF08E4}" type="sibTrans" cxnId="{0397E70C-70CE-43BE-9F2C-F8F9024E0498}">
      <dgm:prSet/>
      <dgm:spPr/>
      <dgm:t>
        <a:bodyPr/>
        <a:lstStyle/>
        <a:p>
          <a:endParaRPr lang="ru-RU"/>
        </a:p>
      </dgm:t>
    </dgm:pt>
    <dgm:pt modelId="{7DF7D0EE-A5A4-48BB-BF5F-D311B9DEDE94}">
      <dgm:prSet phldrT="[Текст]" custT="1"/>
      <dgm:spPr/>
      <dgm:t>
        <a:bodyPr/>
        <a:lstStyle/>
        <a:p>
          <a:pPr marL="171450" lvl="1" indent="-171450" algn="just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u="none" kern="1200" noProof="0">
              <a:effectLst/>
              <a:latin typeface="Times New Roman" pitchFamily="18" charset="0"/>
              <a:ea typeface="+mn-ea"/>
              <a:cs typeface="Times New Roman" pitchFamily="18" charset="0"/>
            </a:rPr>
            <a:t>возрастет качество обучения по профильным предметам, достижение метапредметных и личностных результатов в соответствии с требованиями ФГОС </a:t>
          </a:r>
          <a:endParaRPr lang="ru-RU" sz="1600" u="none" kern="1200">
            <a:effectLst/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14465A83-5911-4DC3-84A4-B92B0DA737B1}" type="parTrans" cxnId="{A4B5CE4D-4749-4F65-AC88-84CAED0ACE75}">
      <dgm:prSet/>
      <dgm:spPr/>
      <dgm:t>
        <a:bodyPr/>
        <a:lstStyle/>
        <a:p>
          <a:endParaRPr lang="ru-RU"/>
        </a:p>
      </dgm:t>
    </dgm:pt>
    <dgm:pt modelId="{444218B1-0682-46FA-9319-DDC03792C8ED}" type="sibTrans" cxnId="{A4B5CE4D-4749-4F65-AC88-84CAED0ACE75}">
      <dgm:prSet/>
      <dgm:spPr/>
      <dgm:t>
        <a:bodyPr/>
        <a:lstStyle/>
        <a:p>
          <a:endParaRPr lang="ru-RU"/>
        </a:p>
      </dgm:t>
    </dgm:pt>
    <dgm:pt modelId="{8DE3D80C-27D4-49B2-B339-F5DA3B11EAFD}">
      <dgm:prSet phldrT="[Текст]" custT="1"/>
      <dgm:spPr/>
      <dgm:t>
        <a:bodyPr/>
        <a:lstStyle/>
        <a:p>
          <a:r>
            <a:rPr lang="ru-RU" sz="2000" dirty="0">
              <a:solidFill>
                <a:schemeClr val="tx2"/>
              </a:solidFill>
              <a:effectLst/>
            </a:rPr>
            <a:t>Компетентность педагогов</a:t>
          </a:r>
          <a:endParaRPr lang="ru-RU" sz="2000" dirty="0">
            <a:solidFill>
              <a:schemeClr val="tx2"/>
            </a:solidFill>
          </a:endParaRPr>
        </a:p>
      </dgm:t>
    </dgm:pt>
    <dgm:pt modelId="{EE57E4D2-8890-4B98-B4B5-7C6AA0D764C8}" type="parTrans" cxnId="{1B2B94A1-F34D-4EDE-8D7A-E8CBE92BAF5A}">
      <dgm:prSet/>
      <dgm:spPr/>
      <dgm:t>
        <a:bodyPr/>
        <a:lstStyle/>
        <a:p>
          <a:endParaRPr lang="ru-RU"/>
        </a:p>
      </dgm:t>
    </dgm:pt>
    <dgm:pt modelId="{0A1E804C-36DF-456B-A651-51F020A1D171}" type="sibTrans" cxnId="{1B2B94A1-F34D-4EDE-8D7A-E8CBE92BAF5A}">
      <dgm:prSet/>
      <dgm:spPr/>
      <dgm:t>
        <a:bodyPr/>
        <a:lstStyle/>
        <a:p>
          <a:endParaRPr lang="ru-RU"/>
        </a:p>
      </dgm:t>
    </dgm:pt>
    <dgm:pt modelId="{5072A59A-A871-4485-96CB-07BD107F93D4}">
      <dgm:prSet phldrT="[Текст]" custT="1"/>
      <dgm:spPr/>
      <dgm:t>
        <a:bodyPr/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noProof="0">
              <a:effectLst/>
              <a:latin typeface="Times New Roman" pitchFamily="18" charset="0"/>
              <a:ea typeface="+mn-ea"/>
              <a:cs typeface="Times New Roman" pitchFamily="18" charset="0"/>
            </a:rPr>
            <a:t>Освоение педагогическими работниками новых функций: тьютор, руководитель проекта, эксперт </a:t>
          </a:r>
          <a:endParaRPr lang="ru-RU" sz="1600" kern="1200">
            <a:effectLst/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DBA7E272-E123-448E-A940-43BBC8B98320}" type="parTrans" cxnId="{FDAD2443-D47B-48AD-B633-0D0E8789ADB4}">
      <dgm:prSet/>
      <dgm:spPr/>
      <dgm:t>
        <a:bodyPr/>
        <a:lstStyle/>
        <a:p>
          <a:endParaRPr lang="ru-RU"/>
        </a:p>
      </dgm:t>
    </dgm:pt>
    <dgm:pt modelId="{38BEB620-D864-4AAA-B332-1AA540948695}" type="sibTrans" cxnId="{FDAD2443-D47B-48AD-B633-0D0E8789ADB4}">
      <dgm:prSet/>
      <dgm:spPr/>
      <dgm:t>
        <a:bodyPr/>
        <a:lstStyle/>
        <a:p>
          <a:endParaRPr lang="ru-RU"/>
        </a:p>
      </dgm:t>
    </dgm:pt>
    <dgm:pt modelId="{3E44A958-5C69-43E1-8C92-48BA134D2B55}">
      <dgm:prSet phldrT="[Текст]" custT="1"/>
      <dgm:spPr/>
      <dgm:t>
        <a:bodyPr/>
        <a:lstStyle/>
        <a:p>
          <a:r>
            <a:rPr lang="ru-RU" sz="2000" dirty="0">
              <a:solidFill>
                <a:schemeClr val="tx2"/>
              </a:solidFill>
              <a:effectLst/>
            </a:rPr>
            <a:t>Технологии образования</a:t>
          </a:r>
          <a:endParaRPr lang="ru-RU" sz="2000" dirty="0">
            <a:solidFill>
              <a:schemeClr val="tx2"/>
            </a:solidFill>
          </a:endParaRPr>
        </a:p>
      </dgm:t>
    </dgm:pt>
    <dgm:pt modelId="{1D9FC920-0759-4BC0-9908-CA36DC7DF645}" type="parTrans" cxnId="{1947F8BF-C353-4DA7-B440-E7D206893008}">
      <dgm:prSet/>
      <dgm:spPr/>
      <dgm:t>
        <a:bodyPr/>
        <a:lstStyle/>
        <a:p>
          <a:endParaRPr lang="ru-RU"/>
        </a:p>
      </dgm:t>
    </dgm:pt>
    <dgm:pt modelId="{122B88E2-B63E-4E7C-B0EF-5FD11663D856}" type="sibTrans" cxnId="{1947F8BF-C353-4DA7-B440-E7D206893008}">
      <dgm:prSet/>
      <dgm:spPr/>
      <dgm:t>
        <a:bodyPr/>
        <a:lstStyle/>
        <a:p>
          <a:endParaRPr lang="ru-RU"/>
        </a:p>
      </dgm:t>
    </dgm:pt>
    <dgm:pt modelId="{2952AF3C-56BC-40FF-A322-93CE23A3B32E}">
      <dgm:prSet phldrT="[Текст]" custT="1"/>
      <dgm:spPr/>
      <dgm:t>
        <a:bodyPr/>
        <a:lstStyle/>
        <a:p>
          <a:r>
            <a:rPr lang="ru-RU" sz="2000" dirty="0">
              <a:solidFill>
                <a:schemeClr val="tx2"/>
              </a:solidFill>
              <a:effectLst/>
            </a:rPr>
            <a:t>Организация обучения</a:t>
          </a:r>
          <a:endParaRPr lang="ru-RU" sz="2000" dirty="0">
            <a:solidFill>
              <a:schemeClr val="tx2"/>
            </a:solidFill>
          </a:endParaRPr>
        </a:p>
      </dgm:t>
    </dgm:pt>
    <dgm:pt modelId="{D367BE37-5D7C-4A02-BCA5-34EC39565575}" type="parTrans" cxnId="{B3DA9397-79D6-4D8B-A7CA-3111C0C1C683}">
      <dgm:prSet/>
      <dgm:spPr/>
      <dgm:t>
        <a:bodyPr/>
        <a:lstStyle/>
        <a:p>
          <a:endParaRPr lang="ru-RU"/>
        </a:p>
      </dgm:t>
    </dgm:pt>
    <dgm:pt modelId="{37EB6968-DE3B-4B80-A98E-4C73FCB5E65E}" type="sibTrans" cxnId="{B3DA9397-79D6-4D8B-A7CA-3111C0C1C683}">
      <dgm:prSet/>
      <dgm:spPr/>
      <dgm:t>
        <a:bodyPr/>
        <a:lstStyle/>
        <a:p>
          <a:endParaRPr lang="ru-RU"/>
        </a:p>
      </dgm:t>
    </dgm:pt>
    <dgm:pt modelId="{38330BB3-BC1B-4762-B9C6-D0F196034CCD}">
      <dgm:prSet phldrT="[Текст]" custT="1"/>
      <dgm:spPr/>
      <dgm:t>
        <a:bodyPr/>
        <a:lstStyle/>
        <a:p>
          <a:r>
            <a:rPr lang="ru-RU" sz="2000" dirty="0">
              <a:solidFill>
                <a:schemeClr val="tx2"/>
              </a:solidFill>
              <a:effectLst/>
            </a:rPr>
            <a:t>Системы оценки достижений учащихся и педагогов</a:t>
          </a:r>
          <a:endParaRPr lang="ru-RU" sz="2000" dirty="0">
            <a:solidFill>
              <a:schemeClr val="tx2"/>
            </a:solidFill>
          </a:endParaRPr>
        </a:p>
      </dgm:t>
    </dgm:pt>
    <dgm:pt modelId="{063D8A47-CD1C-4BD3-B096-0F7987BC6DF4}" type="parTrans" cxnId="{51C84D6C-1272-4A72-B433-5E3BCC23C4BF}">
      <dgm:prSet/>
      <dgm:spPr/>
      <dgm:t>
        <a:bodyPr/>
        <a:lstStyle/>
        <a:p>
          <a:endParaRPr lang="ru-RU"/>
        </a:p>
      </dgm:t>
    </dgm:pt>
    <dgm:pt modelId="{1B0E1F10-A6B7-45C7-B71B-65794CC9BFA8}" type="sibTrans" cxnId="{51C84D6C-1272-4A72-B433-5E3BCC23C4BF}">
      <dgm:prSet/>
      <dgm:spPr/>
      <dgm:t>
        <a:bodyPr/>
        <a:lstStyle/>
        <a:p>
          <a:endParaRPr lang="ru-RU"/>
        </a:p>
      </dgm:t>
    </dgm:pt>
    <dgm:pt modelId="{4D4D4493-00B6-431E-A4E8-263D1BD376AD}">
      <dgm:prSet phldrT="[Текст]" custT="1"/>
      <dgm:spPr/>
      <dgm:t>
        <a:bodyPr/>
        <a:lstStyle/>
        <a:p>
          <a:r>
            <a:rPr lang="ru-RU" sz="2000" dirty="0">
              <a:solidFill>
                <a:schemeClr val="tx2"/>
              </a:solidFill>
              <a:effectLst/>
            </a:rPr>
            <a:t>Воспитательная система</a:t>
          </a:r>
          <a:endParaRPr lang="ru-RU" sz="2000" dirty="0">
            <a:solidFill>
              <a:schemeClr val="tx2"/>
            </a:solidFill>
          </a:endParaRPr>
        </a:p>
      </dgm:t>
    </dgm:pt>
    <dgm:pt modelId="{A34F929A-53FE-4EE8-9D7B-C2E41D68BB3C}" type="parTrans" cxnId="{CB1808DD-9AAD-4B4F-AAA3-360AC1D0568D}">
      <dgm:prSet/>
      <dgm:spPr/>
      <dgm:t>
        <a:bodyPr/>
        <a:lstStyle/>
        <a:p>
          <a:endParaRPr lang="ru-RU"/>
        </a:p>
      </dgm:t>
    </dgm:pt>
    <dgm:pt modelId="{D6AB4C8B-06B9-4EEA-A125-AFE59B66F104}" type="sibTrans" cxnId="{CB1808DD-9AAD-4B4F-AAA3-360AC1D0568D}">
      <dgm:prSet/>
      <dgm:spPr/>
      <dgm:t>
        <a:bodyPr/>
        <a:lstStyle/>
        <a:p>
          <a:endParaRPr lang="ru-RU"/>
        </a:p>
      </dgm:t>
    </dgm:pt>
    <dgm:pt modelId="{D652F8AB-F11A-4257-880C-719BDF8004CE}">
      <dgm:prSet phldrT="[Текст]" custT="1"/>
      <dgm:spPr/>
      <dgm:t>
        <a:bodyPr/>
        <a:lstStyle/>
        <a:p>
          <a:r>
            <a:rPr lang="ru-RU" sz="1600">
              <a:effectLst/>
              <a:latin typeface="Times New Roman" pitchFamily="18" charset="0"/>
              <a:cs typeface="Times New Roman" pitchFamily="18" charset="0"/>
            </a:rPr>
            <a:t>профильное образование, новые предметы и курсы, социальные практики, профессиональные пробы, индивидуальная образовательная программа</a:t>
          </a:r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D48352CA-6BBC-4590-8497-85AC51ACD944}" type="parTrans" cxnId="{0A9D0B5E-1329-4C4A-8969-493B239ED773}">
      <dgm:prSet/>
      <dgm:spPr/>
      <dgm:t>
        <a:bodyPr/>
        <a:lstStyle/>
        <a:p>
          <a:endParaRPr lang="ru-RU"/>
        </a:p>
      </dgm:t>
    </dgm:pt>
    <dgm:pt modelId="{983642DD-57C5-417C-A767-DB8A05840348}" type="sibTrans" cxnId="{0A9D0B5E-1329-4C4A-8969-493B239ED773}">
      <dgm:prSet/>
      <dgm:spPr/>
      <dgm:t>
        <a:bodyPr/>
        <a:lstStyle/>
        <a:p>
          <a:endParaRPr lang="ru-RU"/>
        </a:p>
      </dgm:t>
    </dgm:pt>
    <dgm:pt modelId="{0C3EAEFF-9ECE-47F7-8611-B5E47A63BD78}">
      <dgm:prSet phldrT="[Текст]" custT="1"/>
      <dgm:spPr/>
      <dgm:t>
        <a:bodyPr/>
        <a:lstStyle/>
        <a:p>
          <a:r>
            <a:rPr lang="ru-RU" sz="1600" kern="1200" noProof="0">
              <a:effectLst/>
              <a:latin typeface="Times New Roman" pitchFamily="18" charset="0"/>
              <a:ea typeface="+mn-ea"/>
              <a:cs typeface="Times New Roman" pitchFamily="18" charset="0"/>
            </a:rPr>
            <a:t>внедрение современных продуктивных образовательных технологий (кейс- технологии, проектная технология, ДОТ,  </a:t>
          </a:r>
          <a:r>
            <a:rPr lang="en-US" sz="1600" kern="1200" noProof="0">
              <a:effectLst/>
              <a:latin typeface="Times New Roman" pitchFamily="18" charset="0"/>
              <a:ea typeface="+mn-ea"/>
              <a:cs typeface="Times New Roman" pitchFamily="18" charset="0"/>
            </a:rPr>
            <a:t>STEM –</a:t>
          </a:r>
          <a:r>
            <a:rPr lang="ru-RU" sz="1600" kern="1200" noProof="0">
              <a:effectLst/>
              <a:latin typeface="Times New Roman" pitchFamily="18" charset="0"/>
              <a:ea typeface="+mn-ea"/>
              <a:cs typeface="Times New Roman" pitchFamily="18" charset="0"/>
            </a:rPr>
            <a:t>технологии)</a:t>
          </a:r>
          <a:endParaRPr lang="ru-RU" sz="1600" kern="1200">
            <a:effectLst/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085434D0-1870-4FD1-B574-CBAF0C9A9E01}" type="parTrans" cxnId="{0C4E93A8-947D-4C19-BFBF-7BF587AABD6B}">
      <dgm:prSet/>
      <dgm:spPr/>
      <dgm:t>
        <a:bodyPr/>
        <a:lstStyle/>
        <a:p>
          <a:endParaRPr lang="ru-RU"/>
        </a:p>
      </dgm:t>
    </dgm:pt>
    <dgm:pt modelId="{1603AE82-1674-4741-8E97-5504CB5E6075}" type="sibTrans" cxnId="{0C4E93A8-947D-4C19-BFBF-7BF587AABD6B}">
      <dgm:prSet/>
      <dgm:spPr/>
      <dgm:t>
        <a:bodyPr/>
        <a:lstStyle/>
        <a:p>
          <a:endParaRPr lang="ru-RU"/>
        </a:p>
      </dgm:t>
    </dgm:pt>
    <dgm:pt modelId="{D163F2CE-4CE2-41E9-8C3F-84B0A5D1EA5B}">
      <dgm:prSet phldrT="[Текст]" custT="1"/>
      <dgm:spPr/>
      <dgm:t>
        <a:bodyPr/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noProof="0">
              <a:effectLst/>
              <a:latin typeface="Times New Roman" pitchFamily="18" charset="0"/>
              <a:ea typeface="+mn-ea"/>
              <a:cs typeface="Times New Roman" pitchFamily="18" charset="0"/>
            </a:rPr>
            <a:t>новые формы организации учебного процесса –интеграция урочной и внеурочной деятельности, образовательные сессии, форсайт-проекты, сетевое взаимодействие с ВУЗами, предприятиями и организациями</a:t>
          </a:r>
          <a:endParaRPr lang="ru-RU" sz="1600" kern="1200">
            <a:effectLst/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E93F579E-1E42-4BF7-8AB1-E6DA5EFF7E2C}" type="parTrans" cxnId="{27824BFA-5D51-4106-B234-73D05983E68D}">
      <dgm:prSet/>
      <dgm:spPr/>
      <dgm:t>
        <a:bodyPr/>
        <a:lstStyle/>
        <a:p>
          <a:endParaRPr lang="ru-RU"/>
        </a:p>
      </dgm:t>
    </dgm:pt>
    <dgm:pt modelId="{867AF3CF-8986-4C83-811F-B811C5A3910C}" type="sibTrans" cxnId="{27824BFA-5D51-4106-B234-73D05983E68D}">
      <dgm:prSet/>
      <dgm:spPr/>
      <dgm:t>
        <a:bodyPr/>
        <a:lstStyle/>
        <a:p>
          <a:endParaRPr lang="ru-RU"/>
        </a:p>
      </dgm:t>
    </dgm:pt>
    <dgm:pt modelId="{777AF204-3656-4873-A34C-9D4E9B26CA0C}">
      <dgm:prSet phldrT="[Текст]" custT="1"/>
      <dgm:spPr/>
      <dgm:t>
        <a:bodyPr/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noProof="0" dirty="0" err="1">
              <a:effectLst/>
              <a:latin typeface="Times New Roman" pitchFamily="18" charset="0"/>
              <a:ea typeface="+mn-ea"/>
              <a:cs typeface="Times New Roman" pitchFamily="18" charset="0"/>
            </a:rPr>
            <a:t>балльно</a:t>
          </a:r>
          <a:r>
            <a:rPr lang="ru-RU" sz="1600" kern="1200" noProof="0" dirty="0">
              <a:effectLst/>
              <a:latin typeface="Times New Roman" pitchFamily="18" charset="0"/>
              <a:ea typeface="+mn-ea"/>
              <a:cs typeface="Times New Roman" pitchFamily="18" charset="0"/>
            </a:rPr>
            <a:t>-рейтинговая система, система портфолио учащихся, введение зачетной системы</a:t>
          </a:r>
          <a:endParaRPr lang="ru-RU" sz="1600" kern="1200" dirty="0">
            <a:effectLst/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73AB6842-B77A-4460-88B0-79AC2BB9B21C}" type="parTrans" cxnId="{0A3B1A3F-294A-4582-9D06-F350F7CD8611}">
      <dgm:prSet/>
      <dgm:spPr/>
      <dgm:t>
        <a:bodyPr/>
        <a:lstStyle/>
        <a:p>
          <a:endParaRPr lang="ru-RU"/>
        </a:p>
      </dgm:t>
    </dgm:pt>
    <dgm:pt modelId="{C1D93AB7-F33D-44B6-AA16-F97376098902}" type="sibTrans" cxnId="{0A3B1A3F-294A-4582-9D06-F350F7CD8611}">
      <dgm:prSet/>
      <dgm:spPr/>
      <dgm:t>
        <a:bodyPr/>
        <a:lstStyle/>
        <a:p>
          <a:endParaRPr lang="ru-RU"/>
        </a:p>
      </dgm:t>
    </dgm:pt>
    <dgm:pt modelId="{185694AA-00E5-460C-8328-6B000DE3D6BB}" type="pres">
      <dgm:prSet presAssocID="{62FC98C7-2883-4C20-A6DF-6CF3A520E30B}" presName="Name0" presStyleCnt="0">
        <dgm:presLayoutVars>
          <dgm:dir/>
          <dgm:animLvl val="lvl"/>
          <dgm:resizeHandles val="exact"/>
        </dgm:presLayoutVars>
      </dgm:prSet>
      <dgm:spPr/>
    </dgm:pt>
    <dgm:pt modelId="{56521D6F-D069-4AEF-8026-4681F0CED5F2}" type="pres">
      <dgm:prSet presAssocID="{4E47D9E5-7DB9-4A36-B2DC-88F4F744798A}" presName="linNode" presStyleCnt="0"/>
      <dgm:spPr/>
    </dgm:pt>
    <dgm:pt modelId="{9AB683D8-B815-40B2-AE86-3923F1E76CED}" type="pres">
      <dgm:prSet presAssocID="{4E47D9E5-7DB9-4A36-B2DC-88F4F744798A}" presName="parentText" presStyleLbl="node1" presStyleIdx="0" presStyleCnt="7">
        <dgm:presLayoutVars>
          <dgm:chMax val="1"/>
          <dgm:bulletEnabled val="1"/>
        </dgm:presLayoutVars>
      </dgm:prSet>
      <dgm:spPr/>
    </dgm:pt>
    <dgm:pt modelId="{0C81512C-6F20-44CC-B5AE-A526D664642E}" type="pres">
      <dgm:prSet presAssocID="{4E47D9E5-7DB9-4A36-B2DC-88F4F744798A}" presName="descendantText" presStyleLbl="alignAccFollowNode1" presStyleIdx="0" presStyleCnt="7" custLinFactNeighborX="2541" custLinFactNeighborY="-3537">
        <dgm:presLayoutVars>
          <dgm:bulletEnabled val="1"/>
        </dgm:presLayoutVars>
      </dgm:prSet>
      <dgm:spPr/>
    </dgm:pt>
    <dgm:pt modelId="{19A1D5F3-C35E-42CD-9E5E-93FF5509AF03}" type="pres">
      <dgm:prSet presAssocID="{9277ABDC-56AC-4F21-A37D-7255E39D1F06}" presName="sp" presStyleCnt="0"/>
      <dgm:spPr/>
    </dgm:pt>
    <dgm:pt modelId="{2D469D6D-2CA9-4A4F-B4ED-F3710344A4A2}" type="pres">
      <dgm:prSet presAssocID="{3E44A958-5C69-43E1-8C92-48BA134D2B55}" presName="linNode" presStyleCnt="0"/>
      <dgm:spPr/>
    </dgm:pt>
    <dgm:pt modelId="{5E91E47D-74D9-4E6F-85CA-6A7305154FD8}" type="pres">
      <dgm:prSet presAssocID="{3E44A958-5C69-43E1-8C92-48BA134D2B55}" presName="parentText" presStyleLbl="node1" presStyleIdx="1" presStyleCnt="7">
        <dgm:presLayoutVars>
          <dgm:chMax val="1"/>
          <dgm:bulletEnabled val="1"/>
        </dgm:presLayoutVars>
      </dgm:prSet>
      <dgm:spPr/>
    </dgm:pt>
    <dgm:pt modelId="{345C8938-E7B1-46AC-93AF-ED251A0CDAD4}" type="pres">
      <dgm:prSet presAssocID="{3E44A958-5C69-43E1-8C92-48BA134D2B55}" presName="descendantText" presStyleLbl="alignAccFollowNode1" presStyleIdx="1" presStyleCnt="7">
        <dgm:presLayoutVars>
          <dgm:bulletEnabled val="1"/>
        </dgm:presLayoutVars>
      </dgm:prSet>
      <dgm:spPr/>
    </dgm:pt>
    <dgm:pt modelId="{AD3E9BBB-560D-4E97-8C64-FDCF69303262}" type="pres">
      <dgm:prSet presAssocID="{122B88E2-B63E-4E7C-B0EF-5FD11663D856}" presName="sp" presStyleCnt="0"/>
      <dgm:spPr/>
    </dgm:pt>
    <dgm:pt modelId="{0A6623A3-9775-4929-9F5F-0CB69C709B9F}" type="pres">
      <dgm:prSet presAssocID="{2952AF3C-56BC-40FF-A322-93CE23A3B32E}" presName="linNode" presStyleCnt="0"/>
      <dgm:spPr/>
    </dgm:pt>
    <dgm:pt modelId="{F1349D2C-2116-429F-A919-4B48FC7B9C10}" type="pres">
      <dgm:prSet presAssocID="{2952AF3C-56BC-40FF-A322-93CE23A3B32E}" presName="parentText" presStyleLbl="node1" presStyleIdx="2" presStyleCnt="7" custLinFactNeighborY="1142">
        <dgm:presLayoutVars>
          <dgm:chMax val="1"/>
          <dgm:bulletEnabled val="1"/>
        </dgm:presLayoutVars>
      </dgm:prSet>
      <dgm:spPr/>
    </dgm:pt>
    <dgm:pt modelId="{C7939BD1-F9CA-45D4-B17E-108515D826D5}" type="pres">
      <dgm:prSet presAssocID="{2952AF3C-56BC-40FF-A322-93CE23A3B32E}" presName="descendantText" presStyleLbl="alignAccFollowNode1" presStyleIdx="2" presStyleCnt="7">
        <dgm:presLayoutVars>
          <dgm:bulletEnabled val="1"/>
        </dgm:presLayoutVars>
      </dgm:prSet>
      <dgm:spPr/>
    </dgm:pt>
    <dgm:pt modelId="{C48C0059-2874-416B-9D32-82CA8683FF22}" type="pres">
      <dgm:prSet presAssocID="{37EB6968-DE3B-4B80-A98E-4C73FCB5E65E}" presName="sp" presStyleCnt="0"/>
      <dgm:spPr/>
    </dgm:pt>
    <dgm:pt modelId="{E4FFDF45-CDED-4F8C-8B69-A0A1FC676245}" type="pres">
      <dgm:prSet presAssocID="{38330BB3-BC1B-4762-B9C6-D0F196034CCD}" presName="linNode" presStyleCnt="0"/>
      <dgm:spPr/>
    </dgm:pt>
    <dgm:pt modelId="{ECAD7811-ED21-492E-BAB7-31218067E991}" type="pres">
      <dgm:prSet presAssocID="{38330BB3-BC1B-4762-B9C6-D0F196034CCD}" presName="parentText" presStyleLbl="node1" presStyleIdx="3" presStyleCnt="7">
        <dgm:presLayoutVars>
          <dgm:chMax val="1"/>
          <dgm:bulletEnabled val="1"/>
        </dgm:presLayoutVars>
      </dgm:prSet>
      <dgm:spPr/>
    </dgm:pt>
    <dgm:pt modelId="{83584146-45C3-4ED5-9804-D5032A959054}" type="pres">
      <dgm:prSet presAssocID="{38330BB3-BC1B-4762-B9C6-D0F196034CCD}" presName="descendantText" presStyleLbl="alignAccFollowNode1" presStyleIdx="3" presStyleCnt="7">
        <dgm:presLayoutVars>
          <dgm:bulletEnabled val="1"/>
        </dgm:presLayoutVars>
      </dgm:prSet>
      <dgm:spPr/>
    </dgm:pt>
    <dgm:pt modelId="{81210DC5-17BA-4A2E-8C92-BF2B95F12113}" type="pres">
      <dgm:prSet presAssocID="{1B0E1F10-A6B7-45C7-B71B-65794CC9BFA8}" presName="sp" presStyleCnt="0"/>
      <dgm:spPr/>
    </dgm:pt>
    <dgm:pt modelId="{446B9CDB-24E6-43BF-B8C2-F82EC4BFE7F5}" type="pres">
      <dgm:prSet presAssocID="{4D4D4493-00B6-431E-A4E8-263D1BD376AD}" presName="linNode" presStyleCnt="0"/>
      <dgm:spPr/>
    </dgm:pt>
    <dgm:pt modelId="{6BB7A89C-E6FB-4322-9CAC-9C1FD78BA317}" type="pres">
      <dgm:prSet presAssocID="{4D4D4493-00B6-431E-A4E8-263D1BD376AD}" presName="parentText" presStyleLbl="node1" presStyleIdx="4" presStyleCnt="7">
        <dgm:presLayoutVars>
          <dgm:chMax val="1"/>
          <dgm:bulletEnabled val="1"/>
        </dgm:presLayoutVars>
      </dgm:prSet>
      <dgm:spPr/>
    </dgm:pt>
    <dgm:pt modelId="{26786CDD-0173-494A-8815-71640D6F5DC9}" type="pres">
      <dgm:prSet presAssocID="{4D4D4493-00B6-431E-A4E8-263D1BD376AD}" presName="descendantText" presStyleLbl="alignAccFollowNode1" presStyleIdx="4" presStyleCnt="7">
        <dgm:presLayoutVars>
          <dgm:bulletEnabled val="1"/>
        </dgm:presLayoutVars>
      </dgm:prSet>
      <dgm:spPr/>
    </dgm:pt>
    <dgm:pt modelId="{0D744D63-56F4-4CF6-BE6B-D957B25E9AA7}" type="pres">
      <dgm:prSet presAssocID="{D6AB4C8B-06B9-4EEA-A125-AFE59B66F104}" presName="sp" presStyleCnt="0"/>
      <dgm:spPr/>
    </dgm:pt>
    <dgm:pt modelId="{8137AB25-E865-400F-BF07-7CAF079DA5D9}" type="pres">
      <dgm:prSet presAssocID="{8122F23D-2721-4E0A-8CF6-A0FB7CCD7C43}" presName="linNode" presStyleCnt="0"/>
      <dgm:spPr/>
    </dgm:pt>
    <dgm:pt modelId="{F1FA8CF0-3ED4-4FF3-BB63-E2A3C9E7106D}" type="pres">
      <dgm:prSet presAssocID="{8122F23D-2721-4E0A-8CF6-A0FB7CCD7C43}" presName="parentText" presStyleLbl="node1" presStyleIdx="5" presStyleCnt="7">
        <dgm:presLayoutVars>
          <dgm:chMax val="1"/>
          <dgm:bulletEnabled val="1"/>
        </dgm:presLayoutVars>
      </dgm:prSet>
      <dgm:spPr/>
    </dgm:pt>
    <dgm:pt modelId="{87CCE792-1121-48E6-9264-BC5343CE34CA}" type="pres">
      <dgm:prSet presAssocID="{8122F23D-2721-4E0A-8CF6-A0FB7CCD7C43}" presName="descendantText" presStyleLbl="alignAccFollowNode1" presStyleIdx="5" presStyleCnt="7">
        <dgm:presLayoutVars>
          <dgm:bulletEnabled val="1"/>
        </dgm:presLayoutVars>
      </dgm:prSet>
      <dgm:spPr/>
    </dgm:pt>
    <dgm:pt modelId="{B3F140D9-9393-42D5-AF74-43DCB09C1BD7}" type="pres">
      <dgm:prSet presAssocID="{BD330100-2473-493D-AC1B-E28821BF08E4}" presName="sp" presStyleCnt="0"/>
      <dgm:spPr/>
    </dgm:pt>
    <dgm:pt modelId="{A72B1391-FF08-4F26-9626-3C6AC65A5E5C}" type="pres">
      <dgm:prSet presAssocID="{8DE3D80C-27D4-49B2-B339-F5DA3B11EAFD}" presName="linNode" presStyleCnt="0"/>
      <dgm:spPr/>
    </dgm:pt>
    <dgm:pt modelId="{77C0A088-7891-4854-9620-A001C6A3B323}" type="pres">
      <dgm:prSet presAssocID="{8DE3D80C-27D4-49B2-B339-F5DA3B11EAFD}" presName="parentText" presStyleLbl="node1" presStyleIdx="6" presStyleCnt="7">
        <dgm:presLayoutVars>
          <dgm:chMax val="1"/>
          <dgm:bulletEnabled val="1"/>
        </dgm:presLayoutVars>
      </dgm:prSet>
      <dgm:spPr/>
    </dgm:pt>
    <dgm:pt modelId="{DC29EE69-B70F-48E7-AACC-6F86D23E08F5}" type="pres">
      <dgm:prSet presAssocID="{8DE3D80C-27D4-49B2-B339-F5DA3B11EAFD}" presName="descendantText" presStyleLbl="alignAccFollowNode1" presStyleIdx="6" presStyleCnt="7">
        <dgm:presLayoutVars>
          <dgm:bulletEnabled val="1"/>
        </dgm:presLayoutVars>
      </dgm:prSet>
      <dgm:spPr/>
    </dgm:pt>
  </dgm:ptLst>
  <dgm:cxnLst>
    <dgm:cxn modelId="{5D319406-4582-4F56-9C76-E9C49D0C4C8E}" type="presOf" srcId="{38330BB3-BC1B-4762-B9C6-D0F196034CCD}" destId="{ECAD7811-ED21-492E-BAB7-31218067E991}" srcOrd="0" destOrd="0" presId="urn:microsoft.com/office/officeart/2005/8/layout/vList5"/>
    <dgm:cxn modelId="{94398E0C-7094-49B0-8526-B93C5B13E220}" type="presOf" srcId="{4D4D4493-00B6-431E-A4E8-263D1BD376AD}" destId="{6BB7A89C-E6FB-4322-9CAC-9C1FD78BA317}" srcOrd="0" destOrd="0" presId="urn:microsoft.com/office/officeart/2005/8/layout/vList5"/>
    <dgm:cxn modelId="{0397E70C-70CE-43BE-9F2C-F8F9024E0498}" srcId="{62FC98C7-2883-4C20-A6DF-6CF3A520E30B}" destId="{8122F23D-2721-4E0A-8CF6-A0FB7CCD7C43}" srcOrd="5" destOrd="0" parTransId="{9F6AB12E-C6C5-4ED6-9806-4F3A2374964C}" sibTransId="{BD330100-2473-493D-AC1B-E28821BF08E4}"/>
    <dgm:cxn modelId="{FC313516-9626-4373-9200-36EB0E71C279}" type="presOf" srcId="{D652F8AB-F11A-4257-880C-719BDF8004CE}" destId="{0C81512C-6F20-44CC-B5AE-A526D664642E}" srcOrd="0" destOrd="0" presId="urn:microsoft.com/office/officeart/2005/8/layout/vList5"/>
    <dgm:cxn modelId="{35BD101D-3C90-45FC-91E6-32045AD433CF}" type="presOf" srcId="{D37738C0-E65E-4D06-A9BD-7BC11C58AE09}" destId="{26786CDD-0173-494A-8815-71640D6F5DC9}" srcOrd="0" destOrd="0" presId="urn:microsoft.com/office/officeart/2005/8/layout/vList5"/>
    <dgm:cxn modelId="{EDB8133B-703D-46ED-A1A3-9DBA75CC3D51}" type="presOf" srcId="{777AF204-3656-4873-A34C-9D4E9B26CA0C}" destId="{83584146-45C3-4ED5-9804-D5032A959054}" srcOrd="0" destOrd="0" presId="urn:microsoft.com/office/officeart/2005/8/layout/vList5"/>
    <dgm:cxn modelId="{335F453B-DFD7-4D49-A1B7-421B2D0D5666}" type="presOf" srcId="{62FC98C7-2883-4C20-A6DF-6CF3A520E30B}" destId="{185694AA-00E5-460C-8328-6B000DE3D6BB}" srcOrd="0" destOrd="0" presId="urn:microsoft.com/office/officeart/2005/8/layout/vList5"/>
    <dgm:cxn modelId="{0A3B1A3F-294A-4582-9D06-F350F7CD8611}" srcId="{38330BB3-BC1B-4762-B9C6-D0F196034CCD}" destId="{777AF204-3656-4873-A34C-9D4E9B26CA0C}" srcOrd="0" destOrd="0" parTransId="{73AB6842-B77A-4460-88B0-79AC2BB9B21C}" sibTransId="{C1D93AB7-F33D-44B6-AA16-F97376098902}"/>
    <dgm:cxn modelId="{0A9D0B5E-1329-4C4A-8969-493B239ED773}" srcId="{4E47D9E5-7DB9-4A36-B2DC-88F4F744798A}" destId="{D652F8AB-F11A-4257-880C-719BDF8004CE}" srcOrd="0" destOrd="0" parTransId="{D48352CA-6BBC-4590-8497-85AC51ACD944}" sibTransId="{983642DD-57C5-417C-A767-DB8A05840348}"/>
    <dgm:cxn modelId="{F97D1442-6C5D-4878-A0F6-F9317EC715C6}" type="presOf" srcId="{D163F2CE-4CE2-41E9-8C3F-84B0A5D1EA5B}" destId="{C7939BD1-F9CA-45D4-B17E-108515D826D5}" srcOrd="0" destOrd="0" presId="urn:microsoft.com/office/officeart/2005/8/layout/vList5"/>
    <dgm:cxn modelId="{FDAD2443-D47B-48AD-B633-0D0E8789ADB4}" srcId="{8DE3D80C-27D4-49B2-B339-F5DA3B11EAFD}" destId="{5072A59A-A871-4485-96CB-07BD107F93D4}" srcOrd="0" destOrd="0" parTransId="{DBA7E272-E123-448E-A940-43BBC8B98320}" sibTransId="{38BEB620-D864-4AAA-B332-1AA540948695}"/>
    <dgm:cxn modelId="{02BCF447-5A38-4871-9ABB-1506F66A5974}" type="presOf" srcId="{2952AF3C-56BC-40FF-A322-93CE23A3B32E}" destId="{F1349D2C-2116-429F-A919-4B48FC7B9C10}" srcOrd="0" destOrd="0" presId="urn:microsoft.com/office/officeart/2005/8/layout/vList5"/>
    <dgm:cxn modelId="{DED18D4A-43B3-440A-9C5A-B5D30620697D}" type="presOf" srcId="{8122F23D-2721-4E0A-8CF6-A0FB7CCD7C43}" destId="{F1FA8CF0-3ED4-4FF3-BB63-E2A3C9E7106D}" srcOrd="0" destOrd="0" presId="urn:microsoft.com/office/officeart/2005/8/layout/vList5"/>
    <dgm:cxn modelId="{2CB8DB4A-9619-4C3F-B4E3-3348E7713F74}" type="presOf" srcId="{3E44A958-5C69-43E1-8C92-48BA134D2B55}" destId="{5E91E47D-74D9-4E6F-85CA-6A7305154FD8}" srcOrd="0" destOrd="0" presId="urn:microsoft.com/office/officeart/2005/8/layout/vList5"/>
    <dgm:cxn modelId="{51C84D6C-1272-4A72-B433-5E3BCC23C4BF}" srcId="{62FC98C7-2883-4C20-A6DF-6CF3A520E30B}" destId="{38330BB3-BC1B-4762-B9C6-D0F196034CCD}" srcOrd="3" destOrd="0" parTransId="{063D8A47-CD1C-4BD3-B096-0F7987BC6DF4}" sibTransId="{1B0E1F10-A6B7-45C7-B71B-65794CC9BFA8}"/>
    <dgm:cxn modelId="{A4B5CE4D-4749-4F65-AC88-84CAED0ACE75}" srcId="{8122F23D-2721-4E0A-8CF6-A0FB7CCD7C43}" destId="{7DF7D0EE-A5A4-48BB-BF5F-D311B9DEDE94}" srcOrd="0" destOrd="0" parTransId="{14465A83-5911-4DC3-84A4-B92B0DA737B1}" sibTransId="{444218B1-0682-46FA-9319-DDC03792C8ED}"/>
    <dgm:cxn modelId="{4F0DF877-EC01-4F7B-8E5B-AF67A02EBE99}" type="presOf" srcId="{8DE3D80C-27D4-49B2-B339-F5DA3B11EAFD}" destId="{77C0A088-7891-4854-9620-A001C6A3B323}" srcOrd="0" destOrd="0" presId="urn:microsoft.com/office/officeart/2005/8/layout/vList5"/>
    <dgm:cxn modelId="{B3DA9397-79D6-4D8B-A7CA-3111C0C1C683}" srcId="{62FC98C7-2883-4C20-A6DF-6CF3A520E30B}" destId="{2952AF3C-56BC-40FF-A322-93CE23A3B32E}" srcOrd="2" destOrd="0" parTransId="{D367BE37-5D7C-4A02-BCA5-34EC39565575}" sibTransId="{37EB6968-DE3B-4B80-A98E-4C73FCB5E65E}"/>
    <dgm:cxn modelId="{1B2B94A1-F34D-4EDE-8D7A-E8CBE92BAF5A}" srcId="{62FC98C7-2883-4C20-A6DF-6CF3A520E30B}" destId="{8DE3D80C-27D4-49B2-B339-F5DA3B11EAFD}" srcOrd="6" destOrd="0" parTransId="{EE57E4D2-8890-4B98-B4B5-7C6AA0D764C8}" sibTransId="{0A1E804C-36DF-456B-A651-51F020A1D171}"/>
    <dgm:cxn modelId="{0C4E93A8-947D-4C19-BFBF-7BF587AABD6B}" srcId="{3E44A958-5C69-43E1-8C92-48BA134D2B55}" destId="{0C3EAEFF-9ECE-47F7-8611-B5E47A63BD78}" srcOrd="0" destOrd="0" parTransId="{085434D0-1870-4FD1-B574-CBAF0C9A9E01}" sibTransId="{1603AE82-1674-4741-8E97-5504CB5E6075}"/>
    <dgm:cxn modelId="{1947F8BF-C353-4DA7-B440-E7D206893008}" srcId="{62FC98C7-2883-4C20-A6DF-6CF3A520E30B}" destId="{3E44A958-5C69-43E1-8C92-48BA134D2B55}" srcOrd="1" destOrd="0" parTransId="{1D9FC920-0759-4BC0-9908-CA36DC7DF645}" sibTransId="{122B88E2-B63E-4E7C-B0EF-5FD11663D856}"/>
    <dgm:cxn modelId="{86CC27CB-E038-4498-A7FC-6DC4A9618296}" type="presOf" srcId="{4E47D9E5-7DB9-4A36-B2DC-88F4F744798A}" destId="{9AB683D8-B815-40B2-AE86-3923F1E76CED}" srcOrd="0" destOrd="0" presId="urn:microsoft.com/office/officeart/2005/8/layout/vList5"/>
    <dgm:cxn modelId="{4920DACC-0FE3-40AF-B8A2-84E79F6DEE2A}" type="presOf" srcId="{5072A59A-A871-4485-96CB-07BD107F93D4}" destId="{DC29EE69-B70F-48E7-AACC-6F86D23E08F5}" srcOrd="0" destOrd="0" presId="urn:microsoft.com/office/officeart/2005/8/layout/vList5"/>
    <dgm:cxn modelId="{0C8F03CF-D150-4C1A-B2FD-E8D03E52899C}" srcId="{62FC98C7-2883-4C20-A6DF-6CF3A520E30B}" destId="{4E47D9E5-7DB9-4A36-B2DC-88F4F744798A}" srcOrd="0" destOrd="0" parTransId="{FB609494-76A0-4F82-BC43-6D7910A68347}" sibTransId="{9277ABDC-56AC-4F21-A37D-7255E39D1F06}"/>
    <dgm:cxn modelId="{F3702ED1-A456-4C81-9542-81E71BBC9BC5}" type="presOf" srcId="{7DF7D0EE-A5A4-48BB-BF5F-D311B9DEDE94}" destId="{87CCE792-1121-48E6-9264-BC5343CE34CA}" srcOrd="0" destOrd="0" presId="urn:microsoft.com/office/officeart/2005/8/layout/vList5"/>
    <dgm:cxn modelId="{CB1808DD-9AAD-4B4F-AAA3-360AC1D0568D}" srcId="{62FC98C7-2883-4C20-A6DF-6CF3A520E30B}" destId="{4D4D4493-00B6-431E-A4E8-263D1BD376AD}" srcOrd="4" destOrd="0" parTransId="{A34F929A-53FE-4EE8-9D7B-C2E41D68BB3C}" sibTransId="{D6AB4C8B-06B9-4EEA-A125-AFE59B66F104}"/>
    <dgm:cxn modelId="{48C8E4E9-13B0-4875-81F2-3E8C6B34503A}" type="presOf" srcId="{0C3EAEFF-9ECE-47F7-8611-B5E47A63BD78}" destId="{345C8938-E7B1-46AC-93AF-ED251A0CDAD4}" srcOrd="0" destOrd="0" presId="urn:microsoft.com/office/officeart/2005/8/layout/vList5"/>
    <dgm:cxn modelId="{27824BFA-5D51-4106-B234-73D05983E68D}" srcId="{2952AF3C-56BC-40FF-A322-93CE23A3B32E}" destId="{D163F2CE-4CE2-41E9-8C3F-84B0A5D1EA5B}" srcOrd="0" destOrd="0" parTransId="{E93F579E-1E42-4BF7-8AB1-E6DA5EFF7E2C}" sibTransId="{867AF3CF-8986-4C83-811F-B811C5A3910C}"/>
    <dgm:cxn modelId="{5DCCB4FE-A380-4CDA-9223-572160392A49}" srcId="{4D4D4493-00B6-431E-A4E8-263D1BD376AD}" destId="{D37738C0-E65E-4D06-A9BD-7BC11C58AE09}" srcOrd="0" destOrd="0" parTransId="{20B9B9A1-99EB-4154-AC74-9DFFFE222E19}" sibTransId="{DC0EFE45-298C-430D-BDAE-F0F51BCA1034}"/>
    <dgm:cxn modelId="{E9914DDE-C08F-4DBC-96F0-1267AC3FE326}" type="presParOf" srcId="{185694AA-00E5-460C-8328-6B000DE3D6BB}" destId="{56521D6F-D069-4AEF-8026-4681F0CED5F2}" srcOrd="0" destOrd="0" presId="urn:microsoft.com/office/officeart/2005/8/layout/vList5"/>
    <dgm:cxn modelId="{01009407-D5DE-40B4-B650-4B779F73ACBB}" type="presParOf" srcId="{56521D6F-D069-4AEF-8026-4681F0CED5F2}" destId="{9AB683D8-B815-40B2-AE86-3923F1E76CED}" srcOrd="0" destOrd="0" presId="urn:microsoft.com/office/officeart/2005/8/layout/vList5"/>
    <dgm:cxn modelId="{D7D0916B-21C8-4E2C-81AE-D66304C6B47A}" type="presParOf" srcId="{56521D6F-D069-4AEF-8026-4681F0CED5F2}" destId="{0C81512C-6F20-44CC-B5AE-A526D664642E}" srcOrd="1" destOrd="0" presId="urn:microsoft.com/office/officeart/2005/8/layout/vList5"/>
    <dgm:cxn modelId="{5B56E9D3-9F57-4EE6-A1B4-973609B98FEE}" type="presParOf" srcId="{185694AA-00E5-460C-8328-6B000DE3D6BB}" destId="{19A1D5F3-C35E-42CD-9E5E-93FF5509AF03}" srcOrd="1" destOrd="0" presId="urn:microsoft.com/office/officeart/2005/8/layout/vList5"/>
    <dgm:cxn modelId="{F2D18549-18DB-49A0-929B-8D53FAF813D1}" type="presParOf" srcId="{185694AA-00E5-460C-8328-6B000DE3D6BB}" destId="{2D469D6D-2CA9-4A4F-B4ED-F3710344A4A2}" srcOrd="2" destOrd="0" presId="urn:microsoft.com/office/officeart/2005/8/layout/vList5"/>
    <dgm:cxn modelId="{7A925037-25CA-41AA-9C3F-7AF016C1CF48}" type="presParOf" srcId="{2D469D6D-2CA9-4A4F-B4ED-F3710344A4A2}" destId="{5E91E47D-74D9-4E6F-85CA-6A7305154FD8}" srcOrd="0" destOrd="0" presId="urn:microsoft.com/office/officeart/2005/8/layout/vList5"/>
    <dgm:cxn modelId="{32E9EF78-C21F-4812-B65B-E9CF0F622F37}" type="presParOf" srcId="{2D469D6D-2CA9-4A4F-B4ED-F3710344A4A2}" destId="{345C8938-E7B1-46AC-93AF-ED251A0CDAD4}" srcOrd="1" destOrd="0" presId="urn:microsoft.com/office/officeart/2005/8/layout/vList5"/>
    <dgm:cxn modelId="{22329CAA-0483-4D99-9AF5-DA0FFBA9D334}" type="presParOf" srcId="{185694AA-00E5-460C-8328-6B000DE3D6BB}" destId="{AD3E9BBB-560D-4E97-8C64-FDCF69303262}" srcOrd="3" destOrd="0" presId="urn:microsoft.com/office/officeart/2005/8/layout/vList5"/>
    <dgm:cxn modelId="{2D8D928E-A2AA-45F3-B681-0B44AF1370F5}" type="presParOf" srcId="{185694AA-00E5-460C-8328-6B000DE3D6BB}" destId="{0A6623A3-9775-4929-9F5F-0CB69C709B9F}" srcOrd="4" destOrd="0" presId="urn:microsoft.com/office/officeart/2005/8/layout/vList5"/>
    <dgm:cxn modelId="{99168674-A4BC-40D8-B98A-CA8402CBDF76}" type="presParOf" srcId="{0A6623A3-9775-4929-9F5F-0CB69C709B9F}" destId="{F1349D2C-2116-429F-A919-4B48FC7B9C10}" srcOrd="0" destOrd="0" presId="urn:microsoft.com/office/officeart/2005/8/layout/vList5"/>
    <dgm:cxn modelId="{9C757393-DCAC-478C-8066-97D9D00B13B3}" type="presParOf" srcId="{0A6623A3-9775-4929-9F5F-0CB69C709B9F}" destId="{C7939BD1-F9CA-45D4-B17E-108515D826D5}" srcOrd="1" destOrd="0" presId="urn:microsoft.com/office/officeart/2005/8/layout/vList5"/>
    <dgm:cxn modelId="{C8F66115-5B70-48D4-A8E9-24D483B970C8}" type="presParOf" srcId="{185694AA-00E5-460C-8328-6B000DE3D6BB}" destId="{C48C0059-2874-416B-9D32-82CA8683FF22}" srcOrd="5" destOrd="0" presId="urn:microsoft.com/office/officeart/2005/8/layout/vList5"/>
    <dgm:cxn modelId="{A7301093-0E85-4356-ADEC-3C33E500C34A}" type="presParOf" srcId="{185694AA-00E5-460C-8328-6B000DE3D6BB}" destId="{E4FFDF45-CDED-4F8C-8B69-A0A1FC676245}" srcOrd="6" destOrd="0" presId="urn:microsoft.com/office/officeart/2005/8/layout/vList5"/>
    <dgm:cxn modelId="{9E1343CA-020B-495A-9538-80D894D236AA}" type="presParOf" srcId="{E4FFDF45-CDED-4F8C-8B69-A0A1FC676245}" destId="{ECAD7811-ED21-492E-BAB7-31218067E991}" srcOrd="0" destOrd="0" presId="urn:microsoft.com/office/officeart/2005/8/layout/vList5"/>
    <dgm:cxn modelId="{6B055235-61BD-4B3B-BED6-34B2CC603BC8}" type="presParOf" srcId="{E4FFDF45-CDED-4F8C-8B69-A0A1FC676245}" destId="{83584146-45C3-4ED5-9804-D5032A959054}" srcOrd="1" destOrd="0" presId="urn:microsoft.com/office/officeart/2005/8/layout/vList5"/>
    <dgm:cxn modelId="{29C1753C-3341-4E9E-8719-6CBCADABB081}" type="presParOf" srcId="{185694AA-00E5-460C-8328-6B000DE3D6BB}" destId="{81210DC5-17BA-4A2E-8C92-BF2B95F12113}" srcOrd="7" destOrd="0" presId="urn:microsoft.com/office/officeart/2005/8/layout/vList5"/>
    <dgm:cxn modelId="{5A087DD0-5167-4CB1-BF89-DECBF78E9F2F}" type="presParOf" srcId="{185694AA-00E5-460C-8328-6B000DE3D6BB}" destId="{446B9CDB-24E6-43BF-B8C2-F82EC4BFE7F5}" srcOrd="8" destOrd="0" presId="urn:microsoft.com/office/officeart/2005/8/layout/vList5"/>
    <dgm:cxn modelId="{ED4DB605-1863-46C6-A7F0-698091AD72DD}" type="presParOf" srcId="{446B9CDB-24E6-43BF-B8C2-F82EC4BFE7F5}" destId="{6BB7A89C-E6FB-4322-9CAC-9C1FD78BA317}" srcOrd="0" destOrd="0" presId="urn:microsoft.com/office/officeart/2005/8/layout/vList5"/>
    <dgm:cxn modelId="{675FACA9-B60B-4072-B331-0FF6D92B7AA6}" type="presParOf" srcId="{446B9CDB-24E6-43BF-B8C2-F82EC4BFE7F5}" destId="{26786CDD-0173-494A-8815-71640D6F5DC9}" srcOrd="1" destOrd="0" presId="urn:microsoft.com/office/officeart/2005/8/layout/vList5"/>
    <dgm:cxn modelId="{91A88E41-D210-448F-9FCF-7EEA263F4F3B}" type="presParOf" srcId="{185694AA-00E5-460C-8328-6B000DE3D6BB}" destId="{0D744D63-56F4-4CF6-BE6B-D957B25E9AA7}" srcOrd="9" destOrd="0" presId="urn:microsoft.com/office/officeart/2005/8/layout/vList5"/>
    <dgm:cxn modelId="{D44834E9-DC52-417F-949F-59C509C26036}" type="presParOf" srcId="{185694AA-00E5-460C-8328-6B000DE3D6BB}" destId="{8137AB25-E865-400F-BF07-7CAF079DA5D9}" srcOrd="10" destOrd="0" presId="urn:microsoft.com/office/officeart/2005/8/layout/vList5"/>
    <dgm:cxn modelId="{6083F6EA-FB13-4501-8487-334479875C72}" type="presParOf" srcId="{8137AB25-E865-400F-BF07-7CAF079DA5D9}" destId="{F1FA8CF0-3ED4-4FF3-BB63-E2A3C9E7106D}" srcOrd="0" destOrd="0" presId="urn:microsoft.com/office/officeart/2005/8/layout/vList5"/>
    <dgm:cxn modelId="{A6DA8D8D-3C51-42A6-835B-D49693DDC0C4}" type="presParOf" srcId="{8137AB25-E865-400F-BF07-7CAF079DA5D9}" destId="{87CCE792-1121-48E6-9264-BC5343CE34CA}" srcOrd="1" destOrd="0" presId="urn:microsoft.com/office/officeart/2005/8/layout/vList5"/>
    <dgm:cxn modelId="{25AA2B25-1FA9-4FF1-8204-8657F66F6D9A}" type="presParOf" srcId="{185694AA-00E5-460C-8328-6B000DE3D6BB}" destId="{B3F140D9-9393-42D5-AF74-43DCB09C1BD7}" srcOrd="11" destOrd="0" presId="urn:microsoft.com/office/officeart/2005/8/layout/vList5"/>
    <dgm:cxn modelId="{B9C985D0-15BB-45D5-BEFD-C5431C3CD0B5}" type="presParOf" srcId="{185694AA-00E5-460C-8328-6B000DE3D6BB}" destId="{A72B1391-FF08-4F26-9626-3C6AC65A5E5C}" srcOrd="12" destOrd="0" presId="urn:microsoft.com/office/officeart/2005/8/layout/vList5"/>
    <dgm:cxn modelId="{6B1F92BF-6EDC-4A73-984F-26B0C4A1F318}" type="presParOf" srcId="{A72B1391-FF08-4F26-9626-3C6AC65A5E5C}" destId="{77C0A088-7891-4854-9620-A001C6A3B323}" srcOrd="0" destOrd="0" presId="urn:microsoft.com/office/officeart/2005/8/layout/vList5"/>
    <dgm:cxn modelId="{A6F7D5CA-1237-48B9-A520-E8CB132477A3}" type="presParOf" srcId="{A72B1391-FF08-4F26-9626-3C6AC65A5E5C}" destId="{DC29EE69-B70F-48E7-AACC-6F86D23E08F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050675-A687-4828-8977-7E4E6BAE86E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042E6F-4BC7-47BC-B953-C66773B6E230}">
      <dgm:prSet/>
      <dgm:spPr/>
      <dgm:t>
        <a:bodyPr/>
        <a:lstStyle/>
        <a:p>
          <a:r>
            <a:rPr lang="ru-RU" dirty="0">
              <a:solidFill>
                <a:srgbClr val="0070C0"/>
              </a:solidFill>
            </a:rPr>
            <a:t>Индивидуальная образовательная программа старшеклассника</a:t>
          </a:r>
        </a:p>
      </dgm:t>
    </dgm:pt>
    <dgm:pt modelId="{65F5FC51-5DC4-4082-8D9E-E77C87CE58D9}" type="parTrans" cxnId="{9129C72B-DE56-4AAD-93FA-EF1B502026FB}">
      <dgm:prSet/>
      <dgm:spPr/>
      <dgm:t>
        <a:bodyPr/>
        <a:lstStyle/>
        <a:p>
          <a:endParaRPr lang="ru-RU"/>
        </a:p>
      </dgm:t>
    </dgm:pt>
    <dgm:pt modelId="{E72F7CBB-73FC-4EFC-94FD-B48BA7CCE2EB}" type="sibTrans" cxnId="{9129C72B-DE56-4AAD-93FA-EF1B502026FB}">
      <dgm:prSet/>
      <dgm:spPr/>
      <dgm:t>
        <a:bodyPr/>
        <a:lstStyle/>
        <a:p>
          <a:endParaRPr lang="ru-RU"/>
        </a:p>
      </dgm:t>
    </dgm:pt>
    <dgm:pt modelId="{6D14BDDA-417A-4DBD-9E72-49C804A5AC80}">
      <dgm:prSet/>
      <dgm:spPr/>
      <dgm:t>
        <a:bodyPr/>
        <a:lstStyle/>
        <a:p>
          <a:r>
            <a:rPr lang="ru-RU" dirty="0">
              <a:solidFill>
                <a:srgbClr val="0070C0"/>
              </a:solidFill>
            </a:rPr>
            <a:t>Содержание предметов базового и углубленного уровня изучения </a:t>
          </a:r>
        </a:p>
      </dgm:t>
    </dgm:pt>
    <dgm:pt modelId="{9CD3C058-1ABE-4DF2-9596-1CDD8337D660}" type="parTrans" cxnId="{B0F484E9-BD60-424A-A968-C38B3D4DCAF3}">
      <dgm:prSet/>
      <dgm:spPr/>
      <dgm:t>
        <a:bodyPr/>
        <a:lstStyle/>
        <a:p>
          <a:endParaRPr lang="ru-RU"/>
        </a:p>
      </dgm:t>
    </dgm:pt>
    <dgm:pt modelId="{B24DC554-493D-4771-92D5-BD4396EF4862}" type="sibTrans" cxnId="{B0F484E9-BD60-424A-A968-C38B3D4DCAF3}">
      <dgm:prSet/>
      <dgm:spPr/>
      <dgm:t>
        <a:bodyPr/>
        <a:lstStyle/>
        <a:p>
          <a:endParaRPr lang="ru-RU"/>
        </a:p>
      </dgm:t>
    </dgm:pt>
    <dgm:pt modelId="{7FC52758-6D7E-493C-8A42-E107692F6E56}">
      <dgm:prSet/>
      <dgm:spPr/>
      <dgm:t>
        <a:bodyPr/>
        <a:lstStyle/>
        <a:p>
          <a:r>
            <a:rPr lang="ru-RU" dirty="0">
              <a:solidFill>
                <a:srgbClr val="0070C0"/>
              </a:solidFill>
            </a:rPr>
            <a:t>Индивидуальный проект как технология </a:t>
          </a:r>
        </a:p>
      </dgm:t>
    </dgm:pt>
    <dgm:pt modelId="{32BD974F-4DBF-4300-9C59-4141CBC78051}" type="parTrans" cxnId="{CD89F01B-D7C8-45D7-9FE5-06633D9E872B}">
      <dgm:prSet/>
      <dgm:spPr/>
      <dgm:t>
        <a:bodyPr/>
        <a:lstStyle/>
        <a:p>
          <a:endParaRPr lang="ru-RU"/>
        </a:p>
      </dgm:t>
    </dgm:pt>
    <dgm:pt modelId="{D9B4E552-ECA4-47AE-A81D-E42BA54EB3E8}" type="sibTrans" cxnId="{CD89F01B-D7C8-45D7-9FE5-06633D9E872B}">
      <dgm:prSet/>
      <dgm:spPr/>
      <dgm:t>
        <a:bodyPr/>
        <a:lstStyle/>
        <a:p>
          <a:endParaRPr lang="ru-RU"/>
        </a:p>
      </dgm:t>
    </dgm:pt>
    <dgm:pt modelId="{3704E405-95E3-4B3B-9307-FD30A3F9D0D3}">
      <dgm:prSet/>
      <dgm:spPr/>
      <dgm:t>
        <a:bodyPr/>
        <a:lstStyle/>
        <a:p>
          <a:r>
            <a:rPr lang="ru-RU" dirty="0">
              <a:solidFill>
                <a:srgbClr val="0070C0"/>
              </a:solidFill>
            </a:rPr>
            <a:t>Диагностика метапредметных результатов</a:t>
          </a:r>
        </a:p>
      </dgm:t>
    </dgm:pt>
    <dgm:pt modelId="{F509CDF7-BCE2-492B-9320-341CA6D8C52F}" type="parTrans" cxnId="{5E98D910-95F5-4544-AA82-20C6E4EC93C6}">
      <dgm:prSet/>
      <dgm:spPr/>
      <dgm:t>
        <a:bodyPr/>
        <a:lstStyle/>
        <a:p>
          <a:endParaRPr lang="ru-RU"/>
        </a:p>
      </dgm:t>
    </dgm:pt>
    <dgm:pt modelId="{DECAC351-1720-4F7D-9C60-F90329BBC670}" type="sibTrans" cxnId="{5E98D910-95F5-4544-AA82-20C6E4EC93C6}">
      <dgm:prSet/>
      <dgm:spPr/>
      <dgm:t>
        <a:bodyPr/>
        <a:lstStyle/>
        <a:p>
          <a:endParaRPr lang="ru-RU"/>
        </a:p>
      </dgm:t>
    </dgm:pt>
    <dgm:pt modelId="{1F719796-49F6-43CC-BE3E-49273149F95A}">
      <dgm:prSet/>
      <dgm:spPr/>
      <dgm:t>
        <a:bodyPr/>
        <a:lstStyle/>
        <a:p>
          <a:r>
            <a:rPr lang="ru-RU" dirty="0">
              <a:solidFill>
                <a:srgbClr val="0070C0"/>
              </a:solidFill>
            </a:rPr>
            <a:t>Организация социальных практик, образовательных сессий в системе внеурочной деятельности</a:t>
          </a:r>
        </a:p>
      </dgm:t>
    </dgm:pt>
    <dgm:pt modelId="{CCB7E673-BB12-4191-AACE-21F30F3C2D7F}" type="parTrans" cxnId="{4ED4B61C-945C-4185-9792-66B82747D0B8}">
      <dgm:prSet/>
      <dgm:spPr/>
      <dgm:t>
        <a:bodyPr/>
        <a:lstStyle/>
        <a:p>
          <a:endParaRPr lang="ru-RU"/>
        </a:p>
      </dgm:t>
    </dgm:pt>
    <dgm:pt modelId="{DD12A5AE-CE0A-4A92-A268-819A000CEE35}" type="sibTrans" cxnId="{4ED4B61C-945C-4185-9792-66B82747D0B8}">
      <dgm:prSet/>
      <dgm:spPr/>
      <dgm:t>
        <a:bodyPr/>
        <a:lstStyle/>
        <a:p>
          <a:endParaRPr lang="ru-RU"/>
        </a:p>
      </dgm:t>
    </dgm:pt>
    <dgm:pt modelId="{A6AD078E-FC97-4253-851D-6FA562E66DA2}">
      <dgm:prSet/>
      <dgm:spPr/>
      <dgm:t>
        <a:bodyPr/>
        <a:lstStyle/>
        <a:p>
          <a:r>
            <a:rPr lang="ru-RU" dirty="0" err="1">
              <a:solidFill>
                <a:srgbClr val="0070C0"/>
              </a:solidFill>
            </a:rPr>
            <a:t>Тьюторское</a:t>
          </a:r>
          <a:r>
            <a:rPr lang="ru-RU" dirty="0">
              <a:solidFill>
                <a:srgbClr val="0070C0"/>
              </a:solidFill>
            </a:rPr>
            <a:t> сопровождение индивидуальной образовательной программы</a:t>
          </a:r>
        </a:p>
      </dgm:t>
    </dgm:pt>
    <dgm:pt modelId="{8EA3B469-8390-44F5-8226-3005ACE039F9}" type="parTrans" cxnId="{517020E8-D0DD-4C1E-BE1C-D8EFCB123F46}">
      <dgm:prSet/>
      <dgm:spPr/>
      <dgm:t>
        <a:bodyPr/>
        <a:lstStyle/>
        <a:p>
          <a:endParaRPr lang="ru-RU"/>
        </a:p>
      </dgm:t>
    </dgm:pt>
    <dgm:pt modelId="{02284E23-8097-4F31-8E12-7CA199B6FC16}" type="sibTrans" cxnId="{517020E8-D0DD-4C1E-BE1C-D8EFCB123F46}">
      <dgm:prSet/>
      <dgm:spPr/>
      <dgm:t>
        <a:bodyPr/>
        <a:lstStyle/>
        <a:p>
          <a:endParaRPr lang="ru-RU"/>
        </a:p>
      </dgm:t>
    </dgm:pt>
    <dgm:pt modelId="{9CB6FB3A-CF87-4E6E-A73E-5625621A3238}">
      <dgm:prSet/>
      <dgm:spPr/>
      <dgm:t>
        <a:bodyPr/>
        <a:lstStyle/>
        <a:p>
          <a:r>
            <a:rPr lang="ru-RU" dirty="0">
              <a:solidFill>
                <a:srgbClr val="0070C0"/>
              </a:solidFill>
            </a:rPr>
            <a:t>Система оценивания интегрированного результата освоения индивидуальной образовательной программы  </a:t>
          </a:r>
        </a:p>
      </dgm:t>
    </dgm:pt>
    <dgm:pt modelId="{47FD6C4A-9156-42AE-BA68-AA4E8F8B5E1D}" type="parTrans" cxnId="{31A69831-BD8B-465F-A72D-64E6F54BBF5F}">
      <dgm:prSet/>
      <dgm:spPr/>
      <dgm:t>
        <a:bodyPr/>
        <a:lstStyle/>
        <a:p>
          <a:endParaRPr lang="ru-RU"/>
        </a:p>
      </dgm:t>
    </dgm:pt>
    <dgm:pt modelId="{279056D4-E95D-4822-A5F8-922E727D4D33}" type="sibTrans" cxnId="{31A69831-BD8B-465F-A72D-64E6F54BBF5F}">
      <dgm:prSet/>
      <dgm:spPr/>
      <dgm:t>
        <a:bodyPr/>
        <a:lstStyle/>
        <a:p>
          <a:endParaRPr lang="ru-RU"/>
        </a:p>
      </dgm:t>
    </dgm:pt>
    <dgm:pt modelId="{99A6F257-75CD-47F4-8784-C2DC9ACC1FCA}" type="pres">
      <dgm:prSet presAssocID="{18050675-A687-4828-8977-7E4E6BAE86E4}" presName="Name0" presStyleCnt="0">
        <dgm:presLayoutVars>
          <dgm:chMax val="7"/>
          <dgm:chPref val="7"/>
          <dgm:dir/>
        </dgm:presLayoutVars>
      </dgm:prSet>
      <dgm:spPr/>
    </dgm:pt>
    <dgm:pt modelId="{043B9195-F123-4350-A81B-71593166F060}" type="pres">
      <dgm:prSet presAssocID="{18050675-A687-4828-8977-7E4E6BAE86E4}" presName="Name1" presStyleCnt="0"/>
      <dgm:spPr/>
    </dgm:pt>
    <dgm:pt modelId="{20289D51-712E-4B6E-BA1F-C6472AC72ECD}" type="pres">
      <dgm:prSet presAssocID="{18050675-A687-4828-8977-7E4E6BAE86E4}" presName="cycle" presStyleCnt="0"/>
      <dgm:spPr/>
    </dgm:pt>
    <dgm:pt modelId="{EDB1859B-4043-4FBF-94E9-6CE87A8261FC}" type="pres">
      <dgm:prSet presAssocID="{18050675-A687-4828-8977-7E4E6BAE86E4}" presName="srcNode" presStyleLbl="node1" presStyleIdx="0" presStyleCnt="7"/>
      <dgm:spPr/>
    </dgm:pt>
    <dgm:pt modelId="{46B4B9E4-8DF0-4897-BF1C-67315C88CF7E}" type="pres">
      <dgm:prSet presAssocID="{18050675-A687-4828-8977-7E4E6BAE86E4}" presName="conn" presStyleLbl="parChTrans1D2" presStyleIdx="0" presStyleCnt="1"/>
      <dgm:spPr/>
    </dgm:pt>
    <dgm:pt modelId="{2D726FD4-363C-4388-ACE2-B498BDE7EB4C}" type="pres">
      <dgm:prSet presAssocID="{18050675-A687-4828-8977-7E4E6BAE86E4}" presName="extraNode" presStyleLbl="node1" presStyleIdx="0" presStyleCnt="7"/>
      <dgm:spPr/>
    </dgm:pt>
    <dgm:pt modelId="{A33B0DAD-695C-4D9D-8D65-678176866708}" type="pres">
      <dgm:prSet presAssocID="{18050675-A687-4828-8977-7E4E6BAE86E4}" presName="dstNode" presStyleLbl="node1" presStyleIdx="0" presStyleCnt="7"/>
      <dgm:spPr/>
    </dgm:pt>
    <dgm:pt modelId="{15FC3817-B30B-4955-9AF6-2F263591C4FC}" type="pres">
      <dgm:prSet presAssocID="{8A042E6F-4BC7-47BC-B953-C66773B6E230}" presName="text_1" presStyleLbl="node1" presStyleIdx="0" presStyleCnt="7">
        <dgm:presLayoutVars>
          <dgm:bulletEnabled val="1"/>
        </dgm:presLayoutVars>
      </dgm:prSet>
      <dgm:spPr/>
    </dgm:pt>
    <dgm:pt modelId="{FB8DEF59-F3E1-48EB-8EC5-9EAB6490862A}" type="pres">
      <dgm:prSet presAssocID="{8A042E6F-4BC7-47BC-B953-C66773B6E230}" presName="accent_1" presStyleCnt="0"/>
      <dgm:spPr/>
    </dgm:pt>
    <dgm:pt modelId="{9ACE68E6-8A87-454E-9FC8-9E354F93976F}" type="pres">
      <dgm:prSet presAssocID="{8A042E6F-4BC7-47BC-B953-C66773B6E230}" presName="accentRepeatNode" presStyleLbl="solidFgAcc1" presStyleIdx="0" presStyleCnt="7"/>
      <dgm:spPr/>
    </dgm:pt>
    <dgm:pt modelId="{99410CFF-81D2-41E1-89A9-29AE82559792}" type="pres">
      <dgm:prSet presAssocID="{6D14BDDA-417A-4DBD-9E72-49C804A5AC80}" presName="text_2" presStyleLbl="node1" presStyleIdx="1" presStyleCnt="7" custLinFactNeighborX="-246" custLinFactNeighborY="-1890">
        <dgm:presLayoutVars>
          <dgm:bulletEnabled val="1"/>
        </dgm:presLayoutVars>
      </dgm:prSet>
      <dgm:spPr/>
    </dgm:pt>
    <dgm:pt modelId="{432B4337-CB29-401D-8858-9E74B58F4C6A}" type="pres">
      <dgm:prSet presAssocID="{6D14BDDA-417A-4DBD-9E72-49C804A5AC80}" presName="accent_2" presStyleCnt="0"/>
      <dgm:spPr/>
    </dgm:pt>
    <dgm:pt modelId="{4D5CAF84-1F57-45BC-B5E4-853BED332AF9}" type="pres">
      <dgm:prSet presAssocID="{6D14BDDA-417A-4DBD-9E72-49C804A5AC80}" presName="accentRepeatNode" presStyleLbl="solidFgAcc1" presStyleIdx="1" presStyleCnt="7"/>
      <dgm:spPr/>
    </dgm:pt>
    <dgm:pt modelId="{D2C386BE-B03C-4B31-AE55-76049F608610}" type="pres">
      <dgm:prSet presAssocID="{7FC52758-6D7E-493C-8A42-E107692F6E56}" presName="text_3" presStyleLbl="node1" presStyleIdx="2" presStyleCnt="7">
        <dgm:presLayoutVars>
          <dgm:bulletEnabled val="1"/>
        </dgm:presLayoutVars>
      </dgm:prSet>
      <dgm:spPr/>
    </dgm:pt>
    <dgm:pt modelId="{FA7791EA-FC67-4150-99FF-15952E1294D5}" type="pres">
      <dgm:prSet presAssocID="{7FC52758-6D7E-493C-8A42-E107692F6E56}" presName="accent_3" presStyleCnt="0"/>
      <dgm:spPr/>
    </dgm:pt>
    <dgm:pt modelId="{A992E730-5396-4EA5-929E-ABA86018D53C}" type="pres">
      <dgm:prSet presAssocID="{7FC52758-6D7E-493C-8A42-E107692F6E56}" presName="accentRepeatNode" presStyleLbl="solidFgAcc1" presStyleIdx="2" presStyleCnt="7"/>
      <dgm:spPr/>
    </dgm:pt>
    <dgm:pt modelId="{D0DE0AF3-3142-4A2F-A987-4FC9096C764A}" type="pres">
      <dgm:prSet presAssocID="{3704E405-95E3-4B3B-9307-FD30A3F9D0D3}" presName="text_4" presStyleLbl="node1" presStyleIdx="3" presStyleCnt="7">
        <dgm:presLayoutVars>
          <dgm:bulletEnabled val="1"/>
        </dgm:presLayoutVars>
      </dgm:prSet>
      <dgm:spPr/>
    </dgm:pt>
    <dgm:pt modelId="{DED3E327-9FF4-4666-B105-1E1C43123F78}" type="pres">
      <dgm:prSet presAssocID="{3704E405-95E3-4B3B-9307-FD30A3F9D0D3}" presName="accent_4" presStyleCnt="0"/>
      <dgm:spPr/>
    </dgm:pt>
    <dgm:pt modelId="{E8CAC25D-B1A7-4445-831F-BC1522696AE8}" type="pres">
      <dgm:prSet presAssocID="{3704E405-95E3-4B3B-9307-FD30A3F9D0D3}" presName="accentRepeatNode" presStyleLbl="solidFgAcc1" presStyleIdx="3" presStyleCnt="7"/>
      <dgm:spPr/>
    </dgm:pt>
    <dgm:pt modelId="{EC78D718-5F4F-4311-8268-53F2CCF95567}" type="pres">
      <dgm:prSet presAssocID="{1F719796-49F6-43CC-BE3E-49273149F95A}" presName="text_5" presStyleLbl="node1" presStyleIdx="4" presStyleCnt="7">
        <dgm:presLayoutVars>
          <dgm:bulletEnabled val="1"/>
        </dgm:presLayoutVars>
      </dgm:prSet>
      <dgm:spPr/>
    </dgm:pt>
    <dgm:pt modelId="{EFBD3D5B-F995-4DC0-9654-A5D02F83CE9A}" type="pres">
      <dgm:prSet presAssocID="{1F719796-49F6-43CC-BE3E-49273149F95A}" presName="accent_5" presStyleCnt="0"/>
      <dgm:spPr/>
    </dgm:pt>
    <dgm:pt modelId="{711380F1-95C2-4825-BF5B-0D4BB095FF09}" type="pres">
      <dgm:prSet presAssocID="{1F719796-49F6-43CC-BE3E-49273149F95A}" presName="accentRepeatNode" presStyleLbl="solidFgAcc1" presStyleIdx="4" presStyleCnt="7"/>
      <dgm:spPr/>
    </dgm:pt>
    <dgm:pt modelId="{A72AB366-5740-438D-8432-38A6BCBC6B28}" type="pres">
      <dgm:prSet presAssocID="{A6AD078E-FC97-4253-851D-6FA562E66DA2}" presName="text_6" presStyleLbl="node1" presStyleIdx="5" presStyleCnt="7">
        <dgm:presLayoutVars>
          <dgm:bulletEnabled val="1"/>
        </dgm:presLayoutVars>
      </dgm:prSet>
      <dgm:spPr/>
    </dgm:pt>
    <dgm:pt modelId="{9F746A47-C995-44E3-8DE8-5B8D021B4630}" type="pres">
      <dgm:prSet presAssocID="{A6AD078E-FC97-4253-851D-6FA562E66DA2}" presName="accent_6" presStyleCnt="0"/>
      <dgm:spPr/>
    </dgm:pt>
    <dgm:pt modelId="{37FC52B1-0533-4F96-A3AF-A8A0D424CE32}" type="pres">
      <dgm:prSet presAssocID="{A6AD078E-FC97-4253-851D-6FA562E66DA2}" presName="accentRepeatNode" presStyleLbl="solidFgAcc1" presStyleIdx="5" presStyleCnt="7"/>
      <dgm:spPr/>
    </dgm:pt>
    <dgm:pt modelId="{4CB75F16-9A4B-48EE-86D5-104AB917A99C}" type="pres">
      <dgm:prSet presAssocID="{9CB6FB3A-CF87-4E6E-A73E-5625621A3238}" presName="text_7" presStyleLbl="node1" presStyleIdx="6" presStyleCnt="7">
        <dgm:presLayoutVars>
          <dgm:bulletEnabled val="1"/>
        </dgm:presLayoutVars>
      </dgm:prSet>
      <dgm:spPr/>
    </dgm:pt>
    <dgm:pt modelId="{3BCD5CCF-71EB-45DC-ADB9-0AA0D2FA9A26}" type="pres">
      <dgm:prSet presAssocID="{9CB6FB3A-CF87-4E6E-A73E-5625621A3238}" presName="accent_7" presStyleCnt="0"/>
      <dgm:spPr/>
    </dgm:pt>
    <dgm:pt modelId="{E542989C-A2F2-4B56-8127-1D1EB814CCE2}" type="pres">
      <dgm:prSet presAssocID="{9CB6FB3A-CF87-4E6E-A73E-5625621A3238}" presName="accentRepeatNode" presStyleLbl="solidFgAcc1" presStyleIdx="6" presStyleCnt="7"/>
      <dgm:spPr/>
    </dgm:pt>
  </dgm:ptLst>
  <dgm:cxnLst>
    <dgm:cxn modelId="{3549CF03-7992-4A92-BD2A-D4D214AED9E7}" type="presOf" srcId="{3704E405-95E3-4B3B-9307-FD30A3F9D0D3}" destId="{D0DE0AF3-3142-4A2F-A987-4FC9096C764A}" srcOrd="0" destOrd="0" presId="urn:microsoft.com/office/officeart/2008/layout/VerticalCurvedList"/>
    <dgm:cxn modelId="{1D5A7509-F8A8-4104-B52A-BE76939D54B7}" type="presOf" srcId="{A6AD078E-FC97-4253-851D-6FA562E66DA2}" destId="{A72AB366-5740-438D-8432-38A6BCBC6B28}" srcOrd="0" destOrd="0" presId="urn:microsoft.com/office/officeart/2008/layout/VerticalCurvedList"/>
    <dgm:cxn modelId="{5E98D910-95F5-4544-AA82-20C6E4EC93C6}" srcId="{18050675-A687-4828-8977-7E4E6BAE86E4}" destId="{3704E405-95E3-4B3B-9307-FD30A3F9D0D3}" srcOrd="3" destOrd="0" parTransId="{F509CDF7-BCE2-492B-9320-341CA6D8C52F}" sibTransId="{DECAC351-1720-4F7D-9C60-F90329BBC670}"/>
    <dgm:cxn modelId="{CD89F01B-D7C8-45D7-9FE5-06633D9E872B}" srcId="{18050675-A687-4828-8977-7E4E6BAE86E4}" destId="{7FC52758-6D7E-493C-8A42-E107692F6E56}" srcOrd="2" destOrd="0" parTransId="{32BD974F-4DBF-4300-9C59-4141CBC78051}" sibTransId="{D9B4E552-ECA4-47AE-A81D-E42BA54EB3E8}"/>
    <dgm:cxn modelId="{4ED4B61C-945C-4185-9792-66B82747D0B8}" srcId="{18050675-A687-4828-8977-7E4E6BAE86E4}" destId="{1F719796-49F6-43CC-BE3E-49273149F95A}" srcOrd="4" destOrd="0" parTransId="{CCB7E673-BB12-4191-AACE-21F30F3C2D7F}" sibTransId="{DD12A5AE-CE0A-4A92-A268-819A000CEE35}"/>
    <dgm:cxn modelId="{FEA0EB1E-6579-4BBE-8676-E34F35FB14EB}" type="presOf" srcId="{7FC52758-6D7E-493C-8A42-E107692F6E56}" destId="{D2C386BE-B03C-4B31-AE55-76049F608610}" srcOrd="0" destOrd="0" presId="urn:microsoft.com/office/officeart/2008/layout/VerticalCurvedList"/>
    <dgm:cxn modelId="{9129C72B-DE56-4AAD-93FA-EF1B502026FB}" srcId="{18050675-A687-4828-8977-7E4E6BAE86E4}" destId="{8A042E6F-4BC7-47BC-B953-C66773B6E230}" srcOrd="0" destOrd="0" parTransId="{65F5FC51-5DC4-4082-8D9E-E77C87CE58D9}" sibTransId="{E72F7CBB-73FC-4EFC-94FD-B48BA7CCE2EB}"/>
    <dgm:cxn modelId="{31A69831-BD8B-465F-A72D-64E6F54BBF5F}" srcId="{18050675-A687-4828-8977-7E4E6BAE86E4}" destId="{9CB6FB3A-CF87-4E6E-A73E-5625621A3238}" srcOrd="6" destOrd="0" parTransId="{47FD6C4A-9156-42AE-BA68-AA4E8F8B5E1D}" sibTransId="{279056D4-E95D-4822-A5F8-922E727D4D33}"/>
    <dgm:cxn modelId="{DE24535B-B7BE-4BDC-8AC1-9DA3803BBC8A}" type="presOf" srcId="{E72F7CBB-73FC-4EFC-94FD-B48BA7CCE2EB}" destId="{46B4B9E4-8DF0-4897-BF1C-67315C88CF7E}" srcOrd="0" destOrd="0" presId="urn:microsoft.com/office/officeart/2008/layout/VerticalCurvedList"/>
    <dgm:cxn modelId="{91533479-8D14-468D-B0AF-303F157B9DEB}" type="presOf" srcId="{6D14BDDA-417A-4DBD-9E72-49C804A5AC80}" destId="{99410CFF-81D2-41E1-89A9-29AE82559792}" srcOrd="0" destOrd="0" presId="urn:microsoft.com/office/officeart/2008/layout/VerticalCurvedList"/>
    <dgm:cxn modelId="{5089BCCC-A079-4615-8A80-FA65EB5D24D6}" type="presOf" srcId="{9CB6FB3A-CF87-4E6E-A73E-5625621A3238}" destId="{4CB75F16-9A4B-48EE-86D5-104AB917A99C}" srcOrd="0" destOrd="0" presId="urn:microsoft.com/office/officeart/2008/layout/VerticalCurvedList"/>
    <dgm:cxn modelId="{34CAF1CC-8DBC-4A7E-AA27-59043F51454F}" type="presOf" srcId="{1F719796-49F6-43CC-BE3E-49273149F95A}" destId="{EC78D718-5F4F-4311-8268-53F2CCF95567}" srcOrd="0" destOrd="0" presId="urn:microsoft.com/office/officeart/2008/layout/VerticalCurvedList"/>
    <dgm:cxn modelId="{4D0795CD-92D1-4D8F-9C69-24AD035CC43F}" type="presOf" srcId="{18050675-A687-4828-8977-7E4E6BAE86E4}" destId="{99A6F257-75CD-47F4-8784-C2DC9ACC1FCA}" srcOrd="0" destOrd="0" presId="urn:microsoft.com/office/officeart/2008/layout/VerticalCurvedList"/>
    <dgm:cxn modelId="{65895CE0-4B58-4082-9608-454EA7F88F13}" type="presOf" srcId="{8A042E6F-4BC7-47BC-B953-C66773B6E230}" destId="{15FC3817-B30B-4955-9AF6-2F263591C4FC}" srcOrd="0" destOrd="0" presId="urn:microsoft.com/office/officeart/2008/layout/VerticalCurvedList"/>
    <dgm:cxn modelId="{517020E8-D0DD-4C1E-BE1C-D8EFCB123F46}" srcId="{18050675-A687-4828-8977-7E4E6BAE86E4}" destId="{A6AD078E-FC97-4253-851D-6FA562E66DA2}" srcOrd="5" destOrd="0" parTransId="{8EA3B469-8390-44F5-8226-3005ACE039F9}" sibTransId="{02284E23-8097-4F31-8E12-7CA199B6FC16}"/>
    <dgm:cxn modelId="{B0F484E9-BD60-424A-A968-C38B3D4DCAF3}" srcId="{18050675-A687-4828-8977-7E4E6BAE86E4}" destId="{6D14BDDA-417A-4DBD-9E72-49C804A5AC80}" srcOrd="1" destOrd="0" parTransId="{9CD3C058-1ABE-4DF2-9596-1CDD8337D660}" sibTransId="{B24DC554-493D-4771-92D5-BD4396EF4862}"/>
    <dgm:cxn modelId="{8CBA639A-BAC7-427A-A4B5-55D2EC74AB5D}" type="presParOf" srcId="{99A6F257-75CD-47F4-8784-C2DC9ACC1FCA}" destId="{043B9195-F123-4350-A81B-71593166F060}" srcOrd="0" destOrd="0" presId="urn:microsoft.com/office/officeart/2008/layout/VerticalCurvedList"/>
    <dgm:cxn modelId="{161EAFCE-D1BE-4603-8D5F-3AB284074A4E}" type="presParOf" srcId="{043B9195-F123-4350-A81B-71593166F060}" destId="{20289D51-712E-4B6E-BA1F-C6472AC72ECD}" srcOrd="0" destOrd="0" presId="urn:microsoft.com/office/officeart/2008/layout/VerticalCurvedList"/>
    <dgm:cxn modelId="{43893CE5-BA12-4142-88CF-0F13BA37A318}" type="presParOf" srcId="{20289D51-712E-4B6E-BA1F-C6472AC72ECD}" destId="{EDB1859B-4043-4FBF-94E9-6CE87A8261FC}" srcOrd="0" destOrd="0" presId="urn:microsoft.com/office/officeart/2008/layout/VerticalCurvedList"/>
    <dgm:cxn modelId="{52A313EA-B6F0-406F-A2DA-AD7FDEAEF209}" type="presParOf" srcId="{20289D51-712E-4B6E-BA1F-C6472AC72ECD}" destId="{46B4B9E4-8DF0-4897-BF1C-67315C88CF7E}" srcOrd="1" destOrd="0" presId="urn:microsoft.com/office/officeart/2008/layout/VerticalCurvedList"/>
    <dgm:cxn modelId="{8D65D014-50FC-4D08-ABE9-29C8194B3CDE}" type="presParOf" srcId="{20289D51-712E-4B6E-BA1F-C6472AC72ECD}" destId="{2D726FD4-363C-4388-ACE2-B498BDE7EB4C}" srcOrd="2" destOrd="0" presId="urn:microsoft.com/office/officeart/2008/layout/VerticalCurvedList"/>
    <dgm:cxn modelId="{9D644480-BFC3-4AA2-809F-24023CDD82B5}" type="presParOf" srcId="{20289D51-712E-4B6E-BA1F-C6472AC72ECD}" destId="{A33B0DAD-695C-4D9D-8D65-678176866708}" srcOrd="3" destOrd="0" presId="urn:microsoft.com/office/officeart/2008/layout/VerticalCurvedList"/>
    <dgm:cxn modelId="{BAEFFAB6-4F43-430D-A73C-93AA55689D39}" type="presParOf" srcId="{043B9195-F123-4350-A81B-71593166F060}" destId="{15FC3817-B30B-4955-9AF6-2F263591C4FC}" srcOrd="1" destOrd="0" presId="urn:microsoft.com/office/officeart/2008/layout/VerticalCurvedList"/>
    <dgm:cxn modelId="{69E5E8DA-E499-49A3-A68F-D499455E9D52}" type="presParOf" srcId="{043B9195-F123-4350-A81B-71593166F060}" destId="{FB8DEF59-F3E1-48EB-8EC5-9EAB6490862A}" srcOrd="2" destOrd="0" presId="urn:microsoft.com/office/officeart/2008/layout/VerticalCurvedList"/>
    <dgm:cxn modelId="{01576612-9CAC-4067-A598-83878BAB4AAD}" type="presParOf" srcId="{FB8DEF59-F3E1-48EB-8EC5-9EAB6490862A}" destId="{9ACE68E6-8A87-454E-9FC8-9E354F93976F}" srcOrd="0" destOrd="0" presId="urn:microsoft.com/office/officeart/2008/layout/VerticalCurvedList"/>
    <dgm:cxn modelId="{9F45E418-13EC-4AD1-A2CF-868A4ACE5D2B}" type="presParOf" srcId="{043B9195-F123-4350-A81B-71593166F060}" destId="{99410CFF-81D2-41E1-89A9-29AE82559792}" srcOrd="3" destOrd="0" presId="urn:microsoft.com/office/officeart/2008/layout/VerticalCurvedList"/>
    <dgm:cxn modelId="{99F4C889-687D-4AC4-93E3-F8433FC156D3}" type="presParOf" srcId="{043B9195-F123-4350-A81B-71593166F060}" destId="{432B4337-CB29-401D-8858-9E74B58F4C6A}" srcOrd="4" destOrd="0" presId="urn:microsoft.com/office/officeart/2008/layout/VerticalCurvedList"/>
    <dgm:cxn modelId="{FB8B3807-A8AA-49B2-B54E-D726ECA3BF05}" type="presParOf" srcId="{432B4337-CB29-401D-8858-9E74B58F4C6A}" destId="{4D5CAF84-1F57-45BC-B5E4-853BED332AF9}" srcOrd="0" destOrd="0" presId="urn:microsoft.com/office/officeart/2008/layout/VerticalCurvedList"/>
    <dgm:cxn modelId="{FBF9FB75-427A-48DE-BA78-3D5F042CCEAA}" type="presParOf" srcId="{043B9195-F123-4350-A81B-71593166F060}" destId="{D2C386BE-B03C-4B31-AE55-76049F608610}" srcOrd="5" destOrd="0" presId="urn:microsoft.com/office/officeart/2008/layout/VerticalCurvedList"/>
    <dgm:cxn modelId="{6B5B57FE-B72C-4F55-B9B9-86753BA7DC44}" type="presParOf" srcId="{043B9195-F123-4350-A81B-71593166F060}" destId="{FA7791EA-FC67-4150-99FF-15952E1294D5}" srcOrd="6" destOrd="0" presId="urn:microsoft.com/office/officeart/2008/layout/VerticalCurvedList"/>
    <dgm:cxn modelId="{15B85F59-65F8-4A00-8F9E-9F7AB6921B2E}" type="presParOf" srcId="{FA7791EA-FC67-4150-99FF-15952E1294D5}" destId="{A992E730-5396-4EA5-929E-ABA86018D53C}" srcOrd="0" destOrd="0" presId="urn:microsoft.com/office/officeart/2008/layout/VerticalCurvedList"/>
    <dgm:cxn modelId="{270A9169-755D-41F1-927A-C1BE5CB96173}" type="presParOf" srcId="{043B9195-F123-4350-A81B-71593166F060}" destId="{D0DE0AF3-3142-4A2F-A987-4FC9096C764A}" srcOrd="7" destOrd="0" presId="urn:microsoft.com/office/officeart/2008/layout/VerticalCurvedList"/>
    <dgm:cxn modelId="{1C0B7557-A55A-45AF-834A-E9546EF706BE}" type="presParOf" srcId="{043B9195-F123-4350-A81B-71593166F060}" destId="{DED3E327-9FF4-4666-B105-1E1C43123F78}" srcOrd="8" destOrd="0" presId="urn:microsoft.com/office/officeart/2008/layout/VerticalCurvedList"/>
    <dgm:cxn modelId="{15B37A8D-0E34-4AF7-B0BF-B8AE0AC31ACD}" type="presParOf" srcId="{DED3E327-9FF4-4666-B105-1E1C43123F78}" destId="{E8CAC25D-B1A7-4445-831F-BC1522696AE8}" srcOrd="0" destOrd="0" presId="urn:microsoft.com/office/officeart/2008/layout/VerticalCurvedList"/>
    <dgm:cxn modelId="{20BAADA4-B8C1-4DEF-9D8B-BE74F5C3FE5E}" type="presParOf" srcId="{043B9195-F123-4350-A81B-71593166F060}" destId="{EC78D718-5F4F-4311-8268-53F2CCF95567}" srcOrd="9" destOrd="0" presId="urn:microsoft.com/office/officeart/2008/layout/VerticalCurvedList"/>
    <dgm:cxn modelId="{51F54B3E-C05D-4B85-B149-F9E09FC355F3}" type="presParOf" srcId="{043B9195-F123-4350-A81B-71593166F060}" destId="{EFBD3D5B-F995-4DC0-9654-A5D02F83CE9A}" srcOrd="10" destOrd="0" presId="urn:microsoft.com/office/officeart/2008/layout/VerticalCurvedList"/>
    <dgm:cxn modelId="{A333104E-8192-4DAA-91AF-D6DA3082E6F7}" type="presParOf" srcId="{EFBD3D5B-F995-4DC0-9654-A5D02F83CE9A}" destId="{711380F1-95C2-4825-BF5B-0D4BB095FF09}" srcOrd="0" destOrd="0" presId="urn:microsoft.com/office/officeart/2008/layout/VerticalCurvedList"/>
    <dgm:cxn modelId="{57BA5ABA-69C6-43BB-A7A6-E48C0DFE1DE3}" type="presParOf" srcId="{043B9195-F123-4350-A81B-71593166F060}" destId="{A72AB366-5740-438D-8432-38A6BCBC6B28}" srcOrd="11" destOrd="0" presId="urn:microsoft.com/office/officeart/2008/layout/VerticalCurvedList"/>
    <dgm:cxn modelId="{FEB6F66D-D427-447E-BA27-A29122E302E2}" type="presParOf" srcId="{043B9195-F123-4350-A81B-71593166F060}" destId="{9F746A47-C995-44E3-8DE8-5B8D021B4630}" srcOrd="12" destOrd="0" presId="urn:microsoft.com/office/officeart/2008/layout/VerticalCurvedList"/>
    <dgm:cxn modelId="{972CA863-39DB-4CD9-B761-DF77370082D1}" type="presParOf" srcId="{9F746A47-C995-44E3-8DE8-5B8D021B4630}" destId="{37FC52B1-0533-4F96-A3AF-A8A0D424CE32}" srcOrd="0" destOrd="0" presId="urn:microsoft.com/office/officeart/2008/layout/VerticalCurvedList"/>
    <dgm:cxn modelId="{6DECA07B-CAD2-4B22-A046-A5219193C010}" type="presParOf" srcId="{043B9195-F123-4350-A81B-71593166F060}" destId="{4CB75F16-9A4B-48EE-86D5-104AB917A99C}" srcOrd="13" destOrd="0" presId="urn:microsoft.com/office/officeart/2008/layout/VerticalCurvedList"/>
    <dgm:cxn modelId="{A8131381-C265-4A1F-98A8-0B5EFA2623CF}" type="presParOf" srcId="{043B9195-F123-4350-A81B-71593166F060}" destId="{3BCD5CCF-71EB-45DC-ADB9-0AA0D2FA9A26}" srcOrd="14" destOrd="0" presId="urn:microsoft.com/office/officeart/2008/layout/VerticalCurvedList"/>
    <dgm:cxn modelId="{9E87A943-CC3D-489B-BBC9-067563355706}" type="presParOf" srcId="{3BCD5CCF-71EB-45DC-ADB9-0AA0D2FA9A26}" destId="{E542989C-A2F2-4B56-8127-1D1EB814CCE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A56902A-3951-4A8B-A5BC-CFC917A9EEC8}" type="doc">
      <dgm:prSet loTypeId="urn:microsoft.com/office/officeart/2008/layout/LinedList" loCatId="hierarchy" qsTypeId="urn:microsoft.com/office/officeart/2005/8/quickstyle/3d1" qsCatId="3D" csTypeId="urn:microsoft.com/office/officeart/2005/8/colors/accent6_3" csCatId="accent6" phldr="1"/>
      <dgm:spPr/>
      <dgm:t>
        <a:bodyPr/>
        <a:lstStyle/>
        <a:p>
          <a:endParaRPr lang="ru-RU"/>
        </a:p>
      </dgm:t>
    </dgm:pt>
    <dgm:pt modelId="{9A302C41-52F2-458F-B3D6-33064466002A}">
      <dgm:prSet phldrT="[Текст]"/>
      <dgm:spPr/>
      <dgm:t>
        <a:bodyPr vert="vert270" anchor="ctr" anchorCtr="1"/>
        <a:lstStyle/>
        <a:p>
          <a:r>
            <a:rPr lang="ru-RU" dirty="0"/>
            <a:t>Индивидуальная образовательная программа</a:t>
          </a:r>
        </a:p>
      </dgm:t>
    </dgm:pt>
    <dgm:pt modelId="{B3D9CEA6-4A93-4262-B32F-FE7D4255A33B}" type="parTrans" cxnId="{801CF139-D30F-4307-8ECF-6D8928CFD273}">
      <dgm:prSet/>
      <dgm:spPr/>
      <dgm:t>
        <a:bodyPr/>
        <a:lstStyle/>
        <a:p>
          <a:endParaRPr lang="ru-RU"/>
        </a:p>
      </dgm:t>
    </dgm:pt>
    <dgm:pt modelId="{60430D3C-40F0-4A53-9BA6-7DD51752E073}" type="sibTrans" cxnId="{801CF139-D30F-4307-8ECF-6D8928CFD273}">
      <dgm:prSet/>
      <dgm:spPr/>
      <dgm:t>
        <a:bodyPr/>
        <a:lstStyle/>
        <a:p>
          <a:endParaRPr lang="ru-RU"/>
        </a:p>
      </dgm:t>
    </dgm:pt>
    <dgm:pt modelId="{C116579A-44FB-4B4F-9363-F099F0A9B080}">
      <dgm:prSet phldrT="[Текст]" custT="1"/>
      <dgm:spPr/>
      <dgm:t>
        <a:bodyPr/>
        <a:lstStyle/>
        <a:p>
          <a:r>
            <a:rPr lang="ru-RU" sz="3200" dirty="0"/>
            <a:t>Учебный план</a:t>
          </a:r>
        </a:p>
      </dgm:t>
    </dgm:pt>
    <dgm:pt modelId="{DE1331F3-5941-497E-9DFF-CB8A25A5FA7A}" type="parTrans" cxnId="{5A1CA1CB-0465-410A-9FA9-3F9838E6DAE1}">
      <dgm:prSet/>
      <dgm:spPr/>
      <dgm:t>
        <a:bodyPr/>
        <a:lstStyle/>
        <a:p>
          <a:endParaRPr lang="ru-RU"/>
        </a:p>
      </dgm:t>
    </dgm:pt>
    <dgm:pt modelId="{7B3197D4-3899-48D7-8391-CB896C606F32}" type="sibTrans" cxnId="{5A1CA1CB-0465-410A-9FA9-3F9838E6DAE1}">
      <dgm:prSet/>
      <dgm:spPr/>
      <dgm:t>
        <a:bodyPr/>
        <a:lstStyle/>
        <a:p>
          <a:endParaRPr lang="ru-RU"/>
        </a:p>
      </dgm:t>
    </dgm:pt>
    <dgm:pt modelId="{D425FE6D-328A-4609-8D69-21DF31EEA00D}">
      <dgm:prSet phldrT="[Текст]" custT="1"/>
      <dgm:spPr/>
      <dgm:t>
        <a:bodyPr vert="horz"/>
        <a:lstStyle/>
        <a:p>
          <a:r>
            <a:rPr lang="ru-RU" sz="2800" kern="1200" dirty="0">
              <a:latin typeface="Arial"/>
              <a:ea typeface="+mn-ea"/>
              <a:cs typeface="+mn-cs"/>
            </a:rPr>
            <a:t>Индивидуальный</a:t>
          </a:r>
          <a:r>
            <a:rPr lang="ru-RU" sz="2800" kern="1200" dirty="0"/>
            <a:t> проект</a:t>
          </a:r>
        </a:p>
      </dgm:t>
    </dgm:pt>
    <dgm:pt modelId="{0A5270E6-ACC5-4B89-8C24-A8ED1A979042}" type="parTrans" cxnId="{77CD326D-FF3C-4168-9C4C-7F860508B7CF}">
      <dgm:prSet/>
      <dgm:spPr/>
      <dgm:t>
        <a:bodyPr/>
        <a:lstStyle/>
        <a:p>
          <a:endParaRPr lang="ru-RU"/>
        </a:p>
      </dgm:t>
    </dgm:pt>
    <dgm:pt modelId="{3E81C2E3-2CDF-4E07-9ACB-D792B1F020C4}" type="sibTrans" cxnId="{77CD326D-FF3C-4168-9C4C-7F860508B7CF}">
      <dgm:prSet/>
      <dgm:spPr/>
      <dgm:t>
        <a:bodyPr/>
        <a:lstStyle/>
        <a:p>
          <a:endParaRPr lang="ru-RU"/>
        </a:p>
      </dgm:t>
    </dgm:pt>
    <dgm:pt modelId="{E4411F67-1A8B-4A34-885F-0BD26A985B82}">
      <dgm:prSet phldrT="[Текст]" custT="1"/>
      <dgm:spPr/>
      <dgm:t>
        <a:bodyPr vert="horz"/>
        <a:lstStyle/>
        <a:p>
          <a:r>
            <a:rPr lang="ru-RU" sz="2400" dirty="0"/>
            <a:t>Тема, форма проекта </a:t>
          </a:r>
        </a:p>
      </dgm:t>
    </dgm:pt>
    <dgm:pt modelId="{32BB4095-56E2-4476-A9E4-F6A334BA0CB8}" type="parTrans" cxnId="{83A4C428-A1C1-45D6-98D6-C5C63ADA4C44}">
      <dgm:prSet/>
      <dgm:spPr/>
      <dgm:t>
        <a:bodyPr/>
        <a:lstStyle/>
        <a:p>
          <a:endParaRPr lang="ru-RU"/>
        </a:p>
      </dgm:t>
    </dgm:pt>
    <dgm:pt modelId="{D5653995-9D81-456C-B466-B55C81232E79}" type="sibTrans" cxnId="{83A4C428-A1C1-45D6-98D6-C5C63ADA4C44}">
      <dgm:prSet/>
      <dgm:spPr/>
      <dgm:t>
        <a:bodyPr/>
        <a:lstStyle/>
        <a:p>
          <a:endParaRPr lang="ru-RU"/>
        </a:p>
      </dgm:t>
    </dgm:pt>
    <dgm:pt modelId="{7CE19880-5E50-4D9B-928F-E34939EABB85}">
      <dgm:prSet phldrT="[Текст]" custT="1"/>
      <dgm:spPr/>
      <dgm:t>
        <a:bodyPr/>
        <a:lstStyle/>
        <a:p>
          <a:r>
            <a:rPr lang="ru-RU" sz="3200" dirty="0"/>
            <a:t>Внеурочная деятельность </a:t>
          </a:r>
        </a:p>
      </dgm:t>
    </dgm:pt>
    <dgm:pt modelId="{D8AEEDFA-476F-46AA-AD5F-B367601B7F38}" type="parTrans" cxnId="{595DE6DC-7642-4CB0-A5C6-2DC8A6724A22}">
      <dgm:prSet/>
      <dgm:spPr/>
      <dgm:t>
        <a:bodyPr/>
        <a:lstStyle/>
        <a:p>
          <a:endParaRPr lang="ru-RU"/>
        </a:p>
      </dgm:t>
    </dgm:pt>
    <dgm:pt modelId="{2C4834F3-EA06-4295-85B3-ABD884B83242}" type="sibTrans" cxnId="{595DE6DC-7642-4CB0-A5C6-2DC8A6724A22}">
      <dgm:prSet/>
      <dgm:spPr/>
      <dgm:t>
        <a:bodyPr/>
        <a:lstStyle/>
        <a:p>
          <a:endParaRPr lang="ru-RU"/>
        </a:p>
      </dgm:t>
    </dgm:pt>
    <dgm:pt modelId="{82997735-4EDC-44E1-A59C-2B211E5A45DE}">
      <dgm:prSet custT="1"/>
      <dgm:spPr/>
      <dgm:t>
        <a:bodyPr vert="horz"/>
        <a:lstStyle/>
        <a:p>
          <a:r>
            <a:rPr lang="ru-RU" sz="2400" dirty="0"/>
            <a:t>Предметы базового уровня</a:t>
          </a:r>
        </a:p>
      </dgm:t>
    </dgm:pt>
    <dgm:pt modelId="{9F1CC02A-B373-4D8E-B76C-5ADEBC289784}" type="parTrans" cxnId="{79DC2C6B-C612-4168-A3E5-563F84BDF646}">
      <dgm:prSet/>
      <dgm:spPr/>
      <dgm:t>
        <a:bodyPr/>
        <a:lstStyle/>
        <a:p>
          <a:endParaRPr lang="ru-RU"/>
        </a:p>
      </dgm:t>
    </dgm:pt>
    <dgm:pt modelId="{CC984503-1CBB-473B-B055-A565D0807DE1}" type="sibTrans" cxnId="{79DC2C6B-C612-4168-A3E5-563F84BDF646}">
      <dgm:prSet/>
      <dgm:spPr/>
      <dgm:t>
        <a:bodyPr/>
        <a:lstStyle/>
        <a:p>
          <a:endParaRPr lang="ru-RU"/>
        </a:p>
      </dgm:t>
    </dgm:pt>
    <dgm:pt modelId="{9671EBE7-6674-4460-BEB4-6EF7D2C79ECE}">
      <dgm:prSet custT="1"/>
      <dgm:spPr/>
      <dgm:t>
        <a:bodyPr vert="horz"/>
        <a:lstStyle/>
        <a:p>
          <a:r>
            <a:rPr lang="ru-RU" sz="2400" dirty="0"/>
            <a:t>Предметы углубленного уровня</a:t>
          </a:r>
        </a:p>
      </dgm:t>
    </dgm:pt>
    <dgm:pt modelId="{43F463F4-BA9A-4FB3-95CD-065CC35F36DE}" type="parTrans" cxnId="{530D2281-02B5-4B0C-9DBC-E6ED74D6AC33}">
      <dgm:prSet/>
      <dgm:spPr/>
      <dgm:t>
        <a:bodyPr/>
        <a:lstStyle/>
        <a:p>
          <a:endParaRPr lang="ru-RU"/>
        </a:p>
      </dgm:t>
    </dgm:pt>
    <dgm:pt modelId="{AB166AC9-9FD0-4807-8B0F-00578E4D57AA}" type="sibTrans" cxnId="{530D2281-02B5-4B0C-9DBC-E6ED74D6AC33}">
      <dgm:prSet/>
      <dgm:spPr/>
      <dgm:t>
        <a:bodyPr/>
        <a:lstStyle/>
        <a:p>
          <a:endParaRPr lang="ru-RU"/>
        </a:p>
      </dgm:t>
    </dgm:pt>
    <dgm:pt modelId="{FB41F2D5-4A0D-4D24-81C1-58BAA977CF9B}">
      <dgm:prSet custT="1"/>
      <dgm:spPr/>
      <dgm:t>
        <a:bodyPr vert="horz"/>
        <a:lstStyle/>
        <a:p>
          <a:r>
            <a:rPr lang="ru-RU" sz="2400" dirty="0"/>
            <a:t>Элективные учебные предметы</a:t>
          </a:r>
        </a:p>
      </dgm:t>
    </dgm:pt>
    <dgm:pt modelId="{380BB987-B29A-49E9-943E-9D762F45425B}" type="parTrans" cxnId="{78744ACD-58AB-40FD-AFB6-1FF0F563BAF0}">
      <dgm:prSet/>
      <dgm:spPr/>
      <dgm:t>
        <a:bodyPr/>
        <a:lstStyle/>
        <a:p>
          <a:endParaRPr lang="ru-RU"/>
        </a:p>
      </dgm:t>
    </dgm:pt>
    <dgm:pt modelId="{1803D5AD-E6C4-4AC1-9215-7B72F35FF370}" type="sibTrans" cxnId="{78744ACD-58AB-40FD-AFB6-1FF0F563BAF0}">
      <dgm:prSet/>
      <dgm:spPr/>
      <dgm:t>
        <a:bodyPr/>
        <a:lstStyle/>
        <a:p>
          <a:endParaRPr lang="ru-RU"/>
        </a:p>
      </dgm:t>
    </dgm:pt>
    <dgm:pt modelId="{EFB74E22-370B-4D9E-BB8F-E38D61CECF4D}">
      <dgm:prSet phldrT="[Текст]" custT="1"/>
      <dgm:spPr/>
      <dgm:t>
        <a:bodyPr vert="horz"/>
        <a:lstStyle/>
        <a:p>
          <a:pPr>
            <a:buFont typeface="Arial" panose="020B0604020202020204" pitchFamily="34" charset="0"/>
            <a:buChar char="•"/>
          </a:pPr>
          <a:r>
            <a:rPr lang="ru-RU" sz="2400" dirty="0"/>
            <a:t>Социальные практики</a:t>
          </a:r>
        </a:p>
      </dgm:t>
    </dgm:pt>
    <dgm:pt modelId="{5D4B532A-E2D3-425F-986F-3C0A92F6C7D6}" type="parTrans" cxnId="{32AA1AAC-9F80-425F-9421-55A2F50DCC42}">
      <dgm:prSet/>
      <dgm:spPr/>
      <dgm:t>
        <a:bodyPr/>
        <a:lstStyle/>
        <a:p>
          <a:endParaRPr lang="ru-RU"/>
        </a:p>
      </dgm:t>
    </dgm:pt>
    <dgm:pt modelId="{31A53D83-D6BC-4BCF-ACDA-72467399BB8B}" type="sibTrans" cxnId="{32AA1AAC-9F80-425F-9421-55A2F50DCC42}">
      <dgm:prSet/>
      <dgm:spPr/>
      <dgm:t>
        <a:bodyPr/>
        <a:lstStyle/>
        <a:p>
          <a:endParaRPr lang="ru-RU"/>
        </a:p>
      </dgm:t>
    </dgm:pt>
    <dgm:pt modelId="{913A116D-4862-4119-BE5F-F927D5D3FB62}">
      <dgm:prSet custT="1"/>
      <dgm:spPr/>
      <dgm:t>
        <a:bodyPr vert="horz"/>
        <a:lstStyle/>
        <a:p>
          <a:r>
            <a:rPr lang="ru-RU" sz="2400" dirty="0"/>
            <a:t>Предпрофессиональные пробы</a:t>
          </a:r>
        </a:p>
      </dgm:t>
    </dgm:pt>
    <dgm:pt modelId="{21C59FDD-3CD6-424B-A702-9EF9048E676C}" type="parTrans" cxnId="{1D1484A9-9886-4BA3-90BF-411D2CDB29CD}">
      <dgm:prSet/>
      <dgm:spPr/>
      <dgm:t>
        <a:bodyPr/>
        <a:lstStyle/>
        <a:p>
          <a:endParaRPr lang="ru-RU"/>
        </a:p>
      </dgm:t>
    </dgm:pt>
    <dgm:pt modelId="{98B6FCFA-C248-4795-BDC0-B51C8F619A4C}" type="sibTrans" cxnId="{1D1484A9-9886-4BA3-90BF-411D2CDB29CD}">
      <dgm:prSet/>
      <dgm:spPr/>
      <dgm:t>
        <a:bodyPr/>
        <a:lstStyle/>
        <a:p>
          <a:endParaRPr lang="ru-RU"/>
        </a:p>
      </dgm:t>
    </dgm:pt>
    <dgm:pt modelId="{CB19409B-8409-4607-AD8F-7353256C1D2C}">
      <dgm:prSet custT="1"/>
      <dgm:spPr/>
      <dgm:t>
        <a:bodyPr vert="horz"/>
        <a:lstStyle/>
        <a:p>
          <a:r>
            <a:rPr lang="ru-RU" sz="2400" dirty="0"/>
            <a:t>Конкурсы, олимпиады</a:t>
          </a:r>
        </a:p>
      </dgm:t>
    </dgm:pt>
    <dgm:pt modelId="{D7FE12D0-26AA-4B17-9DE3-D89BD77E78C4}" type="parTrans" cxnId="{02DFE058-1CFC-41FA-9A58-A89F8DC19B38}">
      <dgm:prSet/>
      <dgm:spPr/>
      <dgm:t>
        <a:bodyPr/>
        <a:lstStyle/>
        <a:p>
          <a:endParaRPr lang="ru-RU"/>
        </a:p>
      </dgm:t>
    </dgm:pt>
    <dgm:pt modelId="{C0F5156C-9C35-4580-899F-D2930DB0FD45}" type="sibTrans" cxnId="{02DFE058-1CFC-41FA-9A58-A89F8DC19B38}">
      <dgm:prSet/>
      <dgm:spPr/>
      <dgm:t>
        <a:bodyPr/>
        <a:lstStyle/>
        <a:p>
          <a:endParaRPr lang="ru-RU"/>
        </a:p>
      </dgm:t>
    </dgm:pt>
    <dgm:pt modelId="{8E6A88EB-8B4B-4977-8982-D3E21ED6B022}">
      <dgm:prSet custT="1"/>
      <dgm:spPr/>
      <dgm:t>
        <a:bodyPr vert="horz"/>
        <a:lstStyle/>
        <a:p>
          <a:r>
            <a:rPr lang="ru-RU" sz="2400" dirty="0"/>
            <a:t>Образовательные экскурсии</a:t>
          </a:r>
        </a:p>
      </dgm:t>
    </dgm:pt>
    <dgm:pt modelId="{96D50458-0AEC-445E-AA90-37ACD1E9258B}" type="parTrans" cxnId="{AC8F73B0-4E2F-4F54-9A87-599A776D2F50}">
      <dgm:prSet/>
      <dgm:spPr/>
      <dgm:t>
        <a:bodyPr/>
        <a:lstStyle/>
        <a:p>
          <a:endParaRPr lang="ru-RU"/>
        </a:p>
      </dgm:t>
    </dgm:pt>
    <dgm:pt modelId="{57D99648-F353-4BCD-B358-05B2A5C2C1FC}" type="sibTrans" cxnId="{AC8F73B0-4E2F-4F54-9A87-599A776D2F50}">
      <dgm:prSet/>
      <dgm:spPr/>
      <dgm:t>
        <a:bodyPr/>
        <a:lstStyle/>
        <a:p>
          <a:endParaRPr lang="ru-RU"/>
        </a:p>
      </dgm:t>
    </dgm:pt>
    <dgm:pt modelId="{AE70B749-8BBF-40AD-AC0A-3C43C493D6B9}">
      <dgm:prSet custT="1"/>
      <dgm:spPr/>
      <dgm:t>
        <a:bodyPr vert="horz"/>
        <a:lstStyle/>
        <a:p>
          <a:r>
            <a:rPr lang="ru-RU" sz="2400" dirty="0"/>
            <a:t>Музейные уроки</a:t>
          </a:r>
        </a:p>
      </dgm:t>
    </dgm:pt>
    <dgm:pt modelId="{EFF55E43-9E76-4965-AF48-A5A5E6D7D415}" type="parTrans" cxnId="{0C2875E9-175A-47F1-8CC5-02A23ED5464C}">
      <dgm:prSet/>
      <dgm:spPr/>
      <dgm:t>
        <a:bodyPr/>
        <a:lstStyle/>
        <a:p>
          <a:endParaRPr lang="ru-RU"/>
        </a:p>
      </dgm:t>
    </dgm:pt>
    <dgm:pt modelId="{91125014-CB6D-4F3D-B3E3-B707103B2C28}" type="sibTrans" cxnId="{0C2875E9-175A-47F1-8CC5-02A23ED5464C}">
      <dgm:prSet/>
      <dgm:spPr/>
      <dgm:t>
        <a:bodyPr/>
        <a:lstStyle/>
        <a:p>
          <a:endParaRPr lang="ru-RU"/>
        </a:p>
      </dgm:t>
    </dgm:pt>
    <dgm:pt modelId="{0B17C8EC-676C-43D1-9CC9-E34CE82E5D0D}">
      <dgm:prSet custT="1"/>
      <dgm:spPr/>
      <dgm:t>
        <a:bodyPr vert="horz"/>
        <a:lstStyle/>
        <a:p>
          <a:r>
            <a:rPr lang="ru-RU" sz="2400" dirty="0"/>
            <a:t>Образовательные сессии</a:t>
          </a:r>
        </a:p>
      </dgm:t>
    </dgm:pt>
    <dgm:pt modelId="{0EF51D90-3CDD-4629-86F5-E1E6E62159F7}" type="parTrans" cxnId="{E5B719DB-D809-4F6B-87DC-02A53E67A08C}">
      <dgm:prSet/>
      <dgm:spPr/>
      <dgm:t>
        <a:bodyPr/>
        <a:lstStyle/>
        <a:p>
          <a:endParaRPr lang="ru-RU"/>
        </a:p>
      </dgm:t>
    </dgm:pt>
    <dgm:pt modelId="{5185FF17-245B-44FB-AD58-5C795E507777}" type="sibTrans" cxnId="{E5B719DB-D809-4F6B-87DC-02A53E67A08C}">
      <dgm:prSet/>
      <dgm:spPr/>
      <dgm:t>
        <a:bodyPr/>
        <a:lstStyle/>
        <a:p>
          <a:endParaRPr lang="ru-RU"/>
        </a:p>
      </dgm:t>
    </dgm:pt>
    <dgm:pt modelId="{2BD04D28-93D0-4E90-B278-CB441945540E}">
      <dgm:prSet custT="1"/>
      <dgm:spPr/>
      <dgm:t>
        <a:bodyPr vert="horz"/>
        <a:lstStyle/>
        <a:p>
          <a:r>
            <a:rPr lang="ru-RU" sz="3200" dirty="0"/>
            <a:t>Дополнительное образование</a:t>
          </a:r>
        </a:p>
      </dgm:t>
    </dgm:pt>
    <dgm:pt modelId="{6A7AED24-BA8A-40F0-8E36-0540C977B4A2}" type="parTrans" cxnId="{51147503-AF5D-4E0F-ADCD-8F1A6388A455}">
      <dgm:prSet/>
      <dgm:spPr/>
      <dgm:t>
        <a:bodyPr/>
        <a:lstStyle/>
        <a:p>
          <a:endParaRPr lang="ru-RU"/>
        </a:p>
      </dgm:t>
    </dgm:pt>
    <dgm:pt modelId="{795C372E-CB4A-4707-A371-AA2FD3A106AE}" type="sibTrans" cxnId="{51147503-AF5D-4E0F-ADCD-8F1A6388A455}">
      <dgm:prSet/>
      <dgm:spPr/>
      <dgm:t>
        <a:bodyPr/>
        <a:lstStyle/>
        <a:p>
          <a:endParaRPr lang="ru-RU"/>
        </a:p>
      </dgm:t>
    </dgm:pt>
    <dgm:pt modelId="{A7430F00-4A96-464F-9388-93474822EC91}" type="pres">
      <dgm:prSet presAssocID="{BA56902A-3951-4A8B-A5BC-CFC917A9EEC8}" presName="vert0" presStyleCnt="0">
        <dgm:presLayoutVars>
          <dgm:dir/>
          <dgm:animOne val="branch"/>
          <dgm:animLvl val="lvl"/>
        </dgm:presLayoutVars>
      </dgm:prSet>
      <dgm:spPr/>
    </dgm:pt>
    <dgm:pt modelId="{7EB126D9-B224-4107-8CDC-39A901C4E17F}" type="pres">
      <dgm:prSet presAssocID="{9A302C41-52F2-458F-B3D6-33064466002A}" presName="thickLine" presStyleLbl="alignNode1" presStyleIdx="0" presStyleCnt="1"/>
      <dgm:spPr/>
    </dgm:pt>
    <dgm:pt modelId="{B79536F6-E848-41D4-B680-30A959CD0532}" type="pres">
      <dgm:prSet presAssocID="{9A302C41-52F2-458F-B3D6-33064466002A}" presName="horz1" presStyleCnt="0"/>
      <dgm:spPr/>
    </dgm:pt>
    <dgm:pt modelId="{E80C05A8-FD84-4ACD-A8E1-06FBE7C10FFF}" type="pres">
      <dgm:prSet presAssocID="{9A302C41-52F2-458F-B3D6-33064466002A}" presName="tx1" presStyleLbl="revTx" presStyleIdx="0" presStyleCnt="15"/>
      <dgm:spPr/>
    </dgm:pt>
    <dgm:pt modelId="{6FA7371C-17D6-42A9-85CB-EB10C4642F1D}" type="pres">
      <dgm:prSet presAssocID="{9A302C41-52F2-458F-B3D6-33064466002A}" presName="vert1" presStyleCnt="0"/>
      <dgm:spPr/>
    </dgm:pt>
    <dgm:pt modelId="{7FCFB0F1-DCA5-4ABB-9414-C2DFA199ADA2}" type="pres">
      <dgm:prSet presAssocID="{C116579A-44FB-4B4F-9363-F099F0A9B080}" presName="vertSpace2a" presStyleCnt="0"/>
      <dgm:spPr/>
    </dgm:pt>
    <dgm:pt modelId="{86DE0D46-1693-4B6E-80F5-22BCF2CE6C08}" type="pres">
      <dgm:prSet presAssocID="{C116579A-44FB-4B4F-9363-F099F0A9B080}" presName="horz2" presStyleCnt="0"/>
      <dgm:spPr/>
    </dgm:pt>
    <dgm:pt modelId="{4A8D01E0-2D0C-4B5A-900B-BE3FFBE3E4C5}" type="pres">
      <dgm:prSet presAssocID="{C116579A-44FB-4B4F-9363-F099F0A9B080}" presName="horzSpace2" presStyleCnt="0"/>
      <dgm:spPr/>
    </dgm:pt>
    <dgm:pt modelId="{5C785DE9-BEB6-4587-95CE-6A421B8D8621}" type="pres">
      <dgm:prSet presAssocID="{C116579A-44FB-4B4F-9363-F099F0A9B080}" presName="tx2" presStyleLbl="revTx" presStyleIdx="1" presStyleCnt="15" custScaleY="38308"/>
      <dgm:spPr/>
    </dgm:pt>
    <dgm:pt modelId="{C8299ECB-34E0-42E3-9B95-30A7A1B97917}" type="pres">
      <dgm:prSet presAssocID="{C116579A-44FB-4B4F-9363-F099F0A9B080}" presName="vert2" presStyleCnt="0"/>
      <dgm:spPr/>
    </dgm:pt>
    <dgm:pt modelId="{32BD0051-2FDC-404E-A562-61E53F08BF7F}" type="pres">
      <dgm:prSet presAssocID="{82997735-4EDC-44E1-A59C-2B211E5A45DE}" presName="horz3" presStyleCnt="0"/>
      <dgm:spPr/>
    </dgm:pt>
    <dgm:pt modelId="{21149FD1-BBF0-4BEA-B8F7-3CC1D373C2EB}" type="pres">
      <dgm:prSet presAssocID="{82997735-4EDC-44E1-A59C-2B211E5A45DE}" presName="horzSpace3" presStyleCnt="0"/>
      <dgm:spPr/>
    </dgm:pt>
    <dgm:pt modelId="{477E57C6-A5B6-4BBA-8874-41570CB5A7CB}" type="pres">
      <dgm:prSet presAssocID="{82997735-4EDC-44E1-A59C-2B211E5A45DE}" presName="tx3" presStyleLbl="revTx" presStyleIdx="2" presStyleCnt="15"/>
      <dgm:spPr/>
    </dgm:pt>
    <dgm:pt modelId="{35F10938-0340-4B7C-8DCF-210EC64E091A}" type="pres">
      <dgm:prSet presAssocID="{82997735-4EDC-44E1-A59C-2B211E5A45DE}" presName="vert3" presStyleCnt="0"/>
      <dgm:spPr/>
    </dgm:pt>
    <dgm:pt modelId="{15A8D66A-A154-47D2-B9FC-EFB845255387}" type="pres">
      <dgm:prSet presAssocID="{CC984503-1CBB-473B-B055-A565D0807DE1}" presName="thinLine3" presStyleLbl="callout" presStyleIdx="0" presStyleCnt="11"/>
      <dgm:spPr/>
    </dgm:pt>
    <dgm:pt modelId="{02A0A2E4-E832-4AB7-BBEA-5144E3DB7109}" type="pres">
      <dgm:prSet presAssocID="{9671EBE7-6674-4460-BEB4-6EF7D2C79ECE}" presName="horz3" presStyleCnt="0"/>
      <dgm:spPr/>
    </dgm:pt>
    <dgm:pt modelId="{AD4803FD-4591-4EB3-A7B6-ECB3A53E4540}" type="pres">
      <dgm:prSet presAssocID="{9671EBE7-6674-4460-BEB4-6EF7D2C79ECE}" presName="horzSpace3" presStyleCnt="0"/>
      <dgm:spPr/>
    </dgm:pt>
    <dgm:pt modelId="{03FF5173-FC4D-4BB3-A653-EA2CD90E28B2}" type="pres">
      <dgm:prSet presAssocID="{9671EBE7-6674-4460-BEB4-6EF7D2C79ECE}" presName="tx3" presStyleLbl="revTx" presStyleIdx="3" presStyleCnt="15" custScaleX="119483"/>
      <dgm:spPr/>
    </dgm:pt>
    <dgm:pt modelId="{E16B9F2A-2C1C-42AB-AEC8-322F9E6F9962}" type="pres">
      <dgm:prSet presAssocID="{9671EBE7-6674-4460-BEB4-6EF7D2C79ECE}" presName="vert3" presStyleCnt="0"/>
      <dgm:spPr/>
    </dgm:pt>
    <dgm:pt modelId="{E03AA003-374F-4951-874A-3ADF57BE065B}" type="pres">
      <dgm:prSet presAssocID="{AB166AC9-9FD0-4807-8B0F-00578E4D57AA}" presName="thinLine3" presStyleLbl="callout" presStyleIdx="1" presStyleCnt="11"/>
      <dgm:spPr/>
    </dgm:pt>
    <dgm:pt modelId="{9A02E299-7714-41BC-BC4E-58CC56149686}" type="pres">
      <dgm:prSet presAssocID="{FB41F2D5-4A0D-4D24-81C1-58BAA977CF9B}" presName="horz3" presStyleCnt="0"/>
      <dgm:spPr/>
    </dgm:pt>
    <dgm:pt modelId="{194834D2-8532-4BDD-9984-D91B59567007}" type="pres">
      <dgm:prSet presAssocID="{FB41F2D5-4A0D-4D24-81C1-58BAA977CF9B}" presName="horzSpace3" presStyleCnt="0"/>
      <dgm:spPr/>
    </dgm:pt>
    <dgm:pt modelId="{F3D504C6-A2A9-4446-B1F9-6F75BB491608}" type="pres">
      <dgm:prSet presAssocID="{FB41F2D5-4A0D-4D24-81C1-58BAA977CF9B}" presName="tx3" presStyleLbl="revTx" presStyleIdx="4" presStyleCnt="15" custScaleX="125742"/>
      <dgm:spPr/>
    </dgm:pt>
    <dgm:pt modelId="{C840B71B-6BD2-4E49-B074-8CC396237D94}" type="pres">
      <dgm:prSet presAssocID="{FB41F2D5-4A0D-4D24-81C1-58BAA977CF9B}" presName="vert3" presStyleCnt="0"/>
      <dgm:spPr/>
    </dgm:pt>
    <dgm:pt modelId="{A751A102-B8C7-4EA1-81FC-472FBFADEFAD}" type="pres">
      <dgm:prSet presAssocID="{C116579A-44FB-4B4F-9363-F099F0A9B080}" presName="thinLine2b" presStyleLbl="callout" presStyleIdx="2" presStyleCnt="11"/>
      <dgm:spPr/>
    </dgm:pt>
    <dgm:pt modelId="{026865F1-D500-4FB5-A6AC-D8C6C0981270}" type="pres">
      <dgm:prSet presAssocID="{C116579A-44FB-4B4F-9363-F099F0A9B080}" presName="vertSpace2b" presStyleCnt="0"/>
      <dgm:spPr/>
    </dgm:pt>
    <dgm:pt modelId="{C6480A3D-0F25-4760-9F5F-213B20DBAA59}" type="pres">
      <dgm:prSet presAssocID="{D425FE6D-328A-4609-8D69-21DF31EEA00D}" presName="horz2" presStyleCnt="0"/>
      <dgm:spPr/>
    </dgm:pt>
    <dgm:pt modelId="{ECAA3DCD-AB7B-4A53-8854-87C41ED72D38}" type="pres">
      <dgm:prSet presAssocID="{D425FE6D-328A-4609-8D69-21DF31EEA00D}" presName="horzSpace2" presStyleCnt="0"/>
      <dgm:spPr/>
    </dgm:pt>
    <dgm:pt modelId="{3CD4FB21-5950-4071-B72F-9B026B501FED}" type="pres">
      <dgm:prSet presAssocID="{D425FE6D-328A-4609-8D69-21DF31EEA00D}" presName="tx2" presStyleLbl="revTx" presStyleIdx="5" presStyleCnt="15" custScaleX="114660" custScaleY="24339" custLinFactNeighborX="-8454" custLinFactNeighborY="-1198"/>
      <dgm:spPr/>
    </dgm:pt>
    <dgm:pt modelId="{F6AE3AE9-B31E-40DE-BEFF-B5335BA56BB8}" type="pres">
      <dgm:prSet presAssocID="{D425FE6D-328A-4609-8D69-21DF31EEA00D}" presName="vert2" presStyleCnt="0"/>
      <dgm:spPr/>
    </dgm:pt>
    <dgm:pt modelId="{C4B2F325-6C5E-4E61-A519-0CBF1C0EE482}" type="pres">
      <dgm:prSet presAssocID="{E4411F67-1A8B-4A34-885F-0BD26A985B82}" presName="horz3" presStyleCnt="0"/>
      <dgm:spPr/>
    </dgm:pt>
    <dgm:pt modelId="{578F4605-E01D-4102-BE32-4A70FD1D007E}" type="pres">
      <dgm:prSet presAssocID="{E4411F67-1A8B-4A34-885F-0BD26A985B82}" presName="horzSpace3" presStyleCnt="0"/>
      <dgm:spPr/>
    </dgm:pt>
    <dgm:pt modelId="{F614262B-C8D9-418E-9AA0-FA951D1674C4}" type="pres">
      <dgm:prSet presAssocID="{E4411F67-1A8B-4A34-885F-0BD26A985B82}" presName="tx3" presStyleLbl="revTx" presStyleIdx="6" presStyleCnt="15" custScaleY="32496" custLinFactNeighborX="-13175" custLinFactNeighborY="22"/>
      <dgm:spPr/>
    </dgm:pt>
    <dgm:pt modelId="{15FCC624-F2B4-4CA4-B568-4E5026D0655F}" type="pres">
      <dgm:prSet presAssocID="{E4411F67-1A8B-4A34-885F-0BD26A985B82}" presName="vert3" presStyleCnt="0"/>
      <dgm:spPr/>
    </dgm:pt>
    <dgm:pt modelId="{A74D9950-ACC5-4F2B-AB59-21145126557B}" type="pres">
      <dgm:prSet presAssocID="{D425FE6D-328A-4609-8D69-21DF31EEA00D}" presName="thinLine2b" presStyleLbl="callout" presStyleIdx="3" presStyleCnt="11" custLinFactY="-100000" custLinFactNeighborY="-137866"/>
      <dgm:spPr/>
    </dgm:pt>
    <dgm:pt modelId="{A45509F0-0535-48EC-8399-D1F0B952CB88}" type="pres">
      <dgm:prSet presAssocID="{D425FE6D-328A-4609-8D69-21DF31EEA00D}" presName="vertSpace2b" presStyleCnt="0"/>
      <dgm:spPr/>
    </dgm:pt>
    <dgm:pt modelId="{EB3E2462-0A90-4529-8A73-6807CBC35C7C}" type="pres">
      <dgm:prSet presAssocID="{7CE19880-5E50-4D9B-928F-E34939EABB85}" presName="horz2" presStyleCnt="0"/>
      <dgm:spPr/>
    </dgm:pt>
    <dgm:pt modelId="{B7DBA1A0-56D9-4635-8516-0F95EF8E8969}" type="pres">
      <dgm:prSet presAssocID="{7CE19880-5E50-4D9B-928F-E34939EABB85}" presName="horzSpace2" presStyleCnt="0"/>
      <dgm:spPr/>
    </dgm:pt>
    <dgm:pt modelId="{34ED05EC-05A8-45F2-A498-7FB5D2944FE7}" type="pres">
      <dgm:prSet presAssocID="{7CE19880-5E50-4D9B-928F-E34939EABB85}" presName="tx2" presStyleLbl="revTx" presStyleIdx="7" presStyleCnt="15"/>
      <dgm:spPr/>
    </dgm:pt>
    <dgm:pt modelId="{90300A32-BE3F-45C3-A59B-DEDF4187543D}" type="pres">
      <dgm:prSet presAssocID="{7CE19880-5E50-4D9B-928F-E34939EABB85}" presName="vert2" presStyleCnt="0"/>
      <dgm:spPr/>
    </dgm:pt>
    <dgm:pt modelId="{E62E082F-F217-4EBE-A431-3512E7CCE26D}" type="pres">
      <dgm:prSet presAssocID="{EFB74E22-370B-4D9E-BB8F-E38D61CECF4D}" presName="horz3" presStyleCnt="0"/>
      <dgm:spPr/>
    </dgm:pt>
    <dgm:pt modelId="{78CE5E5A-E3B8-4B82-A07B-0EC3590F8F7B}" type="pres">
      <dgm:prSet presAssocID="{EFB74E22-370B-4D9E-BB8F-E38D61CECF4D}" presName="horzSpace3" presStyleCnt="0"/>
      <dgm:spPr/>
    </dgm:pt>
    <dgm:pt modelId="{8B71C54A-C319-4441-BB9C-A57D7BDE202B}" type="pres">
      <dgm:prSet presAssocID="{EFB74E22-370B-4D9E-BB8F-E38D61CECF4D}" presName="tx3" presStyleLbl="revTx" presStyleIdx="8" presStyleCnt="15" custLinFactNeighborX="-1625" custLinFactNeighborY="-58687"/>
      <dgm:spPr/>
    </dgm:pt>
    <dgm:pt modelId="{B3065BCE-3EE3-4D27-A55B-0AA841C31062}" type="pres">
      <dgm:prSet presAssocID="{EFB74E22-370B-4D9E-BB8F-E38D61CECF4D}" presName="vert3" presStyleCnt="0"/>
      <dgm:spPr/>
    </dgm:pt>
    <dgm:pt modelId="{B5DE1B83-1261-495A-9FA7-369330F07338}" type="pres">
      <dgm:prSet presAssocID="{31A53D83-D6BC-4BCF-ACDA-72467399BB8B}" presName="thinLine3" presStyleLbl="callout" presStyleIdx="4" presStyleCnt="11" custLinFactNeighborY="-23990"/>
      <dgm:spPr/>
    </dgm:pt>
    <dgm:pt modelId="{11589374-9CB5-4F7B-8593-080A13833298}" type="pres">
      <dgm:prSet presAssocID="{913A116D-4862-4119-BE5F-F927D5D3FB62}" presName="horz3" presStyleCnt="0"/>
      <dgm:spPr/>
    </dgm:pt>
    <dgm:pt modelId="{490CCB9F-8357-4DD4-84BC-2E3B0BECA221}" type="pres">
      <dgm:prSet presAssocID="{913A116D-4862-4119-BE5F-F927D5D3FB62}" presName="horzSpace3" presStyleCnt="0"/>
      <dgm:spPr/>
    </dgm:pt>
    <dgm:pt modelId="{882AA02A-31BC-43DE-A578-7517E9AF4249}" type="pres">
      <dgm:prSet presAssocID="{913A116D-4862-4119-BE5F-F927D5D3FB62}" presName="tx3" presStyleLbl="revTx" presStyleIdx="9" presStyleCnt="15" custScaleX="128728" custLinFactNeighborX="-1634" custLinFactNeighborY="-33586"/>
      <dgm:spPr/>
    </dgm:pt>
    <dgm:pt modelId="{16BE82B4-7A7B-405B-8544-1439D51CF50A}" type="pres">
      <dgm:prSet presAssocID="{913A116D-4862-4119-BE5F-F927D5D3FB62}" presName="vert3" presStyleCnt="0"/>
      <dgm:spPr/>
    </dgm:pt>
    <dgm:pt modelId="{C9E60599-52AF-4B7F-8375-BE54CA136DC5}" type="pres">
      <dgm:prSet presAssocID="{98B6FCFA-C248-4795-BDC0-B51C8F619A4C}" presName="thinLine3" presStyleLbl="callout" presStyleIdx="5" presStyleCnt="11"/>
      <dgm:spPr/>
    </dgm:pt>
    <dgm:pt modelId="{F6D37457-2E8B-4B4D-AE10-C61E4A51BFDA}" type="pres">
      <dgm:prSet presAssocID="{CB19409B-8409-4607-AD8F-7353256C1D2C}" presName="horz3" presStyleCnt="0"/>
      <dgm:spPr/>
    </dgm:pt>
    <dgm:pt modelId="{91BE169B-1C23-45EF-949E-A21537334AF4}" type="pres">
      <dgm:prSet presAssocID="{CB19409B-8409-4607-AD8F-7353256C1D2C}" presName="horzSpace3" presStyleCnt="0"/>
      <dgm:spPr/>
    </dgm:pt>
    <dgm:pt modelId="{CEDB5E89-92A0-4484-92DA-50F855C8DEC7}" type="pres">
      <dgm:prSet presAssocID="{CB19409B-8409-4607-AD8F-7353256C1D2C}" presName="tx3" presStyleLbl="revTx" presStyleIdx="10" presStyleCnt="15" custLinFactNeighborX="-1650" custLinFactNeighborY="-16793"/>
      <dgm:spPr/>
    </dgm:pt>
    <dgm:pt modelId="{EB42AED5-54AB-4918-8E4D-7E16D7AC23E4}" type="pres">
      <dgm:prSet presAssocID="{CB19409B-8409-4607-AD8F-7353256C1D2C}" presName="vert3" presStyleCnt="0"/>
      <dgm:spPr/>
    </dgm:pt>
    <dgm:pt modelId="{159E668E-1A6B-40D4-9D18-375552214CC8}" type="pres">
      <dgm:prSet presAssocID="{C0F5156C-9C35-4580-899F-D2930DB0FD45}" presName="thinLine3" presStyleLbl="callout" presStyleIdx="6" presStyleCnt="11"/>
      <dgm:spPr/>
    </dgm:pt>
    <dgm:pt modelId="{5D615F22-3420-45D9-AF07-4FCB5043A5E5}" type="pres">
      <dgm:prSet presAssocID="{8E6A88EB-8B4B-4977-8982-D3E21ED6B022}" presName="horz3" presStyleCnt="0"/>
      <dgm:spPr/>
    </dgm:pt>
    <dgm:pt modelId="{9ED2C210-74B8-40EF-9013-3E39BB5DF5EE}" type="pres">
      <dgm:prSet presAssocID="{8E6A88EB-8B4B-4977-8982-D3E21ED6B022}" presName="horzSpace3" presStyleCnt="0"/>
      <dgm:spPr/>
    </dgm:pt>
    <dgm:pt modelId="{26936906-4127-409A-9E1E-E9C90DAA2A65}" type="pres">
      <dgm:prSet presAssocID="{8E6A88EB-8B4B-4977-8982-D3E21ED6B022}" presName="tx3" presStyleLbl="revTx" presStyleIdx="11" presStyleCnt="15" custScaleX="131279" custLinFactNeighborX="-1650" custLinFactNeighborY="-11995"/>
      <dgm:spPr/>
    </dgm:pt>
    <dgm:pt modelId="{C41541AE-75CA-49A9-A3A3-04AFBDBE51EA}" type="pres">
      <dgm:prSet presAssocID="{8E6A88EB-8B4B-4977-8982-D3E21ED6B022}" presName="vert3" presStyleCnt="0"/>
      <dgm:spPr/>
    </dgm:pt>
    <dgm:pt modelId="{6A06CED4-BE02-4697-91AB-30E759F45CAE}" type="pres">
      <dgm:prSet presAssocID="{57D99648-F353-4BCD-B358-05B2A5C2C1FC}" presName="thinLine3" presStyleLbl="callout" presStyleIdx="7" presStyleCnt="11"/>
      <dgm:spPr/>
    </dgm:pt>
    <dgm:pt modelId="{398C0976-7B27-4CD6-A3FE-A6223DF1752F}" type="pres">
      <dgm:prSet presAssocID="{AE70B749-8BBF-40AD-AC0A-3C43C493D6B9}" presName="horz3" presStyleCnt="0"/>
      <dgm:spPr/>
    </dgm:pt>
    <dgm:pt modelId="{0F25DCF9-44D8-4431-9645-8ED50740D296}" type="pres">
      <dgm:prSet presAssocID="{AE70B749-8BBF-40AD-AC0A-3C43C493D6B9}" presName="horzSpace3" presStyleCnt="0"/>
      <dgm:spPr/>
    </dgm:pt>
    <dgm:pt modelId="{4E2E933E-E804-423F-AF9D-FE42BEABA049}" type="pres">
      <dgm:prSet presAssocID="{AE70B749-8BBF-40AD-AC0A-3C43C493D6B9}" presName="tx3" presStyleLbl="revTx" presStyleIdx="12" presStyleCnt="15" custLinFactNeighborX="-236" custLinFactNeighborY="-19192"/>
      <dgm:spPr/>
    </dgm:pt>
    <dgm:pt modelId="{EB1F5BDE-40C9-43C2-A81B-0E946B856FEE}" type="pres">
      <dgm:prSet presAssocID="{AE70B749-8BBF-40AD-AC0A-3C43C493D6B9}" presName="vert3" presStyleCnt="0"/>
      <dgm:spPr/>
    </dgm:pt>
    <dgm:pt modelId="{CCEDA48D-AF27-489E-9B1F-24384ECCC19B}" type="pres">
      <dgm:prSet presAssocID="{91125014-CB6D-4F3D-B3E3-B707103B2C28}" presName="thinLine3" presStyleLbl="callout" presStyleIdx="8" presStyleCnt="11"/>
      <dgm:spPr/>
    </dgm:pt>
    <dgm:pt modelId="{B11F23A1-A41C-4B7F-B2D9-63A061DC1C7F}" type="pres">
      <dgm:prSet presAssocID="{0B17C8EC-676C-43D1-9CC9-E34CE82E5D0D}" presName="horz3" presStyleCnt="0"/>
      <dgm:spPr/>
    </dgm:pt>
    <dgm:pt modelId="{290262F0-7E3D-42B4-BBD5-0C6A0080C2F3}" type="pres">
      <dgm:prSet presAssocID="{0B17C8EC-676C-43D1-9CC9-E34CE82E5D0D}" presName="horzSpace3" presStyleCnt="0"/>
      <dgm:spPr/>
    </dgm:pt>
    <dgm:pt modelId="{B34764E8-145B-47D6-819A-13B0D66F35C0}" type="pres">
      <dgm:prSet presAssocID="{0B17C8EC-676C-43D1-9CC9-E34CE82E5D0D}" presName="tx3" presStyleLbl="revTx" presStyleIdx="13" presStyleCnt="15" custLinFactNeighborX="-236" custLinFactNeighborY="-14394"/>
      <dgm:spPr/>
    </dgm:pt>
    <dgm:pt modelId="{95F09E2E-A45D-4A8E-B039-B8DB9E829BDB}" type="pres">
      <dgm:prSet presAssocID="{0B17C8EC-676C-43D1-9CC9-E34CE82E5D0D}" presName="vert3" presStyleCnt="0"/>
      <dgm:spPr/>
    </dgm:pt>
    <dgm:pt modelId="{1363DE84-CC20-4B65-B245-B0FF8C5BE24A}" type="pres">
      <dgm:prSet presAssocID="{7CE19880-5E50-4D9B-928F-E34939EABB85}" presName="thinLine2b" presStyleLbl="callout" presStyleIdx="9" presStyleCnt="11"/>
      <dgm:spPr/>
    </dgm:pt>
    <dgm:pt modelId="{35D255C2-AF06-4CE8-8DB9-D34D2ED03257}" type="pres">
      <dgm:prSet presAssocID="{7CE19880-5E50-4D9B-928F-E34939EABB85}" presName="vertSpace2b" presStyleCnt="0"/>
      <dgm:spPr/>
    </dgm:pt>
    <dgm:pt modelId="{9A1890C2-F068-404B-AC67-C60DB3F5B329}" type="pres">
      <dgm:prSet presAssocID="{2BD04D28-93D0-4E90-B278-CB441945540E}" presName="horz2" presStyleCnt="0"/>
      <dgm:spPr/>
    </dgm:pt>
    <dgm:pt modelId="{9BA0C85D-0536-4C8E-830D-041633D16A11}" type="pres">
      <dgm:prSet presAssocID="{2BD04D28-93D0-4E90-B278-CB441945540E}" presName="horzSpace2" presStyleCnt="0"/>
      <dgm:spPr/>
    </dgm:pt>
    <dgm:pt modelId="{DB264879-171A-42E6-9461-6D95B0CAD8F9}" type="pres">
      <dgm:prSet presAssocID="{2BD04D28-93D0-4E90-B278-CB441945540E}" presName="tx2" presStyleLbl="revTx" presStyleIdx="14" presStyleCnt="15" custScaleX="148873" custScaleY="27417"/>
      <dgm:spPr/>
    </dgm:pt>
    <dgm:pt modelId="{BAF932E6-B5C0-4C70-86A2-934D6A3E0A8C}" type="pres">
      <dgm:prSet presAssocID="{2BD04D28-93D0-4E90-B278-CB441945540E}" presName="vert2" presStyleCnt="0"/>
      <dgm:spPr/>
    </dgm:pt>
    <dgm:pt modelId="{90ACD517-F179-4DEC-9814-81D11FBA5E15}" type="pres">
      <dgm:prSet presAssocID="{2BD04D28-93D0-4E90-B278-CB441945540E}" presName="thinLine2b" presStyleLbl="callout" presStyleIdx="10" presStyleCnt="11"/>
      <dgm:spPr/>
    </dgm:pt>
    <dgm:pt modelId="{91EAAAE7-E1C6-4063-933A-0F29869A35BB}" type="pres">
      <dgm:prSet presAssocID="{2BD04D28-93D0-4E90-B278-CB441945540E}" presName="vertSpace2b" presStyleCnt="0"/>
      <dgm:spPr/>
    </dgm:pt>
  </dgm:ptLst>
  <dgm:cxnLst>
    <dgm:cxn modelId="{51147503-AF5D-4E0F-ADCD-8F1A6388A455}" srcId="{9A302C41-52F2-458F-B3D6-33064466002A}" destId="{2BD04D28-93D0-4E90-B278-CB441945540E}" srcOrd="3" destOrd="0" parTransId="{6A7AED24-BA8A-40F0-8E36-0540C977B4A2}" sibTransId="{795C372E-CB4A-4707-A371-AA2FD3A106AE}"/>
    <dgm:cxn modelId="{C3266404-B62B-463C-9706-37AD20795947}" type="presOf" srcId="{E4411F67-1A8B-4A34-885F-0BD26A985B82}" destId="{F614262B-C8D9-418E-9AA0-FA951D1674C4}" srcOrd="0" destOrd="0" presId="urn:microsoft.com/office/officeart/2008/layout/LinedList"/>
    <dgm:cxn modelId="{A5ADC705-835E-4E66-8DE2-B80D03D632FA}" type="presOf" srcId="{9A302C41-52F2-458F-B3D6-33064466002A}" destId="{E80C05A8-FD84-4ACD-A8E1-06FBE7C10FFF}" srcOrd="0" destOrd="0" presId="urn:microsoft.com/office/officeart/2008/layout/LinedList"/>
    <dgm:cxn modelId="{56A65627-1F50-4127-85EF-6DAA061A1C12}" type="presOf" srcId="{8E6A88EB-8B4B-4977-8982-D3E21ED6B022}" destId="{26936906-4127-409A-9E1E-E9C90DAA2A65}" srcOrd="0" destOrd="0" presId="urn:microsoft.com/office/officeart/2008/layout/LinedList"/>
    <dgm:cxn modelId="{83A4C428-A1C1-45D6-98D6-C5C63ADA4C44}" srcId="{D425FE6D-328A-4609-8D69-21DF31EEA00D}" destId="{E4411F67-1A8B-4A34-885F-0BD26A985B82}" srcOrd="0" destOrd="0" parTransId="{32BB4095-56E2-4476-A9E4-F6A334BA0CB8}" sibTransId="{D5653995-9D81-456C-B466-B55C81232E79}"/>
    <dgm:cxn modelId="{834D292E-65B2-4A1C-9CF5-B6B44E64BF70}" type="presOf" srcId="{CB19409B-8409-4607-AD8F-7353256C1D2C}" destId="{CEDB5E89-92A0-4484-92DA-50F855C8DEC7}" srcOrd="0" destOrd="0" presId="urn:microsoft.com/office/officeart/2008/layout/LinedList"/>
    <dgm:cxn modelId="{801CF139-D30F-4307-8ECF-6D8928CFD273}" srcId="{BA56902A-3951-4A8B-A5BC-CFC917A9EEC8}" destId="{9A302C41-52F2-458F-B3D6-33064466002A}" srcOrd="0" destOrd="0" parTransId="{B3D9CEA6-4A93-4262-B32F-FE7D4255A33B}" sibTransId="{60430D3C-40F0-4A53-9BA6-7DD51752E073}"/>
    <dgm:cxn modelId="{9E17CD41-AD2D-4F57-AC95-6FCF26C47BE0}" type="presOf" srcId="{EFB74E22-370B-4D9E-BB8F-E38D61CECF4D}" destId="{8B71C54A-C319-4441-BB9C-A57D7BDE202B}" srcOrd="0" destOrd="0" presId="urn:microsoft.com/office/officeart/2008/layout/LinedList"/>
    <dgm:cxn modelId="{79DC2C6B-C612-4168-A3E5-563F84BDF646}" srcId="{C116579A-44FB-4B4F-9363-F099F0A9B080}" destId="{82997735-4EDC-44E1-A59C-2B211E5A45DE}" srcOrd="0" destOrd="0" parTransId="{9F1CC02A-B373-4D8E-B76C-5ADEBC289784}" sibTransId="{CC984503-1CBB-473B-B055-A565D0807DE1}"/>
    <dgm:cxn modelId="{77CD326D-FF3C-4168-9C4C-7F860508B7CF}" srcId="{9A302C41-52F2-458F-B3D6-33064466002A}" destId="{D425FE6D-328A-4609-8D69-21DF31EEA00D}" srcOrd="1" destOrd="0" parTransId="{0A5270E6-ACC5-4B89-8C24-A8ED1A979042}" sibTransId="{3E81C2E3-2CDF-4E07-9ACB-D792B1F020C4}"/>
    <dgm:cxn modelId="{04C2E754-BC93-453B-9346-47FF5C8A2F4B}" type="presOf" srcId="{0B17C8EC-676C-43D1-9CC9-E34CE82E5D0D}" destId="{B34764E8-145B-47D6-819A-13B0D66F35C0}" srcOrd="0" destOrd="0" presId="urn:microsoft.com/office/officeart/2008/layout/LinedList"/>
    <dgm:cxn modelId="{09B62078-6AF5-4A93-95D4-ACF449E01E61}" type="presOf" srcId="{913A116D-4862-4119-BE5F-F927D5D3FB62}" destId="{882AA02A-31BC-43DE-A578-7517E9AF4249}" srcOrd="0" destOrd="0" presId="urn:microsoft.com/office/officeart/2008/layout/LinedList"/>
    <dgm:cxn modelId="{02DFE058-1CFC-41FA-9A58-A89F8DC19B38}" srcId="{7CE19880-5E50-4D9B-928F-E34939EABB85}" destId="{CB19409B-8409-4607-AD8F-7353256C1D2C}" srcOrd="2" destOrd="0" parTransId="{D7FE12D0-26AA-4B17-9DE3-D89BD77E78C4}" sibTransId="{C0F5156C-9C35-4580-899F-D2930DB0FD45}"/>
    <dgm:cxn modelId="{67CCE47D-07D9-4FA2-9099-A9EB5A60D8BD}" type="presOf" srcId="{AE70B749-8BBF-40AD-AC0A-3C43C493D6B9}" destId="{4E2E933E-E804-423F-AF9D-FE42BEABA049}" srcOrd="0" destOrd="0" presId="urn:microsoft.com/office/officeart/2008/layout/LinedList"/>
    <dgm:cxn modelId="{530D2281-02B5-4B0C-9DBC-E6ED74D6AC33}" srcId="{C116579A-44FB-4B4F-9363-F099F0A9B080}" destId="{9671EBE7-6674-4460-BEB4-6EF7D2C79ECE}" srcOrd="1" destOrd="0" parTransId="{43F463F4-BA9A-4FB3-95CD-065CC35F36DE}" sibTransId="{AB166AC9-9FD0-4807-8B0F-00578E4D57AA}"/>
    <dgm:cxn modelId="{82884882-1D78-41F7-8E46-F019AFD9C444}" type="presOf" srcId="{82997735-4EDC-44E1-A59C-2B211E5A45DE}" destId="{477E57C6-A5B6-4BBA-8874-41570CB5A7CB}" srcOrd="0" destOrd="0" presId="urn:microsoft.com/office/officeart/2008/layout/LinedList"/>
    <dgm:cxn modelId="{172FAB88-C4F3-4536-BB06-D770E199A20E}" type="presOf" srcId="{9671EBE7-6674-4460-BEB4-6EF7D2C79ECE}" destId="{03FF5173-FC4D-4BB3-A653-EA2CD90E28B2}" srcOrd="0" destOrd="0" presId="urn:microsoft.com/office/officeart/2008/layout/LinedList"/>
    <dgm:cxn modelId="{19FA349E-61F9-4A52-AB03-0BC8C52AE8DE}" type="presOf" srcId="{2BD04D28-93D0-4E90-B278-CB441945540E}" destId="{DB264879-171A-42E6-9461-6D95B0CAD8F9}" srcOrd="0" destOrd="0" presId="urn:microsoft.com/office/officeart/2008/layout/LinedList"/>
    <dgm:cxn modelId="{5390D09E-8F04-4F6B-9DC3-42E3DE4747A0}" type="presOf" srcId="{BA56902A-3951-4A8B-A5BC-CFC917A9EEC8}" destId="{A7430F00-4A96-464F-9388-93474822EC91}" srcOrd="0" destOrd="0" presId="urn:microsoft.com/office/officeart/2008/layout/LinedList"/>
    <dgm:cxn modelId="{E3A153A2-25F5-40AE-98D8-6B741807B6BA}" type="presOf" srcId="{7CE19880-5E50-4D9B-928F-E34939EABB85}" destId="{34ED05EC-05A8-45F2-A498-7FB5D2944FE7}" srcOrd="0" destOrd="0" presId="urn:microsoft.com/office/officeart/2008/layout/LinedList"/>
    <dgm:cxn modelId="{1D1484A9-9886-4BA3-90BF-411D2CDB29CD}" srcId="{7CE19880-5E50-4D9B-928F-E34939EABB85}" destId="{913A116D-4862-4119-BE5F-F927D5D3FB62}" srcOrd="1" destOrd="0" parTransId="{21C59FDD-3CD6-424B-A702-9EF9048E676C}" sibTransId="{98B6FCFA-C248-4795-BDC0-B51C8F619A4C}"/>
    <dgm:cxn modelId="{32AA1AAC-9F80-425F-9421-55A2F50DCC42}" srcId="{7CE19880-5E50-4D9B-928F-E34939EABB85}" destId="{EFB74E22-370B-4D9E-BB8F-E38D61CECF4D}" srcOrd="0" destOrd="0" parTransId="{5D4B532A-E2D3-425F-986F-3C0A92F6C7D6}" sibTransId="{31A53D83-D6BC-4BCF-ACDA-72467399BB8B}"/>
    <dgm:cxn modelId="{D1A7A6AE-8A99-436D-9A9E-02EE1C389D5F}" type="presOf" srcId="{D425FE6D-328A-4609-8D69-21DF31EEA00D}" destId="{3CD4FB21-5950-4071-B72F-9B026B501FED}" srcOrd="0" destOrd="0" presId="urn:microsoft.com/office/officeart/2008/layout/LinedList"/>
    <dgm:cxn modelId="{AC8F73B0-4E2F-4F54-9A87-599A776D2F50}" srcId="{7CE19880-5E50-4D9B-928F-E34939EABB85}" destId="{8E6A88EB-8B4B-4977-8982-D3E21ED6B022}" srcOrd="3" destOrd="0" parTransId="{96D50458-0AEC-445E-AA90-37ACD1E9258B}" sibTransId="{57D99648-F353-4BCD-B358-05B2A5C2C1FC}"/>
    <dgm:cxn modelId="{5A1CA1CB-0465-410A-9FA9-3F9838E6DAE1}" srcId="{9A302C41-52F2-458F-B3D6-33064466002A}" destId="{C116579A-44FB-4B4F-9363-F099F0A9B080}" srcOrd="0" destOrd="0" parTransId="{DE1331F3-5941-497E-9DFF-CB8A25A5FA7A}" sibTransId="{7B3197D4-3899-48D7-8391-CB896C606F32}"/>
    <dgm:cxn modelId="{78744ACD-58AB-40FD-AFB6-1FF0F563BAF0}" srcId="{C116579A-44FB-4B4F-9363-F099F0A9B080}" destId="{FB41F2D5-4A0D-4D24-81C1-58BAA977CF9B}" srcOrd="2" destOrd="0" parTransId="{380BB987-B29A-49E9-943E-9D762F45425B}" sibTransId="{1803D5AD-E6C4-4AC1-9215-7B72F35FF370}"/>
    <dgm:cxn modelId="{E5B719DB-D809-4F6B-87DC-02A53E67A08C}" srcId="{7CE19880-5E50-4D9B-928F-E34939EABB85}" destId="{0B17C8EC-676C-43D1-9CC9-E34CE82E5D0D}" srcOrd="5" destOrd="0" parTransId="{0EF51D90-3CDD-4629-86F5-E1E6E62159F7}" sibTransId="{5185FF17-245B-44FB-AD58-5C795E507777}"/>
    <dgm:cxn modelId="{595DE6DC-7642-4CB0-A5C6-2DC8A6724A22}" srcId="{9A302C41-52F2-458F-B3D6-33064466002A}" destId="{7CE19880-5E50-4D9B-928F-E34939EABB85}" srcOrd="2" destOrd="0" parTransId="{D8AEEDFA-476F-46AA-AD5F-B367601B7F38}" sibTransId="{2C4834F3-EA06-4295-85B3-ABD884B83242}"/>
    <dgm:cxn modelId="{0C2875E9-175A-47F1-8CC5-02A23ED5464C}" srcId="{7CE19880-5E50-4D9B-928F-E34939EABB85}" destId="{AE70B749-8BBF-40AD-AC0A-3C43C493D6B9}" srcOrd="4" destOrd="0" parTransId="{EFF55E43-9E76-4965-AF48-A5A5E6D7D415}" sibTransId="{91125014-CB6D-4F3D-B3E3-B707103B2C28}"/>
    <dgm:cxn modelId="{A0D2A1F0-1C25-4412-927F-679CFF3307ED}" type="presOf" srcId="{FB41F2D5-4A0D-4D24-81C1-58BAA977CF9B}" destId="{F3D504C6-A2A9-4446-B1F9-6F75BB491608}" srcOrd="0" destOrd="0" presId="urn:microsoft.com/office/officeart/2008/layout/LinedList"/>
    <dgm:cxn modelId="{2C78CAF3-B309-4314-B0A5-6B27B71E3656}" type="presOf" srcId="{C116579A-44FB-4B4F-9363-F099F0A9B080}" destId="{5C785DE9-BEB6-4587-95CE-6A421B8D8621}" srcOrd="0" destOrd="0" presId="urn:microsoft.com/office/officeart/2008/layout/LinedList"/>
    <dgm:cxn modelId="{5CE120FF-0243-4DDA-A619-2358F12D32C8}" type="presParOf" srcId="{A7430F00-4A96-464F-9388-93474822EC91}" destId="{7EB126D9-B224-4107-8CDC-39A901C4E17F}" srcOrd="0" destOrd="0" presId="urn:microsoft.com/office/officeart/2008/layout/LinedList"/>
    <dgm:cxn modelId="{54C4283D-ED88-41F7-920B-06439E0C7808}" type="presParOf" srcId="{A7430F00-4A96-464F-9388-93474822EC91}" destId="{B79536F6-E848-41D4-B680-30A959CD0532}" srcOrd="1" destOrd="0" presId="urn:microsoft.com/office/officeart/2008/layout/LinedList"/>
    <dgm:cxn modelId="{1B3871BE-4035-4C60-917B-941E19C313F7}" type="presParOf" srcId="{B79536F6-E848-41D4-B680-30A959CD0532}" destId="{E80C05A8-FD84-4ACD-A8E1-06FBE7C10FFF}" srcOrd="0" destOrd="0" presId="urn:microsoft.com/office/officeart/2008/layout/LinedList"/>
    <dgm:cxn modelId="{060D7408-6E46-4DF0-BC9C-64D1EF6EF842}" type="presParOf" srcId="{B79536F6-E848-41D4-B680-30A959CD0532}" destId="{6FA7371C-17D6-42A9-85CB-EB10C4642F1D}" srcOrd="1" destOrd="0" presId="urn:microsoft.com/office/officeart/2008/layout/LinedList"/>
    <dgm:cxn modelId="{1F2C31A6-0726-4517-9A12-45085D5608C6}" type="presParOf" srcId="{6FA7371C-17D6-42A9-85CB-EB10C4642F1D}" destId="{7FCFB0F1-DCA5-4ABB-9414-C2DFA199ADA2}" srcOrd="0" destOrd="0" presId="urn:microsoft.com/office/officeart/2008/layout/LinedList"/>
    <dgm:cxn modelId="{7675E8B2-2417-47E6-AA55-D26E865130A2}" type="presParOf" srcId="{6FA7371C-17D6-42A9-85CB-EB10C4642F1D}" destId="{86DE0D46-1693-4B6E-80F5-22BCF2CE6C08}" srcOrd="1" destOrd="0" presId="urn:microsoft.com/office/officeart/2008/layout/LinedList"/>
    <dgm:cxn modelId="{3695D067-F1FB-47E3-87F1-30C06CBF514B}" type="presParOf" srcId="{86DE0D46-1693-4B6E-80F5-22BCF2CE6C08}" destId="{4A8D01E0-2D0C-4B5A-900B-BE3FFBE3E4C5}" srcOrd="0" destOrd="0" presId="urn:microsoft.com/office/officeart/2008/layout/LinedList"/>
    <dgm:cxn modelId="{83BF9E8B-8239-45AC-A7A8-3B311CFE173F}" type="presParOf" srcId="{86DE0D46-1693-4B6E-80F5-22BCF2CE6C08}" destId="{5C785DE9-BEB6-4587-95CE-6A421B8D8621}" srcOrd="1" destOrd="0" presId="urn:microsoft.com/office/officeart/2008/layout/LinedList"/>
    <dgm:cxn modelId="{41F15177-7B95-4A98-89C3-F85C4B55C1F6}" type="presParOf" srcId="{86DE0D46-1693-4B6E-80F5-22BCF2CE6C08}" destId="{C8299ECB-34E0-42E3-9B95-30A7A1B97917}" srcOrd="2" destOrd="0" presId="urn:microsoft.com/office/officeart/2008/layout/LinedList"/>
    <dgm:cxn modelId="{6247D238-6850-4F06-92A1-73F58F93FA22}" type="presParOf" srcId="{C8299ECB-34E0-42E3-9B95-30A7A1B97917}" destId="{32BD0051-2FDC-404E-A562-61E53F08BF7F}" srcOrd="0" destOrd="0" presId="urn:microsoft.com/office/officeart/2008/layout/LinedList"/>
    <dgm:cxn modelId="{E6B9A15B-A734-4818-B723-F03FD80C9FA6}" type="presParOf" srcId="{32BD0051-2FDC-404E-A562-61E53F08BF7F}" destId="{21149FD1-BBF0-4BEA-B8F7-3CC1D373C2EB}" srcOrd="0" destOrd="0" presId="urn:microsoft.com/office/officeart/2008/layout/LinedList"/>
    <dgm:cxn modelId="{CF77AC29-629C-4D96-9E9F-E4416964CB97}" type="presParOf" srcId="{32BD0051-2FDC-404E-A562-61E53F08BF7F}" destId="{477E57C6-A5B6-4BBA-8874-41570CB5A7CB}" srcOrd="1" destOrd="0" presId="urn:microsoft.com/office/officeart/2008/layout/LinedList"/>
    <dgm:cxn modelId="{04D1675B-99DE-4735-BF06-DAD4EEDDFBA6}" type="presParOf" srcId="{32BD0051-2FDC-404E-A562-61E53F08BF7F}" destId="{35F10938-0340-4B7C-8DCF-210EC64E091A}" srcOrd="2" destOrd="0" presId="urn:microsoft.com/office/officeart/2008/layout/LinedList"/>
    <dgm:cxn modelId="{ECD77AE7-59BD-49AC-9EC8-5054A1DD55DD}" type="presParOf" srcId="{C8299ECB-34E0-42E3-9B95-30A7A1B97917}" destId="{15A8D66A-A154-47D2-B9FC-EFB845255387}" srcOrd="1" destOrd="0" presId="urn:microsoft.com/office/officeart/2008/layout/LinedList"/>
    <dgm:cxn modelId="{FE5B40C1-0091-4556-A23C-51BC3FD5A5FF}" type="presParOf" srcId="{C8299ECB-34E0-42E3-9B95-30A7A1B97917}" destId="{02A0A2E4-E832-4AB7-BBEA-5144E3DB7109}" srcOrd="2" destOrd="0" presId="urn:microsoft.com/office/officeart/2008/layout/LinedList"/>
    <dgm:cxn modelId="{CA62C738-29DE-4F6D-8DF4-E677B707610F}" type="presParOf" srcId="{02A0A2E4-E832-4AB7-BBEA-5144E3DB7109}" destId="{AD4803FD-4591-4EB3-A7B6-ECB3A53E4540}" srcOrd="0" destOrd="0" presId="urn:microsoft.com/office/officeart/2008/layout/LinedList"/>
    <dgm:cxn modelId="{EA66594F-2978-49BA-ADCD-3C47C5EF2AA8}" type="presParOf" srcId="{02A0A2E4-E832-4AB7-BBEA-5144E3DB7109}" destId="{03FF5173-FC4D-4BB3-A653-EA2CD90E28B2}" srcOrd="1" destOrd="0" presId="urn:microsoft.com/office/officeart/2008/layout/LinedList"/>
    <dgm:cxn modelId="{8951A86D-F455-4C2A-AB52-57ADBC384687}" type="presParOf" srcId="{02A0A2E4-E832-4AB7-BBEA-5144E3DB7109}" destId="{E16B9F2A-2C1C-42AB-AEC8-322F9E6F9962}" srcOrd="2" destOrd="0" presId="urn:microsoft.com/office/officeart/2008/layout/LinedList"/>
    <dgm:cxn modelId="{E49BBF21-C43C-4A83-A4AA-94BB7577CCD4}" type="presParOf" srcId="{C8299ECB-34E0-42E3-9B95-30A7A1B97917}" destId="{E03AA003-374F-4951-874A-3ADF57BE065B}" srcOrd="3" destOrd="0" presId="urn:microsoft.com/office/officeart/2008/layout/LinedList"/>
    <dgm:cxn modelId="{4019C5E0-693D-450A-9EBC-407328F0A7A9}" type="presParOf" srcId="{C8299ECB-34E0-42E3-9B95-30A7A1B97917}" destId="{9A02E299-7714-41BC-BC4E-58CC56149686}" srcOrd="4" destOrd="0" presId="urn:microsoft.com/office/officeart/2008/layout/LinedList"/>
    <dgm:cxn modelId="{CBA7186C-83F1-4059-A686-2DD448F67BAB}" type="presParOf" srcId="{9A02E299-7714-41BC-BC4E-58CC56149686}" destId="{194834D2-8532-4BDD-9984-D91B59567007}" srcOrd="0" destOrd="0" presId="urn:microsoft.com/office/officeart/2008/layout/LinedList"/>
    <dgm:cxn modelId="{E2FE127D-5189-4F59-B500-D1E7A4EF59B8}" type="presParOf" srcId="{9A02E299-7714-41BC-BC4E-58CC56149686}" destId="{F3D504C6-A2A9-4446-B1F9-6F75BB491608}" srcOrd="1" destOrd="0" presId="urn:microsoft.com/office/officeart/2008/layout/LinedList"/>
    <dgm:cxn modelId="{885C6E1B-20F6-4724-A787-46BFEBABD0EE}" type="presParOf" srcId="{9A02E299-7714-41BC-BC4E-58CC56149686}" destId="{C840B71B-6BD2-4E49-B074-8CC396237D94}" srcOrd="2" destOrd="0" presId="urn:microsoft.com/office/officeart/2008/layout/LinedList"/>
    <dgm:cxn modelId="{17C35901-BCAA-4966-BD47-292EEB395A6B}" type="presParOf" srcId="{6FA7371C-17D6-42A9-85CB-EB10C4642F1D}" destId="{A751A102-B8C7-4EA1-81FC-472FBFADEFAD}" srcOrd="2" destOrd="0" presId="urn:microsoft.com/office/officeart/2008/layout/LinedList"/>
    <dgm:cxn modelId="{AE45E01C-C7E8-4436-BBFF-931FE3587284}" type="presParOf" srcId="{6FA7371C-17D6-42A9-85CB-EB10C4642F1D}" destId="{026865F1-D500-4FB5-A6AC-D8C6C0981270}" srcOrd="3" destOrd="0" presId="urn:microsoft.com/office/officeart/2008/layout/LinedList"/>
    <dgm:cxn modelId="{CAF6CF87-E9A0-4941-9D35-FEAFADAA0937}" type="presParOf" srcId="{6FA7371C-17D6-42A9-85CB-EB10C4642F1D}" destId="{C6480A3D-0F25-4760-9F5F-213B20DBAA59}" srcOrd="4" destOrd="0" presId="urn:microsoft.com/office/officeart/2008/layout/LinedList"/>
    <dgm:cxn modelId="{0E504535-D00B-40D1-8C75-43CAE7B09BCE}" type="presParOf" srcId="{C6480A3D-0F25-4760-9F5F-213B20DBAA59}" destId="{ECAA3DCD-AB7B-4A53-8854-87C41ED72D38}" srcOrd="0" destOrd="0" presId="urn:microsoft.com/office/officeart/2008/layout/LinedList"/>
    <dgm:cxn modelId="{9182A553-ED6B-4038-9BD5-6B52A6DCE953}" type="presParOf" srcId="{C6480A3D-0F25-4760-9F5F-213B20DBAA59}" destId="{3CD4FB21-5950-4071-B72F-9B026B501FED}" srcOrd="1" destOrd="0" presId="urn:microsoft.com/office/officeart/2008/layout/LinedList"/>
    <dgm:cxn modelId="{F372CD16-DCBA-4960-9F2B-4EF1760C6FD9}" type="presParOf" srcId="{C6480A3D-0F25-4760-9F5F-213B20DBAA59}" destId="{F6AE3AE9-B31E-40DE-BEFF-B5335BA56BB8}" srcOrd="2" destOrd="0" presId="urn:microsoft.com/office/officeart/2008/layout/LinedList"/>
    <dgm:cxn modelId="{D606092E-5360-44CC-A36A-C146C6D2A635}" type="presParOf" srcId="{F6AE3AE9-B31E-40DE-BEFF-B5335BA56BB8}" destId="{C4B2F325-6C5E-4E61-A519-0CBF1C0EE482}" srcOrd="0" destOrd="0" presId="urn:microsoft.com/office/officeart/2008/layout/LinedList"/>
    <dgm:cxn modelId="{E2E4B6B3-3015-4BE9-9AB8-C47003E2FD94}" type="presParOf" srcId="{C4B2F325-6C5E-4E61-A519-0CBF1C0EE482}" destId="{578F4605-E01D-4102-BE32-4A70FD1D007E}" srcOrd="0" destOrd="0" presId="urn:microsoft.com/office/officeart/2008/layout/LinedList"/>
    <dgm:cxn modelId="{F0D86A18-6DD0-42D6-81EF-9BD67E10A172}" type="presParOf" srcId="{C4B2F325-6C5E-4E61-A519-0CBF1C0EE482}" destId="{F614262B-C8D9-418E-9AA0-FA951D1674C4}" srcOrd="1" destOrd="0" presId="urn:microsoft.com/office/officeart/2008/layout/LinedList"/>
    <dgm:cxn modelId="{48BEC1F3-F7A3-4DCD-A04D-F28392156D10}" type="presParOf" srcId="{C4B2F325-6C5E-4E61-A519-0CBF1C0EE482}" destId="{15FCC624-F2B4-4CA4-B568-4E5026D0655F}" srcOrd="2" destOrd="0" presId="urn:microsoft.com/office/officeart/2008/layout/LinedList"/>
    <dgm:cxn modelId="{C6AC5231-10D6-4D5E-A086-4205EFC9DF5E}" type="presParOf" srcId="{6FA7371C-17D6-42A9-85CB-EB10C4642F1D}" destId="{A74D9950-ACC5-4F2B-AB59-21145126557B}" srcOrd="5" destOrd="0" presId="urn:microsoft.com/office/officeart/2008/layout/LinedList"/>
    <dgm:cxn modelId="{22947F7E-4A31-4B15-96AD-E407251DACD2}" type="presParOf" srcId="{6FA7371C-17D6-42A9-85CB-EB10C4642F1D}" destId="{A45509F0-0535-48EC-8399-D1F0B952CB88}" srcOrd="6" destOrd="0" presId="urn:microsoft.com/office/officeart/2008/layout/LinedList"/>
    <dgm:cxn modelId="{3205020C-A540-4617-9AF4-318075F075D4}" type="presParOf" srcId="{6FA7371C-17D6-42A9-85CB-EB10C4642F1D}" destId="{EB3E2462-0A90-4529-8A73-6807CBC35C7C}" srcOrd="7" destOrd="0" presId="urn:microsoft.com/office/officeart/2008/layout/LinedList"/>
    <dgm:cxn modelId="{CA59B4D9-E045-4F2A-8A28-E2E31AFB7084}" type="presParOf" srcId="{EB3E2462-0A90-4529-8A73-6807CBC35C7C}" destId="{B7DBA1A0-56D9-4635-8516-0F95EF8E8969}" srcOrd="0" destOrd="0" presId="urn:microsoft.com/office/officeart/2008/layout/LinedList"/>
    <dgm:cxn modelId="{F2D65E7B-D30D-4DA2-8168-197032170EEB}" type="presParOf" srcId="{EB3E2462-0A90-4529-8A73-6807CBC35C7C}" destId="{34ED05EC-05A8-45F2-A498-7FB5D2944FE7}" srcOrd="1" destOrd="0" presId="urn:microsoft.com/office/officeart/2008/layout/LinedList"/>
    <dgm:cxn modelId="{DFE627DD-7E38-48DF-94C7-FCA294F87DC2}" type="presParOf" srcId="{EB3E2462-0A90-4529-8A73-6807CBC35C7C}" destId="{90300A32-BE3F-45C3-A59B-DEDF4187543D}" srcOrd="2" destOrd="0" presId="urn:microsoft.com/office/officeart/2008/layout/LinedList"/>
    <dgm:cxn modelId="{08E3EA94-FE38-44C6-89B4-FC03477A4969}" type="presParOf" srcId="{90300A32-BE3F-45C3-A59B-DEDF4187543D}" destId="{E62E082F-F217-4EBE-A431-3512E7CCE26D}" srcOrd="0" destOrd="0" presId="urn:microsoft.com/office/officeart/2008/layout/LinedList"/>
    <dgm:cxn modelId="{F2D498C7-C394-43A4-B7E1-51AC7CF2D602}" type="presParOf" srcId="{E62E082F-F217-4EBE-A431-3512E7CCE26D}" destId="{78CE5E5A-E3B8-4B82-A07B-0EC3590F8F7B}" srcOrd="0" destOrd="0" presId="urn:microsoft.com/office/officeart/2008/layout/LinedList"/>
    <dgm:cxn modelId="{EB9166E5-94D1-4146-87F2-4589670E59BD}" type="presParOf" srcId="{E62E082F-F217-4EBE-A431-3512E7CCE26D}" destId="{8B71C54A-C319-4441-BB9C-A57D7BDE202B}" srcOrd="1" destOrd="0" presId="urn:microsoft.com/office/officeart/2008/layout/LinedList"/>
    <dgm:cxn modelId="{600313CE-D447-49B6-99E1-3597E2AA3F5E}" type="presParOf" srcId="{E62E082F-F217-4EBE-A431-3512E7CCE26D}" destId="{B3065BCE-3EE3-4D27-A55B-0AA841C31062}" srcOrd="2" destOrd="0" presId="urn:microsoft.com/office/officeart/2008/layout/LinedList"/>
    <dgm:cxn modelId="{618808FB-8F08-4A28-9815-C7D369258464}" type="presParOf" srcId="{90300A32-BE3F-45C3-A59B-DEDF4187543D}" destId="{B5DE1B83-1261-495A-9FA7-369330F07338}" srcOrd="1" destOrd="0" presId="urn:microsoft.com/office/officeart/2008/layout/LinedList"/>
    <dgm:cxn modelId="{B2E64981-53C8-4E06-AAF6-7BB953BC058F}" type="presParOf" srcId="{90300A32-BE3F-45C3-A59B-DEDF4187543D}" destId="{11589374-9CB5-4F7B-8593-080A13833298}" srcOrd="2" destOrd="0" presId="urn:microsoft.com/office/officeart/2008/layout/LinedList"/>
    <dgm:cxn modelId="{B5F8E0FD-4531-4759-A19E-D6EEEF12F673}" type="presParOf" srcId="{11589374-9CB5-4F7B-8593-080A13833298}" destId="{490CCB9F-8357-4DD4-84BC-2E3B0BECA221}" srcOrd="0" destOrd="0" presId="urn:microsoft.com/office/officeart/2008/layout/LinedList"/>
    <dgm:cxn modelId="{6B74EE36-7DB1-410D-8FA6-EC32FFBA45E4}" type="presParOf" srcId="{11589374-9CB5-4F7B-8593-080A13833298}" destId="{882AA02A-31BC-43DE-A578-7517E9AF4249}" srcOrd="1" destOrd="0" presId="urn:microsoft.com/office/officeart/2008/layout/LinedList"/>
    <dgm:cxn modelId="{8C499C50-9ADD-4729-AD71-6A8B1DD05A4B}" type="presParOf" srcId="{11589374-9CB5-4F7B-8593-080A13833298}" destId="{16BE82B4-7A7B-405B-8544-1439D51CF50A}" srcOrd="2" destOrd="0" presId="urn:microsoft.com/office/officeart/2008/layout/LinedList"/>
    <dgm:cxn modelId="{97438E2E-3868-42C2-B8D1-68C4FE12A907}" type="presParOf" srcId="{90300A32-BE3F-45C3-A59B-DEDF4187543D}" destId="{C9E60599-52AF-4B7F-8375-BE54CA136DC5}" srcOrd="3" destOrd="0" presId="urn:microsoft.com/office/officeart/2008/layout/LinedList"/>
    <dgm:cxn modelId="{E6FDA1F0-89D4-47FF-8417-127CB9F1CEF8}" type="presParOf" srcId="{90300A32-BE3F-45C3-A59B-DEDF4187543D}" destId="{F6D37457-2E8B-4B4D-AE10-C61E4A51BFDA}" srcOrd="4" destOrd="0" presId="urn:microsoft.com/office/officeart/2008/layout/LinedList"/>
    <dgm:cxn modelId="{977EA10E-0CA4-4945-BEDE-17D0D45E62DC}" type="presParOf" srcId="{F6D37457-2E8B-4B4D-AE10-C61E4A51BFDA}" destId="{91BE169B-1C23-45EF-949E-A21537334AF4}" srcOrd="0" destOrd="0" presId="urn:microsoft.com/office/officeart/2008/layout/LinedList"/>
    <dgm:cxn modelId="{62D71242-EF5B-4042-B287-B6300D47BAAA}" type="presParOf" srcId="{F6D37457-2E8B-4B4D-AE10-C61E4A51BFDA}" destId="{CEDB5E89-92A0-4484-92DA-50F855C8DEC7}" srcOrd="1" destOrd="0" presId="urn:microsoft.com/office/officeart/2008/layout/LinedList"/>
    <dgm:cxn modelId="{EA43E9EB-0DE6-4643-B711-918B258ECB3C}" type="presParOf" srcId="{F6D37457-2E8B-4B4D-AE10-C61E4A51BFDA}" destId="{EB42AED5-54AB-4918-8E4D-7E16D7AC23E4}" srcOrd="2" destOrd="0" presId="urn:microsoft.com/office/officeart/2008/layout/LinedList"/>
    <dgm:cxn modelId="{8E23FED8-5E6A-415B-9FA8-2B81845C4FB7}" type="presParOf" srcId="{90300A32-BE3F-45C3-A59B-DEDF4187543D}" destId="{159E668E-1A6B-40D4-9D18-375552214CC8}" srcOrd="5" destOrd="0" presId="urn:microsoft.com/office/officeart/2008/layout/LinedList"/>
    <dgm:cxn modelId="{EDF8DCFC-3F52-46AF-9FC8-AFB74BDF22E7}" type="presParOf" srcId="{90300A32-BE3F-45C3-A59B-DEDF4187543D}" destId="{5D615F22-3420-45D9-AF07-4FCB5043A5E5}" srcOrd="6" destOrd="0" presId="urn:microsoft.com/office/officeart/2008/layout/LinedList"/>
    <dgm:cxn modelId="{142E63E5-936F-442D-80BC-2CC1B6DD6FAB}" type="presParOf" srcId="{5D615F22-3420-45D9-AF07-4FCB5043A5E5}" destId="{9ED2C210-74B8-40EF-9013-3E39BB5DF5EE}" srcOrd="0" destOrd="0" presId="urn:microsoft.com/office/officeart/2008/layout/LinedList"/>
    <dgm:cxn modelId="{01B67AD3-3A37-4EE2-9FA6-91DBA08A95A2}" type="presParOf" srcId="{5D615F22-3420-45D9-AF07-4FCB5043A5E5}" destId="{26936906-4127-409A-9E1E-E9C90DAA2A65}" srcOrd="1" destOrd="0" presId="urn:microsoft.com/office/officeart/2008/layout/LinedList"/>
    <dgm:cxn modelId="{849CFE81-BFBB-4666-B331-D4F7B7400132}" type="presParOf" srcId="{5D615F22-3420-45D9-AF07-4FCB5043A5E5}" destId="{C41541AE-75CA-49A9-A3A3-04AFBDBE51EA}" srcOrd="2" destOrd="0" presId="urn:microsoft.com/office/officeart/2008/layout/LinedList"/>
    <dgm:cxn modelId="{BC89222D-CF3B-4098-B493-85AE768EAE14}" type="presParOf" srcId="{90300A32-BE3F-45C3-A59B-DEDF4187543D}" destId="{6A06CED4-BE02-4697-91AB-30E759F45CAE}" srcOrd="7" destOrd="0" presId="urn:microsoft.com/office/officeart/2008/layout/LinedList"/>
    <dgm:cxn modelId="{22EBDAD8-9187-4263-8AFC-F72ECA184963}" type="presParOf" srcId="{90300A32-BE3F-45C3-A59B-DEDF4187543D}" destId="{398C0976-7B27-4CD6-A3FE-A6223DF1752F}" srcOrd="8" destOrd="0" presId="urn:microsoft.com/office/officeart/2008/layout/LinedList"/>
    <dgm:cxn modelId="{2A7AC706-0798-4907-BB1A-3C716BFD1217}" type="presParOf" srcId="{398C0976-7B27-4CD6-A3FE-A6223DF1752F}" destId="{0F25DCF9-44D8-4431-9645-8ED50740D296}" srcOrd="0" destOrd="0" presId="urn:microsoft.com/office/officeart/2008/layout/LinedList"/>
    <dgm:cxn modelId="{B538E3F2-8F13-4D56-A57B-6A4AD7D4AB85}" type="presParOf" srcId="{398C0976-7B27-4CD6-A3FE-A6223DF1752F}" destId="{4E2E933E-E804-423F-AF9D-FE42BEABA049}" srcOrd="1" destOrd="0" presId="urn:microsoft.com/office/officeart/2008/layout/LinedList"/>
    <dgm:cxn modelId="{25705336-451C-44D4-AF20-64EBCA34FA07}" type="presParOf" srcId="{398C0976-7B27-4CD6-A3FE-A6223DF1752F}" destId="{EB1F5BDE-40C9-43C2-A81B-0E946B856FEE}" srcOrd="2" destOrd="0" presId="urn:microsoft.com/office/officeart/2008/layout/LinedList"/>
    <dgm:cxn modelId="{F800627C-7284-4268-BDAC-74AFFB3AA7B0}" type="presParOf" srcId="{90300A32-BE3F-45C3-A59B-DEDF4187543D}" destId="{CCEDA48D-AF27-489E-9B1F-24384ECCC19B}" srcOrd="9" destOrd="0" presId="urn:microsoft.com/office/officeart/2008/layout/LinedList"/>
    <dgm:cxn modelId="{F7FB3E0C-A28C-4F00-AECF-F261546290DE}" type="presParOf" srcId="{90300A32-BE3F-45C3-A59B-DEDF4187543D}" destId="{B11F23A1-A41C-4B7F-B2D9-63A061DC1C7F}" srcOrd="10" destOrd="0" presId="urn:microsoft.com/office/officeart/2008/layout/LinedList"/>
    <dgm:cxn modelId="{75C5C019-A41E-45D4-98F5-53BC1715CA1A}" type="presParOf" srcId="{B11F23A1-A41C-4B7F-B2D9-63A061DC1C7F}" destId="{290262F0-7E3D-42B4-BBD5-0C6A0080C2F3}" srcOrd="0" destOrd="0" presId="urn:microsoft.com/office/officeart/2008/layout/LinedList"/>
    <dgm:cxn modelId="{D0A96199-9C18-40D2-9FEA-4DAF503E786B}" type="presParOf" srcId="{B11F23A1-A41C-4B7F-B2D9-63A061DC1C7F}" destId="{B34764E8-145B-47D6-819A-13B0D66F35C0}" srcOrd="1" destOrd="0" presId="urn:microsoft.com/office/officeart/2008/layout/LinedList"/>
    <dgm:cxn modelId="{A51AB8AE-D781-4825-8B58-829186D33A49}" type="presParOf" srcId="{B11F23A1-A41C-4B7F-B2D9-63A061DC1C7F}" destId="{95F09E2E-A45D-4A8E-B039-B8DB9E829BDB}" srcOrd="2" destOrd="0" presId="urn:microsoft.com/office/officeart/2008/layout/LinedList"/>
    <dgm:cxn modelId="{25FBA3FF-6682-446C-BF6A-D1DE71E1E7F4}" type="presParOf" srcId="{6FA7371C-17D6-42A9-85CB-EB10C4642F1D}" destId="{1363DE84-CC20-4B65-B245-B0FF8C5BE24A}" srcOrd="8" destOrd="0" presId="urn:microsoft.com/office/officeart/2008/layout/LinedList"/>
    <dgm:cxn modelId="{74D9B8E1-2BB0-46C0-9184-3A1032FC5A99}" type="presParOf" srcId="{6FA7371C-17D6-42A9-85CB-EB10C4642F1D}" destId="{35D255C2-AF06-4CE8-8DB9-D34D2ED03257}" srcOrd="9" destOrd="0" presId="urn:microsoft.com/office/officeart/2008/layout/LinedList"/>
    <dgm:cxn modelId="{7C0CAD8E-9419-4244-91E5-1FA95CF31CC7}" type="presParOf" srcId="{6FA7371C-17D6-42A9-85CB-EB10C4642F1D}" destId="{9A1890C2-F068-404B-AC67-C60DB3F5B329}" srcOrd="10" destOrd="0" presId="urn:microsoft.com/office/officeart/2008/layout/LinedList"/>
    <dgm:cxn modelId="{48098243-2249-4672-B590-CC189E9B6029}" type="presParOf" srcId="{9A1890C2-F068-404B-AC67-C60DB3F5B329}" destId="{9BA0C85D-0536-4C8E-830D-041633D16A11}" srcOrd="0" destOrd="0" presId="urn:microsoft.com/office/officeart/2008/layout/LinedList"/>
    <dgm:cxn modelId="{34E7BAA9-CA3A-4328-B771-3D10F0727463}" type="presParOf" srcId="{9A1890C2-F068-404B-AC67-C60DB3F5B329}" destId="{DB264879-171A-42E6-9461-6D95B0CAD8F9}" srcOrd="1" destOrd="0" presId="urn:microsoft.com/office/officeart/2008/layout/LinedList"/>
    <dgm:cxn modelId="{0D5D28EA-935B-49F2-950E-AB1DBF8AE853}" type="presParOf" srcId="{9A1890C2-F068-404B-AC67-C60DB3F5B329}" destId="{BAF932E6-B5C0-4C70-86A2-934D6A3E0A8C}" srcOrd="2" destOrd="0" presId="urn:microsoft.com/office/officeart/2008/layout/LinedList"/>
    <dgm:cxn modelId="{4474FB63-8BE8-47CC-9BC9-24191A3AF050}" type="presParOf" srcId="{6FA7371C-17D6-42A9-85CB-EB10C4642F1D}" destId="{90ACD517-F179-4DEC-9814-81D11FBA5E15}" srcOrd="11" destOrd="0" presId="urn:microsoft.com/office/officeart/2008/layout/LinedList"/>
    <dgm:cxn modelId="{43FC98B7-5BD1-43EB-B917-A9814232D090}" type="presParOf" srcId="{6FA7371C-17D6-42A9-85CB-EB10C4642F1D}" destId="{91EAAAE7-E1C6-4063-933A-0F29869A35BB}" srcOrd="12" destOrd="0" presId="urn:microsoft.com/office/officeart/2008/layout/LinedList"/>
  </dgm:cxnLst>
  <dgm:bg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7CF0419-899B-44D2-BDF4-7E2854835715}" type="doc">
      <dgm:prSet loTypeId="urn:microsoft.com/office/officeart/2005/8/layout/hList7" loCatId="list" qsTypeId="urn:microsoft.com/office/officeart/2005/8/quickstyle/simple1" qsCatId="simple" csTypeId="urn:microsoft.com/office/officeart/2005/8/colors/accent4_4" csCatId="accent4" phldr="1"/>
      <dgm:spPr/>
      <dgm:t>
        <a:bodyPr/>
        <a:lstStyle/>
        <a:p>
          <a:endParaRPr lang="ru-RU"/>
        </a:p>
      </dgm:t>
    </dgm:pt>
    <dgm:pt modelId="{2E04CAFD-94E5-4381-A8F7-B79A96A10053}">
      <dgm:prSet phldrT="[Текст]" phldr="1"/>
      <dgm:spPr/>
      <dgm:t>
        <a:bodyPr/>
        <a:lstStyle/>
        <a:p>
          <a:endParaRPr lang="ru-RU" dirty="0"/>
        </a:p>
      </dgm:t>
    </dgm:pt>
    <dgm:pt modelId="{EDD22D00-C531-49D4-AEAA-00D689ACF8C8}" type="sibTrans" cxnId="{D2E2B302-E98D-4310-B655-4C661D6BA03C}">
      <dgm:prSet/>
      <dgm:spPr/>
      <dgm:t>
        <a:bodyPr/>
        <a:lstStyle/>
        <a:p>
          <a:endParaRPr lang="ru-RU"/>
        </a:p>
      </dgm:t>
    </dgm:pt>
    <dgm:pt modelId="{2DA27AC0-8540-46D8-BB63-7BAB9F643493}" type="parTrans" cxnId="{D2E2B302-E98D-4310-B655-4C661D6BA03C}">
      <dgm:prSet/>
      <dgm:spPr/>
      <dgm:t>
        <a:bodyPr/>
        <a:lstStyle/>
        <a:p>
          <a:endParaRPr lang="ru-RU"/>
        </a:p>
      </dgm:t>
    </dgm:pt>
    <dgm:pt modelId="{F6AE8420-12FE-4FA3-86DC-8AC9F05757D7}">
      <dgm:prSet phldrT="[Текст]" phldr="1"/>
      <dgm:spPr/>
      <dgm:t>
        <a:bodyPr/>
        <a:lstStyle/>
        <a:p>
          <a:endParaRPr lang="ru-RU" dirty="0"/>
        </a:p>
      </dgm:t>
    </dgm:pt>
    <dgm:pt modelId="{0F7130DC-75A7-492A-B4CF-D3BF5D5D8ABB}" type="sibTrans" cxnId="{50CE7A43-5D07-4071-9943-187A5FD9F3B1}">
      <dgm:prSet/>
      <dgm:spPr/>
      <dgm:t>
        <a:bodyPr/>
        <a:lstStyle/>
        <a:p>
          <a:endParaRPr lang="ru-RU"/>
        </a:p>
      </dgm:t>
    </dgm:pt>
    <dgm:pt modelId="{C3ED7BFB-81B9-46C9-A3C0-59A8F15009E0}" type="parTrans" cxnId="{50CE7A43-5D07-4071-9943-187A5FD9F3B1}">
      <dgm:prSet/>
      <dgm:spPr/>
      <dgm:t>
        <a:bodyPr/>
        <a:lstStyle/>
        <a:p>
          <a:endParaRPr lang="ru-RU"/>
        </a:p>
      </dgm:t>
    </dgm:pt>
    <dgm:pt modelId="{52A8E8FF-07C4-4BD1-A06D-775F7DB3DA88}">
      <dgm:prSet phldrT="[Текст]" phldr="1"/>
      <dgm:spPr/>
      <dgm:t>
        <a:bodyPr/>
        <a:lstStyle/>
        <a:p>
          <a:endParaRPr lang="ru-RU" dirty="0"/>
        </a:p>
      </dgm:t>
    </dgm:pt>
    <dgm:pt modelId="{270AB217-7123-4330-8B94-559494F5424B}" type="sibTrans" cxnId="{CED99437-C24C-43FF-9A1A-48E85CB28A6E}">
      <dgm:prSet/>
      <dgm:spPr/>
      <dgm:t>
        <a:bodyPr/>
        <a:lstStyle/>
        <a:p>
          <a:endParaRPr lang="ru-RU"/>
        </a:p>
      </dgm:t>
    </dgm:pt>
    <dgm:pt modelId="{FA2C11F2-1903-4035-AEAF-3F5ED36D3800}" type="parTrans" cxnId="{CED99437-C24C-43FF-9A1A-48E85CB28A6E}">
      <dgm:prSet/>
      <dgm:spPr/>
      <dgm:t>
        <a:bodyPr/>
        <a:lstStyle/>
        <a:p>
          <a:endParaRPr lang="ru-RU"/>
        </a:p>
      </dgm:t>
    </dgm:pt>
    <dgm:pt modelId="{DB9C88C0-9544-4D57-BD8F-48AAE8519B01}" type="pres">
      <dgm:prSet presAssocID="{F7CF0419-899B-44D2-BDF4-7E2854835715}" presName="Name0" presStyleCnt="0">
        <dgm:presLayoutVars>
          <dgm:dir/>
          <dgm:resizeHandles val="exact"/>
        </dgm:presLayoutVars>
      </dgm:prSet>
      <dgm:spPr/>
    </dgm:pt>
    <dgm:pt modelId="{20E9C363-E179-402B-96C7-2D1B3663264B}" type="pres">
      <dgm:prSet presAssocID="{F7CF0419-899B-44D2-BDF4-7E2854835715}" presName="fgShape" presStyleLbl="fgShp" presStyleIdx="0" presStyleCnt="1" custScaleX="102928" custScaleY="161355" custLinFactNeighborX="-666" custLinFactNeighborY="16724"/>
      <dgm:spPr/>
    </dgm:pt>
    <dgm:pt modelId="{586450CB-B34F-4EB9-AB8F-68B1DF497907}" type="pres">
      <dgm:prSet presAssocID="{F7CF0419-899B-44D2-BDF4-7E2854835715}" presName="linComp" presStyleCnt="0"/>
      <dgm:spPr/>
    </dgm:pt>
    <dgm:pt modelId="{62E4B43C-B03F-4607-A0AA-1FC7A3F0E90E}" type="pres">
      <dgm:prSet presAssocID="{2E04CAFD-94E5-4381-A8F7-B79A96A10053}" presName="compNode" presStyleCnt="0"/>
      <dgm:spPr/>
    </dgm:pt>
    <dgm:pt modelId="{9E62A4F2-542A-4DF6-91B6-E3A03A632018}" type="pres">
      <dgm:prSet presAssocID="{2E04CAFD-94E5-4381-A8F7-B79A96A10053}" presName="bkgdShape" presStyleLbl="node1" presStyleIdx="0" presStyleCnt="3"/>
      <dgm:spPr/>
    </dgm:pt>
    <dgm:pt modelId="{CFDF73F9-44DA-4DF5-8080-539A0D52C205}" type="pres">
      <dgm:prSet presAssocID="{2E04CAFD-94E5-4381-A8F7-B79A96A10053}" presName="nodeTx" presStyleLbl="node1" presStyleIdx="0" presStyleCnt="3">
        <dgm:presLayoutVars>
          <dgm:bulletEnabled val="1"/>
        </dgm:presLayoutVars>
      </dgm:prSet>
      <dgm:spPr/>
    </dgm:pt>
    <dgm:pt modelId="{9BA899F0-CB2D-4C5E-AD41-1684058C56B1}" type="pres">
      <dgm:prSet presAssocID="{2E04CAFD-94E5-4381-A8F7-B79A96A10053}" presName="invisiNode" presStyleLbl="node1" presStyleIdx="0" presStyleCnt="3"/>
      <dgm:spPr/>
    </dgm:pt>
    <dgm:pt modelId="{48961940-0776-4645-9ED2-B82C7104C7C8}" type="pres">
      <dgm:prSet presAssocID="{2E04CAFD-94E5-4381-A8F7-B79A96A10053}" presName="imagNode" presStyleLbl="fgImgPlace1" presStyleIdx="0" presStyleCnt="3" custScaleX="63214" custScaleY="53192" custLinFactNeighborX="-67017" custLinFactNeighborY="33292"/>
      <dgm:spPr/>
    </dgm:pt>
    <dgm:pt modelId="{DC626C01-B882-4E5B-B9E3-E5843C72293E}" type="pres">
      <dgm:prSet presAssocID="{EDD22D00-C531-49D4-AEAA-00D689ACF8C8}" presName="sibTrans" presStyleLbl="sibTrans2D1" presStyleIdx="0" presStyleCnt="0"/>
      <dgm:spPr/>
    </dgm:pt>
    <dgm:pt modelId="{9F6184D0-99A1-4AF8-8E9D-5FCA4611D24B}" type="pres">
      <dgm:prSet presAssocID="{F6AE8420-12FE-4FA3-86DC-8AC9F05757D7}" presName="compNode" presStyleCnt="0"/>
      <dgm:spPr/>
    </dgm:pt>
    <dgm:pt modelId="{98BB4D76-D44A-490D-B460-FDD515FF257F}" type="pres">
      <dgm:prSet presAssocID="{F6AE8420-12FE-4FA3-86DC-8AC9F05757D7}" presName="bkgdShape" presStyleLbl="node1" presStyleIdx="1" presStyleCnt="3"/>
      <dgm:spPr/>
    </dgm:pt>
    <dgm:pt modelId="{E87DB453-01EB-4F0F-B8DC-C4EE4869E60A}" type="pres">
      <dgm:prSet presAssocID="{F6AE8420-12FE-4FA3-86DC-8AC9F05757D7}" presName="nodeTx" presStyleLbl="node1" presStyleIdx="1" presStyleCnt="3">
        <dgm:presLayoutVars>
          <dgm:bulletEnabled val="1"/>
        </dgm:presLayoutVars>
      </dgm:prSet>
      <dgm:spPr/>
    </dgm:pt>
    <dgm:pt modelId="{63C88BCB-44AD-4321-9E2B-2623EE619A1E}" type="pres">
      <dgm:prSet presAssocID="{F6AE8420-12FE-4FA3-86DC-8AC9F05757D7}" presName="invisiNode" presStyleLbl="node1" presStyleIdx="1" presStyleCnt="3"/>
      <dgm:spPr/>
    </dgm:pt>
    <dgm:pt modelId="{40FB6664-3C7E-46F7-BE96-F74C78853BCD}" type="pres">
      <dgm:prSet presAssocID="{F6AE8420-12FE-4FA3-86DC-8AC9F05757D7}" presName="imagNode" presStyleLbl="fgImgPlace1" presStyleIdx="1" presStyleCnt="3" custScaleX="81399" custScaleY="81127" custLinFactNeighborX="-48743" custLinFactNeighborY="52954"/>
      <dgm:spPr/>
    </dgm:pt>
    <dgm:pt modelId="{1582FAE2-4143-4401-81E1-171D714D2646}" type="pres">
      <dgm:prSet presAssocID="{0F7130DC-75A7-492A-B4CF-D3BF5D5D8ABB}" presName="sibTrans" presStyleLbl="sibTrans2D1" presStyleIdx="0" presStyleCnt="0"/>
      <dgm:spPr/>
    </dgm:pt>
    <dgm:pt modelId="{237A59AD-BF6A-4454-BE3E-8CAC08AF4A9D}" type="pres">
      <dgm:prSet presAssocID="{52A8E8FF-07C4-4BD1-A06D-775F7DB3DA88}" presName="compNode" presStyleCnt="0"/>
      <dgm:spPr/>
    </dgm:pt>
    <dgm:pt modelId="{6A2F19C5-1104-4DAA-A38C-4474C4FC061D}" type="pres">
      <dgm:prSet presAssocID="{52A8E8FF-07C4-4BD1-A06D-775F7DB3DA88}" presName="bkgdShape" presStyleLbl="node1" presStyleIdx="2" presStyleCnt="3" custLinFactNeighborX="2186" custLinFactNeighborY="2326"/>
      <dgm:spPr/>
    </dgm:pt>
    <dgm:pt modelId="{AEABBA8F-89A1-470F-910E-2240974A2B12}" type="pres">
      <dgm:prSet presAssocID="{52A8E8FF-07C4-4BD1-A06D-775F7DB3DA88}" presName="nodeTx" presStyleLbl="node1" presStyleIdx="2" presStyleCnt="3">
        <dgm:presLayoutVars>
          <dgm:bulletEnabled val="1"/>
        </dgm:presLayoutVars>
      </dgm:prSet>
      <dgm:spPr/>
    </dgm:pt>
    <dgm:pt modelId="{01175CF4-F93B-470B-9F76-6745BF99AEE0}" type="pres">
      <dgm:prSet presAssocID="{52A8E8FF-07C4-4BD1-A06D-775F7DB3DA88}" presName="invisiNode" presStyleLbl="node1" presStyleIdx="2" presStyleCnt="3"/>
      <dgm:spPr/>
    </dgm:pt>
    <dgm:pt modelId="{EFE3FCF5-4368-49B7-A18B-348CCD0D56F1}" type="pres">
      <dgm:prSet presAssocID="{52A8E8FF-07C4-4BD1-A06D-775F7DB3DA88}" presName="imagNode" presStyleLbl="fgImgPlace1" presStyleIdx="2" presStyleCnt="3" custScaleX="47621" custScaleY="68025" custLinFactNeighborX="-64740" custLinFactNeighborY="32032"/>
      <dgm:spPr/>
    </dgm:pt>
  </dgm:ptLst>
  <dgm:cxnLst>
    <dgm:cxn modelId="{D2E2B302-E98D-4310-B655-4C661D6BA03C}" srcId="{F7CF0419-899B-44D2-BDF4-7E2854835715}" destId="{2E04CAFD-94E5-4381-A8F7-B79A96A10053}" srcOrd="0" destOrd="0" parTransId="{2DA27AC0-8540-46D8-BB63-7BAB9F643493}" sibTransId="{EDD22D00-C531-49D4-AEAA-00D689ACF8C8}"/>
    <dgm:cxn modelId="{01A12F18-BFB4-4FFB-A725-A2DC7EB8A9BA}" type="presOf" srcId="{F6AE8420-12FE-4FA3-86DC-8AC9F05757D7}" destId="{E87DB453-01EB-4F0F-B8DC-C4EE4869E60A}" srcOrd="1" destOrd="0" presId="urn:microsoft.com/office/officeart/2005/8/layout/hList7"/>
    <dgm:cxn modelId="{E2FFEC19-0412-4D52-BF10-5FA693739ACD}" type="presOf" srcId="{52A8E8FF-07C4-4BD1-A06D-775F7DB3DA88}" destId="{AEABBA8F-89A1-470F-910E-2240974A2B12}" srcOrd="1" destOrd="0" presId="urn:microsoft.com/office/officeart/2005/8/layout/hList7"/>
    <dgm:cxn modelId="{8A3B351B-B888-42A7-AE6F-813A576E913F}" type="presOf" srcId="{F6AE8420-12FE-4FA3-86DC-8AC9F05757D7}" destId="{98BB4D76-D44A-490D-B460-FDD515FF257F}" srcOrd="0" destOrd="0" presId="urn:microsoft.com/office/officeart/2005/8/layout/hList7"/>
    <dgm:cxn modelId="{7D57D524-3FAA-45F2-8F49-12158A338879}" type="presOf" srcId="{EDD22D00-C531-49D4-AEAA-00D689ACF8C8}" destId="{DC626C01-B882-4E5B-B9E3-E5843C72293E}" srcOrd="0" destOrd="0" presId="urn:microsoft.com/office/officeart/2005/8/layout/hList7"/>
    <dgm:cxn modelId="{CED99437-C24C-43FF-9A1A-48E85CB28A6E}" srcId="{F7CF0419-899B-44D2-BDF4-7E2854835715}" destId="{52A8E8FF-07C4-4BD1-A06D-775F7DB3DA88}" srcOrd="2" destOrd="0" parTransId="{FA2C11F2-1903-4035-AEAF-3F5ED36D3800}" sibTransId="{270AB217-7123-4330-8B94-559494F5424B}"/>
    <dgm:cxn modelId="{50CE7A43-5D07-4071-9943-187A5FD9F3B1}" srcId="{F7CF0419-899B-44D2-BDF4-7E2854835715}" destId="{F6AE8420-12FE-4FA3-86DC-8AC9F05757D7}" srcOrd="1" destOrd="0" parTransId="{C3ED7BFB-81B9-46C9-A3C0-59A8F15009E0}" sibTransId="{0F7130DC-75A7-492A-B4CF-D3BF5D5D8ABB}"/>
    <dgm:cxn modelId="{15533964-D911-48EB-B3CE-F5182EFE7D89}" type="presOf" srcId="{2E04CAFD-94E5-4381-A8F7-B79A96A10053}" destId="{9E62A4F2-542A-4DF6-91B6-E3A03A632018}" srcOrd="0" destOrd="0" presId="urn:microsoft.com/office/officeart/2005/8/layout/hList7"/>
    <dgm:cxn modelId="{6637E57A-3460-44A2-B40F-935F06308269}" type="presOf" srcId="{0F7130DC-75A7-492A-B4CF-D3BF5D5D8ABB}" destId="{1582FAE2-4143-4401-81E1-171D714D2646}" srcOrd="0" destOrd="0" presId="urn:microsoft.com/office/officeart/2005/8/layout/hList7"/>
    <dgm:cxn modelId="{6B3FEF97-0E86-442C-BC27-C95C0159C232}" type="presOf" srcId="{2E04CAFD-94E5-4381-A8F7-B79A96A10053}" destId="{CFDF73F9-44DA-4DF5-8080-539A0D52C205}" srcOrd="1" destOrd="0" presId="urn:microsoft.com/office/officeart/2005/8/layout/hList7"/>
    <dgm:cxn modelId="{6FD003C5-845A-4EEB-B18C-F422BA932220}" type="presOf" srcId="{52A8E8FF-07C4-4BD1-A06D-775F7DB3DA88}" destId="{6A2F19C5-1104-4DAA-A38C-4474C4FC061D}" srcOrd="0" destOrd="0" presId="urn:microsoft.com/office/officeart/2005/8/layout/hList7"/>
    <dgm:cxn modelId="{4EE32CD2-653A-405B-8338-650DE245898C}" type="presOf" srcId="{F7CF0419-899B-44D2-BDF4-7E2854835715}" destId="{DB9C88C0-9544-4D57-BD8F-48AAE8519B01}" srcOrd="0" destOrd="0" presId="urn:microsoft.com/office/officeart/2005/8/layout/hList7"/>
    <dgm:cxn modelId="{B792DB50-927E-429B-9E35-0E602BD62F1D}" type="presParOf" srcId="{DB9C88C0-9544-4D57-BD8F-48AAE8519B01}" destId="{20E9C363-E179-402B-96C7-2D1B3663264B}" srcOrd="0" destOrd="0" presId="urn:microsoft.com/office/officeart/2005/8/layout/hList7"/>
    <dgm:cxn modelId="{D871958E-7536-415D-8522-D530BD007BEF}" type="presParOf" srcId="{DB9C88C0-9544-4D57-BD8F-48AAE8519B01}" destId="{586450CB-B34F-4EB9-AB8F-68B1DF497907}" srcOrd="1" destOrd="0" presId="urn:microsoft.com/office/officeart/2005/8/layout/hList7"/>
    <dgm:cxn modelId="{A1CFA8AA-E8E4-4071-9E96-1FFB473570DD}" type="presParOf" srcId="{586450CB-B34F-4EB9-AB8F-68B1DF497907}" destId="{62E4B43C-B03F-4607-A0AA-1FC7A3F0E90E}" srcOrd="0" destOrd="0" presId="urn:microsoft.com/office/officeart/2005/8/layout/hList7"/>
    <dgm:cxn modelId="{E4441CEB-5E78-4FBC-BCD9-F4EBA727B06E}" type="presParOf" srcId="{62E4B43C-B03F-4607-A0AA-1FC7A3F0E90E}" destId="{9E62A4F2-542A-4DF6-91B6-E3A03A632018}" srcOrd="0" destOrd="0" presId="urn:microsoft.com/office/officeart/2005/8/layout/hList7"/>
    <dgm:cxn modelId="{FD1387C8-F1FB-478D-A32B-B0EEF92E007A}" type="presParOf" srcId="{62E4B43C-B03F-4607-A0AA-1FC7A3F0E90E}" destId="{CFDF73F9-44DA-4DF5-8080-539A0D52C205}" srcOrd="1" destOrd="0" presId="urn:microsoft.com/office/officeart/2005/8/layout/hList7"/>
    <dgm:cxn modelId="{C68BA68C-8796-44E9-9087-8A5DB6A03DD0}" type="presParOf" srcId="{62E4B43C-B03F-4607-A0AA-1FC7A3F0E90E}" destId="{9BA899F0-CB2D-4C5E-AD41-1684058C56B1}" srcOrd="2" destOrd="0" presId="urn:microsoft.com/office/officeart/2005/8/layout/hList7"/>
    <dgm:cxn modelId="{9692300D-BF8C-442E-B79B-E4257E29100F}" type="presParOf" srcId="{62E4B43C-B03F-4607-A0AA-1FC7A3F0E90E}" destId="{48961940-0776-4645-9ED2-B82C7104C7C8}" srcOrd="3" destOrd="0" presId="urn:microsoft.com/office/officeart/2005/8/layout/hList7"/>
    <dgm:cxn modelId="{18964239-88F0-4159-A9AE-3FAAE58A878A}" type="presParOf" srcId="{586450CB-B34F-4EB9-AB8F-68B1DF497907}" destId="{DC626C01-B882-4E5B-B9E3-E5843C72293E}" srcOrd="1" destOrd="0" presId="urn:microsoft.com/office/officeart/2005/8/layout/hList7"/>
    <dgm:cxn modelId="{1513386F-7F2B-4FF7-8708-D58CD87C0817}" type="presParOf" srcId="{586450CB-B34F-4EB9-AB8F-68B1DF497907}" destId="{9F6184D0-99A1-4AF8-8E9D-5FCA4611D24B}" srcOrd="2" destOrd="0" presId="urn:microsoft.com/office/officeart/2005/8/layout/hList7"/>
    <dgm:cxn modelId="{E2A04867-55D3-4B33-B570-F5972655B972}" type="presParOf" srcId="{9F6184D0-99A1-4AF8-8E9D-5FCA4611D24B}" destId="{98BB4D76-D44A-490D-B460-FDD515FF257F}" srcOrd="0" destOrd="0" presId="urn:microsoft.com/office/officeart/2005/8/layout/hList7"/>
    <dgm:cxn modelId="{7148454C-217D-42CC-9E6E-EED29FB073C3}" type="presParOf" srcId="{9F6184D0-99A1-4AF8-8E9D-5FCA4611D24B}" destId="{E87DB453-01EB-4F0F-B8DC-C4EE4869E60A}" srcOrd="1" destOrd="0" presId="urn:microsoft.com/office/officeart/2005/8/layout/hList7"/>
    <dgm:cxn modelId="{9EE3A5DC-4B7C-4BBD-883D-1753675470BA}" type="presParOf" srcId="{9F6184D0-99A1-4AF8-8E9D-5FCA4611D24B}" destId="{63C88BCB-44AD-4321-9E2B-2623EE619A1E}" srcOrd="2" destOrd="0" presId="urn:microsoft.com/office/officeart/2005/8/layout/hList7"/>
    <dgm:cxn modelId="{325A2412-4CAA-49A4-A38B-87172ED433C1}" type="presParOf" srcId="{9F6184D0-99A1-4AF8-8E9D-5FCA4611D24B}" destId="{40FB6664-3C7E-46F7-BE96-F74C78853BCD}" srcOrd="3" destOrd="0" presId="urn:microsoft.com/office/officeart/2005/8/layout/hList7"/>
    <dgm:cxn modelId="{3C13B9FF-58E8-487B-B5B4-C4CA318A8DAB}" type="presParOf" srcId="{586450CB-B34F-4EB9-AB8F-68B1DF497907}" destId="{1582FAE2-4143-4401-81E1-171D714D2646}" srcOrd="3" destOrd="0" presId="urn:microsoft.com/office/officeart/2005/8/layout/hList7"/>
    <dgm:cxn modelId="{21DA7AAE-49F2-4E1A-A737-D66B63419706}" type="presParOf" srcId="{586450CB-B34F-4EB9-AB8F-68B1DF497907}" destId="{237A59AD-BF6A-4454-BE3E-8CAC08AF4A9D}" srcOrd="4" destOrd="0" presId="urn:microsoft.com/office/officeart/2005/8/layout/hList7"/>
    <dgm:cxn modelId="{82611960-429D-44EB-AC55-C39095E28C2A}" type="presParOf" srcId="{237A59AD-BF6A-4454-BE3E-8CAC08AF4A9D}" destId="{6A2F19C5-1104-4DAA-A38C-4474C4FC061D}" srcOrd="0" destOrd="0" presId="urn:microsoft.com/office/officeart/2005/8/layout/hList7"/>
    <dgm:cxn modelId="{91169D4D-5221-4535-B8A9-865461656151}" type="presParOf" srcId="{237A59AD-BF6A-4454-BE3E-8CAC08AF4A9D}" destId="{AEABBA8F-89A1-470F-910E-2240974A2B12}" srcOrd="1" destOrd="0" presId="urn:microsoft.com/office/officeart/2005/8/layout/hList7"/>
    <dgm:cxn modelId="{D655D2CA-16D2-46C8-B487-73E61F8E3205}" type="presParOf" srcId="{237A59AD-BF6A-4454-BE3E-8CAC08AF4A9D}" destId="{01175CF4-F93B-470B-9F76-6745BF99AEE0}" srcOrd="2" destOrd="0" presId="urn:microsoft.com/office/officeart/2005/8/layout/hList7"/>
    <dgm:cxn modelId="{542D63B5-D528-47CC-9C29-875C09A52665}" type="presParOf" srcId="{237A59AD-BF6A-4454-BE3E-8CAC08AF4A9D}" destId="{EFE3FCF5-4368-49B7-A18B-348CCD0D56F1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883058A-2AAC-4C8C-96D2-94B54260A5F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4800CE4-CC64-4B5C-A72E-EC5AB28DAA4C}">
      <dgm:prSet phldrT="[Текст]" custT="1"/>
      <dgm:spPr/>
      <dgm:t>
        <a:bodyPr/>
        <a:lstStyle/>
        <a:p>
          <a:r>
            <a:rPr lang="ru-RU" sz="2800" dirty="0">
              <a:solidFill>
                <a:schemeClr val="tx2"/>
              </a:solidFill>
            </a:rPr>
            <a:t>Оценка результатов обучения</a:t>
          </a:r>
        </a:p>
      </dgm:t>
    </dgm:pt>
    <dgm:pt modelId="{07C939DB-D073-4E1F-A8C5-D13721E7594F}" type="parTrans" cxnId="{34DED489-175D-4F3D-91B8-8AD5B65B1426}">
      <dgm:prSet/>
      <dgm:spPr/>
      <dgm:t>
        <a:bodyPr/>
        <a:lstStyle/>
        <a:p>
          <a:endParaRPr lang="ru-RU"/>
        </a:p>
      </dgm:t>
    </dgm:pt>
    <dgm:pt modelId="{BED2AA1F-70DD-4F53-A901-AE25CC594FB0}" type="sibTrans" cxnId="{34DED489-175D-4F3D-91B8-8AD5B65B1426}">
      <dgm:prSet/>
      <dgm:spPr/>
      <dgm:t>
        <a:bodyPr/>
        <a:lstStyle/>
        <a:p>
          <a:endParaRPr lang="ru-RU"/>
        </a:p>
      </dgm:t>
    </dgm:pt>
    <dgm:pt modelId="{CF8D1D68-1898-402A-882F-481058E8C787}">
      <dgm:prSet phldrT="[Текст]" custT="1"/>
      <dgm:spPr/>
      <dgm:t>
        <a:bodyPr/>
        <a:lstStyle/>
        <a:p>
          <a:r>
            <a:rPr lang="ru-RU" sz="2400" dirty="0">
              <a:solidFill>
                <a:schemeClr val="tx2"/>
              </a:solidFill>
            </a:rPr>
            <a:t>Личностные</a:t>
          </a:r>
        </a:p>
      </dgm:t>
    </dgm:pt>
    <dgm:pt modelId="{8177D73D-5E8E-4F1D-A98F-DFCC95AA4B11}" type="parTrans" cxnId="{CC82BDC6-D324-4CDF-AC80-FB6252AC8B17}">
      <dgm:prSet/>
      <dgm:spPr/>
      <dgm:t>
        <a:bodyPr/>
        <a:lstStyle/>
        <a:p>
          <a:endParaRPr lang="ru-RU"/>
        </a:p>
      </dgm:t>
    </dgm:pt>
    <dgm:pt modelId="{3A4DBB12-6BA7-4063-9C1D-AC7314D43588}" type="sibTrans" cxnId="{CC82BDC6-D324-4CDF-AC80-FB6252AC8B17}">
      <dgm:prSet/>
      <dgm:spPr/>
      <dgm:t>
        <a:bodyPr/>
        <a:lstStyle/>
        <a:p>
          <a:endParaRPr lang="ru-RU"/>
        </a:p>
      </dgm:t>
    </dgm:pt>
    <dgm:pt modelId="{943B0442-9A53-4BFF-A5D0-E15B2A31CD4A}">
      <dgm:prSet phldrT="[Текст]" custT="1"/>
      <dgm:spPr/>
      <dgm:t>
        <a:bodyPr/>
        <a:lstStyle/>
        <a:p>
          <a:r>
            <a:rPr lang="ru-RU" sz="2400" dirty="0">
              <a:solidFill>
                <a:schemeClr val="tx2"/>
              </a:solidFill>
            </a:rPr>
            <a:t>Метапредметные</a:t>
          </a:r>
        </a:p>
      </dgm:t>
    </dgm:pt>
    <dgm:pt modelId="{EA95CF8F-A422-4EDD-853D-032CD566A5D2}" type="parTrans" cxnId="{8436F42A-65B2-4422-9EEF-9E6C403F5E6F}">
      <dgm:prSet/>
      <dgm:spPr/>
      <dgm:t>
        <a:bodyPr/>
        <a:lstStyle/>
        <a:p>
          <a:endParaRPr lang="ru-RU"/>
        </a:p>
      </dgm:t>
    </dgm:pt>
    <dgm:pt modelId="{BE7CDF26-6140-4DC9-ABE7-2FB35C9DD1BA}" type="sibTrans" cxnId="{8436F42A-65B2-4422-9EEF-9E6C403F5E6F}">
      <dgm:prSet/>
      <dgm:spPr/>
      <dgm:t>
        <a:bodyPr/>
        <a:lstStyle/>
        <a:p>
          <a:endParaRPr lang="ru-RU"/>
        </a:p>
      </dgm:t>
    </dgm:pt>
    <dgm:pt modelId="{620C7EDC-C21E-4AC5-B989-C8C1432C7E92}">
      <dgm:prSet phldrT="[Текст]" custT="1"/>
      <dgm:spPr/>
      <dgm:t>
        <a:bodyPr/>
        <a:lstStyle/>
        <a:p>
          <a:r>
            <a:rPr lang="ru-RU" sz="2400" dirty="0">
              <a:solidFill>
                <a:schemeClr val="tx2"/>
              </a:solidFill>
            </a:rPr>
            <a:t>Предметные</a:t>
          </a:r>
        </a:p>
      </dgm:t>
    </dgm:pt>
    <dgm:pt modelId="{359D2E43-40B9-4658-9E4B-AB55E1771F6D}" type="parTrans" cxnId="{A67E6D21-8569-400E-A892-57ECDD901B5A}">
      <dgm:prSet/>
      <dgm:spPr/>
      <dgm:t>
        <a:bodyPr/>
        <a:lstStyle/>
        <a:p>
          <a:endParaRPr lang="ru-RU"/>
        </a:p>
      </dgm:t>
    </dgm:pt>
    <dgm:pt modelId="{BC56CDE1-FF02-4691-92B7-BCC515AC4F3B}" type="sibTrans" cxnId="{A67E6D21-8569-400E-A892-57ECDD901B5A}">
      <dgm:prSet/>
      <dgm:spPr/>
      <dgm:t>
        <a:bodyPr/>
        <a:lstStyle/>
        <a:p>
          <a:endParaRPr lang="ru-RU"/>
        </a:p>
      </dgm:t>
    </dgm:pt>
    <dgm:pt modelId="{7E480BFD-0FB1-453D-B36E-4885AEEDC82B}">
      <dgm:prSet phldrT="[Текст]" custT="1"/>
      <dgm:spPr/>
      <dgm:t>
        <a:bodyPr/>
        <a:lstStyle/>
        <a:p>
          <a:r>
            <a:rPr lang="ru-RU" sz="2000" dirty="0">
              <a:solidFill>
                <a:schemeClr val="tx2"/>
              </a:solidFill>
            </a:rPr>
            <a:t>Портрет выпускника</a:t>
          </a:r>
        </a:p>
      </dgm:t>
    </dgm:pt>
    <dgm:pt modelId="{4B0C1BA8-5D5D-40FA-9E48-51C08674611C}" type="parTrans" cxnId="{27FF4821-BEF8-445E-A02F-D3DDD2C199B7}">
      <dgm:prSet/>
      <dgm:spPr/>
      <dgm:t>
        <a:bodyPr/>
        <a:lstStyle/>
        <a:p>
          <a:endParaRPr lang="ru-RU"/>
        </a:p>
      </dgm:t>
    </dgm:pt>
    <dgm:pt modelId="{7685588F-B0A1-498B-8CF5-AFEBD2941B57}" type="sibTrans" cxnId="{27FF4821-BEF8-445E-A02F-D3DDD2C199B7}">
      <dgm:prSet/>
      <dgm:spPr/>
      <dgm:t>
        <a:bodyPr/>
        <a:lstStyle/>
        <a:p>
          <a:endParaRPr lang="ru-RU"/>
        </a:p>
      </dgm:t>
    </dgm:pt>
    <dgm:pt modelId="{C483F3E5-5B77-4226-9AA3-FB885F1C0279}">
      <dgm:prSet phldrT="[Текст]" custT="1"/>
      <dgm:spPr/>
      <dgm:t>
        <a:bodyPr/>
        <a:lstStyle/>
        <a:p>
          <a:r>
            <a:rPr lang="ru-RU" sz="2000" dirty="0">
              <a:solidFill>
                <a:schemeClr val="tx2"/>
              </a:solidFill>
            </a:rPr>
            <a:t>Портфолио</a:t>
          </a:r>
        </a:p>
      </dgm:t>
    </dgm:pt>
    <dgm:pt modelId="{F837476E-F9BF-4DEF-94A7-ABA11B61DC9C}" type="parTrans" cxnId="{690A4408-88BD-4418-B8FA-4995CBACF1CC}">
      <dgm:prSet/>
      <dgm:spPr/>
      <dgm:t>
        <a:bodyPr/>
        <a:lstStyle/>
        <a:p>
          <a:endParaRPr lang="ru-RU"/>
        </a:p>
      </dgm:t>
    </dgm:pt>
    <dgm:pt modelId="{36119EA0-1E50-4659-90CA-6F74517362D9}" type="sibTrans" cxnId="{690A4408-88BD-4418-B8FA-4995CBACF1CC}">
      <dgm:prSet/>
      <dgm:spPr/>
      <dgm:t>
        <a:bodyPr/>
        <a:lstStyle/>
        <a:p>
          <a:endParaRPr lang="ru-RU"/>
        </a:p>
      </dgm:t>
    </dgm:pt>
    <dgm:pt modelId="{648EB243-E377-4705-AFDE-146114E51767}">
      <dgm:prSet phldrT="[Текст]" custT="1"/>
      <dgm:spPr/>
      <dgm:t>
        <a:bodyPr/>
        <a:lstStyle/>
        <a:p>
          <a:r>
            <a:rPr lang="ru-RU" sz="2000" dirty="0">
              <a:solidFill>
                <a:schemeClr val="tx2"/>
              </a:solidFill>
            </a:rPr>
            <a:t>ИОП</a:t>
          </a:r>
        </a:p>
      </dgm:t>
    </dgm:pt>
    <dgm:pt modelId="{278154E6-5900-49ED-87F4-B23F55288935}" type="parTrans" cxnId="{53210BDE-3FFB-4F3E-A743-FB93126849E2}">
      <dgm:prSet/>
      <dgm:spPr/>
      <dgm:t>
        <a:bodyPr/>
        <a:lstStyle/>
        <a:p>
          <a:endParaRPr lang="ru-RU"/>
        </a:p>
      </dgm:t>
    </dgm:pt>
    <dgm:pt modelId="{9688477A-E805-4C3B-9583-8135DA008850}" type="sibTrans" cxnId="{53210BDE-3FFB-4F3E-A743-FB93126849E2}">
      <dgm:prSet/>
      <dgm:spPr/>
      <dgm:t>
        <a:bodyPr/>
        <a:lstStyle/>
        <a:p>
          <a:endParaRPr lang="ru-RU"/>
        </a:p>
      </dgm:t>
    </dgm:pt>
    <dgm:pt modelId="{8A910B4F-96E5-4949-BC86-BFF72CB2E9F5}">
      <dgm:prSet phldrT="[Текст]" custT="1"/>
      <dgm:spPr/>
      <dgm:t>
        <a:bodyPr/>
        <a:lstStyle/>
        <a:p>
          <a:r>
            <a:rPr lang="ru-RU" sz="2000" dirty="0">
              <a:solidFill>
                <a:schemeClr val="tx2"/>
              </a:solidFill>
            </a:rPr>
            <a:t>Оценка индивидуального проекта</a:t>
          </a:r>
        </a:p>
      </dgm:t>
    </dgm:pt>
    <dgm:pt modelId="{F8539489-ACFE-43FF-A2AB-2AD7EB3094D2}" type="parTrans" cxnId="{D96DDB70-3024-4E16-AB9C-725D7AC92119}">
      <dgm:prSet/>
      <dgm:spPr/>
      <dgm:t>
        <a:bodyPr/>
        <a:lstStyle/>
        <a:p>
          <a:endParaRPr lang="ru-RU"/>
        </a:p>
      </dgm:t>
    </dgm:pt>
    <dgm:pt modelId="{C2DC74DC-C3D0-424E-83CC-1D221CD2D5D1}" type="sibTrans" cxnId="{D96DDB70-3024-4E16-AB9C-725D7AC92119}">
      <dgm:prSet/>
      <dgm:spPr/>
      <dgm:t>
        <a:bodyPr/>
        <a:lstStyle/>
        <a:p>
          <a:endParaRPr lang="ru-RU"/>
        </a:p>
      </dgm:t>
    </dgm:pt>
    <dgm:pt modelId="{FEF5B5A3-922E-4828-970F-572EAEB6A91D}">
      <dgm:prSet phldrT="[Текст]" custT="1"/>
      <dgm:spPr/>
      <dgm:t>
        <a:bodyPr/>
        <a:lstStyle/>
        <a:p>
          <a:r>
            <a:rPr lang="ru-RU" sz="2000" dirty="0">
              <a:solidFill>
                <a:schemeClr val="tx2"/>
              </a:solidFill>
            </a:rPr>
            <a:t>Метапредметные диагностики</a:t>
          </a:r>
        </a:p>
      </dgm:t>
    </dgm:pt>
    <dgm:pt modelId="{71F5B2AC-E93F-4C41-9DCF-BEA44CC5AA59}" type="parTrans" cxnId="{760C7EED-C894-4338-A99C-C2E92CDFE616}">
      <dgm:prSet/>
      <dgm:spPr/>
      <dgm:t>
        <a:bodyPr/>
        <a:lstStyle/>
        <a:p>
          <a:endParaRPr lang="ru-RU"/>
        </a:p>
      </dgm:t>
    </dgm:pt>
    <dgm:pt modelId="{AEFF592D-A8CD-4926-97FA-0E5FFC429692}" type="sibTrans" cxnId="{760C7EED-C894-4338-A99C-C2E92CDFE616}">
      <dgm:prSet/>
      <dgm:spPr/>
      <dgm:t>
        <a:bodyPr/>
        <a:lstStyle/>
        <a:p>
          <a:endParaRPr lang="ru-RU"/>
        </a:p>
      </dgm:t>
    </dgm:pt>
    <dgm:pt modelId="{46EBC2C0-0D2D-4D3A-8D33-0AD974A04806}">
      <dgm:prSet phldrT="[Текст]" custT="1"/>
      <dgm:spPr/>
      <dgm:t>
        <a:bodyPr/>
        <a:lstStyle/>
        <a:p>
          <a:r>
            <a:rPr lang="ru-RU" sz="2000" dirty="0">
              <a:solidFill>
                <a:schemeClr val="tx2"/>
              </a:solidFill>
            </a:rPr>
            <a:t>Работы </a:t>
          </a:r>
          <a:r>
            <a:rPr lang="ru-RU" sz="2000" dirty="0" err="1">
              <a:solidFill>
                <a:schemeClr val="tx2"/>
              </a:solidFill>
            </a:rPr>
            <a:t>Статграда</a:t>
          </a:r>
          <a:endParaRPr lang="ru-RU" sz="2000" dirty="0">
            <a:solidFill>
              <a:schemeClr val="tx2"/>
            </a:solidFill>
          </a:endParaRPr>
        </a:p>
      </dgm:t>
    </dgm:pt>
    <dgm:pt modelId="{FA018265-84E2-4801-AC6D-0DB2C8AC7E7F}" type="parTrans" cxnId="{07CF5D08-7248-4A76-BF56-B78AE4FCB9C3}">
      <dgm:prSet/>
      <dgm:spPr/>
      <dgm:t>
        <a:bodyPr/>
        <a:lstStyle/>
        <a:p>
          <a:endParaRPr lang="ru-RU"/>
        </a:p>
      </dgm:t>
    </dgm:pt>
    <dgm:pt modelId="{A5E6555E-8FCE-4C00-9A07-34D27A8FD007}" type="sibTrans" cxnId="{07CF5D08-7248-4A76-BF56-B78AE4FCB9C3}">
      <dgm:prSet/>
      <dgm:spPr/>
      <dgm:t>
        <a:bodyPr/>
        <a:lstStyle/>
        <a:p>
          <a:endParaRPr lang="ru-RU"/>
        </a:p>
      </dgm:t>
    </dgm:pt>
    <dgm:pt modelId="{82C6063B-A341-4EE7-82A2-B91B47D33164}" type="pres">
      <dgm:prSet presAssocID="{5883058A-2AAC-4C8C-96D2-94B54260A5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579121C-4354-483E-97CE-BDEB1A6AC996}" type="pres">
      <dgm:prSet presAssocID="{84800CE4-CC64-4B5C-A72E-EC5AB28DAA4C}" presName="hierRoot1" presStyleCnt="0">
        <dgm:presLayoutVars>
          <dgm:hierBranch val="init"/>
        </dgm:presLayoutVars>
      </dgm:prSet>
      <dgm:spPr/>
    </dgm:pt>
    <dgm:pt modelId="{58A7D100-82EB-49A2-8F84-C9424E90A477}" type="pres">
      <dgm:prSet presAssocID="{84800CE4-CC64-4B5C-A72E-EC5AB28DAA4C}" presName="rootComposite1" presStyleCnt="0"/>
      <dgm:spPr/>
    </dgm:pt>
    <dgm:pt modelId="{C4A79423-112E-4959-91CF-5B250F46D792}" type="pres">
      <dgm:prSet presAssocID="{84800CE4-CC64-4B5C-A72E-EC5AB28DAA4C}" presName="rootText1" presStyleLbl="node0" presStyleIdx="0" presStyleCnt="1" custScaleX="284871">
        <dgm:presLayoutVars>
          <dgm:chPref val="3"/>
        </dgm:presLayoutVars>
      </dgm:prSet>
      <dgm:spPr/>
    </dgm:pt>
    <dgm:pt modelId="{97069042-1183-474E-AF94-605C2844F05C}" type="pres">
      <dgm:prSet presAssocID="{84800CE4-CC64-4B5C-A72E-EC5AB28DAA4C}" presName="rootConnector1" presStyleLbl="node1" presStyleIdx="0" presStyleCnt="0"/>
      <dgm:spPr/>
    </dgm:pt>
    <dgm:pt modelId="{9E9C8B9D-3837-409B-9B27-F3A39579C6D0}" type="pres">
      <dgm:prSet presAssocID="{84800CE4-CC64-4B5C-A72E-EC5AB28DAA4C}" presName="hierChild2" presStyleCnt="0"/>
      <dgm:spPr/>
    </dgm:pt>
    <dgm:pt modelId="{CC1FBA63-756F-461D-88F1-899F792D5715}" type="pres">
      <dgm:prSet presAssocID="{8177D73D-5E8E-4F1D-A98F-DFCC95AA4B11}" presName="Name37" presStyleLbl="parChTrans1D2" presStyleIdx="0" presStyleCnt="3"/>
      <dgm:spPr/>
    </dgm:pt>
    <dgm:pt modelId="{1FF016CD-0E63-4311-81F0-B945B88C7C09}" type="pres">
      <dgm:prSet presAssocID="{CF8D1D68-1898-402A-882F-481058E8C787}" presName="hierRoot2" presStyleCnt="0">
        <dgm:presLayoutVars>
          <dgm:hierBranch val="init"/>
        </dgm:presLayoutVars>
      </dgm:prSet>
      <dgm:spPr/>
    </dgm:pt>
    <dgm:pt modelId="{B70AAB31-B10B-4EE7-B1DB-4F0AFAF67045}" type="pres">
      <dgm:prSet presAssocID="{CF8D1D68-1898-402A-882F-481058E8C787}" presName="rootComposite" presStyleCnt="0"/>
      <dgm:spPr/>
    </dgm:pt>
    <dgm:pt modelId="{AC90C2AE-10A8-4974-855C-8F648A17B87A}" type="pres">
      <dgm:prSet presAssocID="{CF8D1D68-1898-402A-882F-481058E8C787}" presName="rootText" presStyleLbl="node2" presStyleIdx="0" presStyleCnt="3" custScaleX="142055" custLinFactX="-8960" custLinFactNeighborX="-100000" custLinFactNeighborY="1691">
        <dgm:presLayoutVars>
          <dgm:chPref val="3"/>
        </dgm:presLayoutVars>
      </dgm:prSet>
      <dgm:spPr/>
    </dgm:pt>
    <dgm:pt modelId="{C78EEB8F-4C88-4E45-AB78-ECB18DAE89A3}" type="pres">
      <dgm:prSet presAssocID="{CF8D1D68-1898-402A-882F-481058E8C787}" presName="rootConnector" presStyleLbl="node2" presStyleIdx="0" presStyleCnt="3"/>
      <dgm:spPr/>
    </dgm:pt>
    <dgm:pt modelId="{1835541C-F7AC-4F73-A60D-71C49947304D}" type="pres">
      <dgm:prSet presAssocID="{CF8D1D68-1898-402A-882F-481058E8C787}" presName="hierChild4" presStyleCnt="0"/>
      <dgm:spPr/>
    </dgm:pt>
    <dgm:pt modelId="{EB5C4E2C-9BD7-42CB-B688-7994EB5F42BE}" type="pres">
      <dgm:prSet presAssocID="{4B0C1BA8-5D5D-40FA-9E48-51C08674611C}" presName="Name37" presStyleLbl="parChTrans1D3" presStyleIdx="0" presStyleCnt="6"/>
      <dgm:spPr/>
    </dgm:pt>
    <dgm:pt modelId="{AB487990-8417-40D6-8BCB-48C4D306596A}" type="pres">
      <dgm:prSet presAssocID="{7E480BFD-0FB1-453D-B36E-4885AEEDC82B}" presName="hierRoot2" presStyleCnt="0">
        <dgm:presLayoutVars>
          <dgm:hierBranch val="init"/>
        </dgm:presLayoutVars>
      </dgm:prSet>
      <dgm:spPr/>
    </dgm:pt>
    <dgm:pt modelId="{E6A2954E-34B8-4BFB-8D52-93684B15340E}" type="pres">
      <dgm:prSet presAssocID="{7E480BFD-0FB1-453D-B36E-4885AEEDC82B}" presName="rootComposite" presStyleCnt="0"/>
      <dgm:spPr/>
    </dgm:pt>
    <dgm:pt modelId="{01EE4368-C39B-4EDF-8213-4CC892F06FBD}" type="pres">
      <dgm:prSet presAssocID="{7E480BFD-0FB1-453D-B36E-4885AEEDC82B}" presName="rootText" presStyleLbl="node3" presStyleIdx="0" presStyleCnt="6" custScaleX="150727" custLinFactNeighborX="-20198" custLinFactNeighborY="-792">
        <dgm:presLayoutVars>
          <dgm:chPref val="3"/>
        </dgm:presLayoutVars>
      </dgm:prSet>
      <dgm:spPr/>
    </dgm:pt>
    <dgm:pt modelId="{D163B8A2-C00E-4AB6-9E40-9AD923039CA2}" type="pres">
      <dgm:prSet presAssocID="{7E480BFD-0FB1-453D-B36E-4885AEEDC82B}" presName="rootConnector" presStyleLbl="node3" presStyleIdx="0" presStyleCnt="6"/>
      <dgm:spPr/>
    </dgm:pt>
    <dgm:pt modelId="{71FB58FE-08AA-41CE-82C8-69A4B5D21940}" type="pres">
      <dgm:prSet presAssocID="{7E480BFD-0FB1-453D-B36E-4885AEEDC82B}" presName="hierChild4" presStyleCnt="0"/>
      <dgm:spPr/>
    </dgm:pt>
    <dgm:pt modelId="{94175897-CFB9-45DA-82A5-30250598C4CE}" type="pres">
      <dgm:prSet presAssocID="{7E480BFD-0FB1-453D-B36E-4885AEEDC82B}" presName="hierChild5" presStyleCnt="0"/>
      <dgm:spPr/>
    </dgm:pt>
    <dgm:pt modelId="{66B22B95-97B8-4120-A371-EA66CDBCA420}" type="pres">
      <dgm:prSet presAssocID="{F837476E-F9BF-4DEF-94A7-ABA11B61DC9C}" presName="Name37" presStyleLbl="parChTrans1D3" presStyleIdx="1" presStyleCnt="6"/>
      <dgm:spPr/>
    </dgm:pt>
    <dgm:pt modelId="{C28D0DBC-07DE-4074-A79A-5F8AAFEB3252}" type="pres">
      <dgm:prSet presAssocID="{C483F3E5-5B77-4226-9AA3-FB885F1C0279}" presName="hierRoot2" presStyleCnt="0">
        <dgm:presLayoutVars>
          <dgm:hierBranch val="init"/>
        </dgm:presLayoutVars>
      </dgm:prSet>
      <dgm:spPr/>
    </dgm:pt>
    <dgm:pt modelId="{491FC661-2A56-4E93-8720-0739F87C7D78}" type="pres">
      <dgm:prSet presAssocID="{C483F3E5-5B77-4226-9AA3-FB885F1C0279}" presName="rootComposite" presStyleCnt="0"/>
      <dgm:spPr/>
    </dgm:pt>
    <dgm:pt modelId="{E3DF4B1E-9B42-47B7-8FF8-A9ACE498B2EA}" type="pres">
      <dgm:prSet presAssocID="{C483F3E5-5B77-4226-9AA3-FB885F1C0279}" presName="rootText" presStyleLbl="node3" presStyleIdx="1" presStyleCnt="6" custScaleX="149664" custLinFactNeighborX="-19134" custLinFactNeighborY="-1063">
        <dgm:presLayoutVars>
          <dgm:chPref val="3"/>
        </dgm:presLayoutVars>
      </dgm:prSet>
      <dgm:spPr/>
    </dgm:pt>
    <dgm:pt modelId="{179B428F-8E98-4A22-AA5F-E733F5D8AF77}" type="pres">
      <dgm:prSet presAssocID="{C483F3E5-5B77-4226-9AA3-FB885F1C0279}" presName="rootConnector" presStyleLbl="node3" presStyleIdx="1" presStyleCnt="6"/>
      <dgm:spPr/>
    </dgm:pt>
    <dgm:pt modelId="{98EF0629-996B-48F4-BCE3-97312A9EAA37}" type="pres">
      <dgm:prSet presAssocID="{C483F3E5-5B77-4226-9AA3-FB885F1C0279}" presName="hierChild4" presStyleCnt="0"/>
      <dgm:spPr/>
    </dgm:pt>
    <dgm:pt modelId="{D2FE8ECB-C68F-43CA-8A8C-DF4A08AB4A2E}" type="pres">
      <dgm:prSet presAssocID="{C483F3E5-5B77-4226-9AA3-FB885F1C0279}" presName="hierChild5" presStyleCnt="0"/>
      <dgm:spPr/>
    </dgm:pt>
    <dgm:pt modelId="{AC4FF9F6-F14F-4A7C-AC3D-38176863DFC9}" type="pres">
      <dgm:prSet presAssocID="{278154E6-5900-49ED-87F4-B23F55288935}" presName="Name37" presStyleLbl="parChTrans1D3" presStyleIdx="2" presStyleCnt="6"/>
      <dgm:spPr/>
    </dgm:pt>
    <dgm:pt modelId="{8FD82C86-9BAD-441C-B682-59B6902F6D2C}" type="pres">
      <dgm:prSet presAssocID="{648EB243-E377-4705-AFDE-146114E51767}" presName="hierRoot2" presStyleCnt="0">
        <dgm:presLayoutVars>
          <dgm:hierBranch val="init"/>
        </dgm:presLayoutVars>
      </dgm:prSet>
      <dgm:spPr/>
    </dgm:pt>
    <dgm:pt modelId="{D28C119A-5CEF-4DEE-B5A0-15DC4017D14A}" type="pres">
      <dgm:prSet presAssocID="{648EB243-E377-4705-AFDE-146114E51767}" presName="rootComposite" presStyleCnt="0"/>
      <dgm:spPr/>
    </dgm:pt>
    <dgm:pt modelId="{780096A4-E367-4167-83AD-E17D97054829}" type="pres">
      <dgm:prSet presAssocID="{648EB243-E377-4705-AFDE-146114E51767}" presName="rootText" presStyleLbl="node3" presStyleIdx="2" presStyleCnt="6" custScaleX="143584" custLinFactNeighborX="-19666" custLinFactNeighborY="-736">
        <dgm:presLayoutVars>
          <dgm:chPref val="3"/>
        </dgm:presLayoutVars>
      </dgm:prSet>
      <dgm:spPr/>
    </dgm:pt>
    <dgm:pt modelId="{F0904C1D-705B-49AC-9905-508C7559C941}" type="pres">
      <dgm:prSet presAssocID="{648EB243-E377-4705-AFDE-146114E51767}" presName="rootConnector" presStyleLbl="node3" presStyleIdx="2" presStyleCnt="6"/>
      <dgm:spPr/>
    </dgm:pt>
    <dgm:pt modelId="{AC06EE30-959A-42DE-8E12-6663A5C7F1E7}" type="pres">
      <dgm:prSet presAssocID="{648EB243-E377-4705-AFDE-146114E51767}" presName="hierChild4" presStyleCnt="0"/>
      <dgm:spPr/>
    </dgm:pt>
    <dgm:pt modelId="{6866585F-25C0-4428-94AE-6C498DE68660}" type="pres">
      <dgm:prSet presAssocID="{648EB243-E377-4705-AFDE-146114E51767}" presName="hierChild5" presStyleCnt="0"/>
      <dgm:spPr/>
    </dgm:pt>
    <dgm:pt modelId="{749B358E-3B9F-41F2-BAAE-6E66DAC45746}" type="pres">
      <dgm:prSet presAssocID="{CF8D1D68-1898-402A-882F-481058E8C787}" presName="hierChild5" presStyleCnt="0"/>
      <dgm:spPr/>
    </dgm:pt>
    <dgm:pt modelId="{10483411-50D2-4134-A68D-F23DC4FC2B17}" type="pres">
      <dgm:prSet presAssocID="{EA95CF8F-A422-4EDD-853D-032CD566A5D2}" presName="Name37" presStyleLbl="parChTrans1D2" presStyleIdx="1" presStyleCnt="3"/>
      <dgm:spPr/>
    </dgm:pt>
    <dgm:pt modelId="{DCB240F8-FA42-4E16-8B4B-86FCA59AA606}" type="pres">
      <dgm:prSet presAssocID="{943B0442-9A53-4BFF-A5D0-E15B2A31CD4A}" presName="hierRoot2" presStyleCnt="0">
        <dgm:presLayoutVars>
          <dgm:hierBranch val="init"/>
        </dgm:presLayoutVars>
      </dgm:prSet>
      <dgm:spPr/>
    </dgm:pt>
    <dgm:pt modelId="{051DE82C-7AEA-49BD-ABB1-C0340942B24E}" type="pres">
      <dgm:prSet presAssocID="{943B0442-9A53-4BFF-A5D0-E15B2A31CD4A}" presName="rootComposite" presStyleCnt="0"/>
      <dgm:spPr/>
    </dgm:pt>
    <dgm:pt modelId="{CFB38F8B-4C3A-4E69-AF00-895BED6A72AE}" type="pres">
      <dgm:prSet presAssocID="{943B0442-9A53-4BFF-A5D0-E15B2A31CD4A}" presName="rootText" presStyleLbl="node2" presStyleIdx="1" presStyleCnt="3" custScaleX="172656">
        <dgm:presLayoutVars>
          <dgm:chPref val="3"/>
        </dgm:presLayoutVars>
      </dgm:prSet>
      <dgm:spPr/>
    </dgm:pt>
    <dgm:pt modelId="{14CECE9F-D294-457A-B013-82A217916D7F}" type="pres">
      <dgm:prSet presAssocID="{943B0442-9A53-4BFF-A5D0-E15B2A31CD4A}" presName="rootConnector" presStyleLbl="node2" presStyleIdx="1" presStyleCnt="3"/>
      <dgm:spPr/>
    </dgm:pt>
    <dgm:pt modelId="{CFA8DBDF-CBD9-4926-9D61-9E54E7FC9970}" type="pres">
      <dgm:prSet presAssocID="{943B0442-9A53-4BFF-A5D0-E15B2A31CD4A}" presName="hierChild4" presStyleCnt="0"/>
      <dgm:spPr/>
    </dgm:pt>
    <dgm:pt modelId="{990DF30E-8B24-4B43-BBE7-F2D55B023726}" type="pres">
      <dgm:prSet presAssocID="{F8539489-ACFE-43FF-A2AB-2AD7EB3094D2}" presName="Name37" presStyleLbl="parChTrans1D3" presStyleIdx="3" presStyleCnt="6"/>
      <dgm:spPr/>
    </dgm:pt>
    <dgm:pt modelId="{C5DDF17B-14D8-4742-A651-A747CBC1BA8E}" type="pres">
      <dgm:prSet presAssocID="{8A910B4F-96E5-4949-BC86-BFF72CB2E9F5}" presName="hierRoot2" presStyleCnt="0">
        <dgm:presLayoutVars>
          <dgm:hierBranch val="init"/>
        </dgm:presLayoutVars>
      </dgm:prSet>
      <dgm:spPr/>
    </dgm:pt>
    <dgm:pt modelId="{B6C49E69-A361-468F-A3DD-EA6DE241E641}" type="pres">
      <dgm:prSet presAssocID="{8A910B4F-96E5-4949-BC86-BFF72CB2E9F5}" presName="rootComposite" presStyleCnt="0"/>
      <dgm:spPr/>
    </dgm:pt>
    <dgm:pt modelId="{FFC08463-7B03-4FFF-A933-1C0FA238551A}" type="pres">
      <dgm:prSet presAssocID="{8A910B4F-96E5-4949-BC86-BFF72CB2E9F5}" presName="rootText" presStyleLbl="node3" presStyleIdx="3" presStyleCnt="6" custScaleX="146782">
        <dgm:presLayoutVars>
          <dgm:chPref val="3"/>
        </dgm:presLayoutVars>
      </dgm:prSet>
      <dgm:spPr/>
    </dgm:pt>
    <dgm:pt modelId="{AC1023D8-E763-4C67-A820-81FB9729C5C3}" type="pres">
      <dgm:prSet presAssocID="{8A910B4F-96E5-4949-BC86-BFF72CB2E9F5}" presName="rootConnector" presStyleLbl="node3" presStyleIdx="3" presStyleCnt="6"/>
      <dgm:spPr/>
    </dgm:pt>
    <dgm:pt modelId="{6BE0EE61-BDDC-46F3-AE6C-6D11DA98F92F}" type="pres">
      <dgm:prSet presAssocID="{8A910B4F-96E5-4949-BC86-BFF72CB2E9F5}" presName="hierChild4" presStyleCnt="0"/>
      <dgm:spPr/>
    </dgm:pt>
    <dgm:pt modelId="{2093799D-7DD9-46FC-9108-C115829AEEA7}" type="pres">
      <dgm:prSet presAssocID="{8A910B4F-96E5-4949-BC86-BFF72CB2E9F5}" presName="hierChild5" presStyleCnt="0"/>
      <dgm:spPr/>
    </dgm:pt>
    <dgm:pt modelId="{B755303E-BB21-4022-B294-CA490733DB3D}" type="pres">
      <dgm:prSet presAssocID="{71F5B2AC-E93F-4C41-9DCF-BEA44CC5AA59}" presName="Name37" presStyleLbl="parChTrans1D3" presStyleIdx="4" presStyleCnt="6"/>
      <dgm:spPr/>
    </dgm:pt>
    <dgm:pt modelId="{E2B5F70B-A551-4385-80C3-1B480B46EBE8}" type="pres">
      <dgm:prSet presAssocID="{FEF5B5A3-922E-4828-970F-572EAEB6A91D}" presName="hierRoot2" presStyleCnt="0">
        <dgm:presLayoutVars>
          <dgm:hierBranch val="init"/>
        </dgm:presLayoutVars>
      </dgm:prSet>
      <dgm:spPr/>
    </dgm:pt>
    <dgm:pt modelId="{997CF9D4-3265-409A-9EDC-C45E5A2E0AC2}" type="pres">
      <dgm:prSet presAssocID="{FEF5B5A3-922E-4828-970F-572EAEB6A91D}" presName="rootComposite" presStyleCnt="0"/>
      <dgm:spPr/>
    </dgm:pt>
    <dgm:pt modelId="{A4712803-45D4-45F6-920D-01D2EEF48170}" type="pres">
      <dgm:prSet presAssocID="{FEF5B5A3-922E-4828-970F-572EAEB6A91D}" presName="rootText" presStyleLbl="node3" presStyleIdx="4" presStyleCnt="6" custScaleX="148546">
        <dgm:presLayoutVars>
          <dgm:chPref val="3"/>
        </dgm:presLayoutVars>
      </dgm:prSet>
      <dgm:spPr/>
    </dgm:pt>
    <dgm:pt modelId="{B4BFC4BB-EB72-4F45-A7C2-65EF5B246956}" type="pres">
      <dgm:prSet presAssocID="{FEF5B5A3-922E-4828-970F-572EAEB6A91D}" presName="rootConnector" presStyleLbl="node3" presStyleIdx="4" presStyleCnt="6"/>
      <dgm:spPr/>
    </dgm:pt>
    <dgm:pt modelId="{111CC013-683A-4FD7-8EC3-8E741828D98A}" type="pres">
      <dgm:prSet presAssocID="{FEF5B5A3-922E-4828-970F-572EAEB6A91D}" presName="hierChild4" presStyleCnt="0"/>
      <dgm:spPr/>
    </dgm:pt>
    <dgm:pt modelId="{309407C0-C2B2-4009-9B20-EA2C228B5398}" type="pres">
      <dgm:prSet presAssocID="{FEF5B5A3-922E-4828-970F-572EAEB6A91D}" presName="hierChild5" presStyleCnt="0"/>
      <dgm:spPr/>
    </dgm:pt>
    <dgm:pt modelId="{D30FC202-F84C-417A-AB62-5B0AA84A3144}" type="pres">
      <dgm:prSet presAssocID="{943B0442-9A53-4BFF-A5D0-E15B2A31CD4A}" presName="hierChild5" presStyleCnt="0"/>
      <dgm:spPr/>
    </dgm:pt>
    <dgm:pt modelId="{C9C48B03-158F-4639-B92C-B7A8D25D29C5}" type="pres">
      <dgm:prSet presAssocID="{359D2E43-40B9-4658-9E4B-AB55E1771F6D}" presName="Name37" presStyleLbl="parChTrans1D2" presStyleIdx="2" presStyleCnt="3"/>
      <dgm:spPr/>
    </dgm:pt>
    <dgm:pt modelId="{5D32B4EC-CC71-44F2-8C74-9ECB8459AC7C}" type="pres">
      <dgm:prSet presAssocID="{620C7EDC-C21E-4AC5-B989-C8C1432C7E92}" presName="hierRoot2" presStyleCnt="0">
        <dgm:presLayoutVars>
          <dgm:hierBranch val="init"/>
        </dgm:presLayoutVars>
      </dgm:prSet>
      <dgm:spPr/>
    </dgm:pt>
    <dgm:pt modelId="{8FACE80B-7568-4A6D-84E7-E6501B27D115}" type="pres">
      <dgm:prSet presAssocID="{620C7EDC-C21E-4AC5-B989-C8C1432C7E92}" presName="rootComposite" presStyleCnt="0"/>
      <dgm:spPr/>
    </dgm:pt>
    <dgm:pt modelId="{9E9C9739-642B-4B74-909C-D7635B8EF3F1}" type="pres">
      <dgm:prSet presAssocID="{620C7EDC-C21E-4AC5-B989-C8C1432C7E92}" presName="rootText" presStyleLbl="node2" presStyleIdx="2" presStyleCnt="3" custScaleX="170160" custLinFactX="37662" custLinFactNeighborX="100000" custLinFactNeighborY="1691">
        <dgm:presLayoutVars>
          <dgm:chPref val="3"/>
        </dgm:presLayoutVars>
      </dgm:prSet>
      <dgm:spPr/>
    </dgm:pt>
    <dgm:pt modelId="{98A354AB-61D9-4BAC-AFB5-8F9F01DBD096}" type="pres">
      <dgm:prSet presAssocID="{620C7EDC-C21E-4AC5-B989-C8C1432C7E92}" presName="rootConnector" presStyleLbl="node2" presStyleIdx="2" presStyleCnt="3"/>
      <dgm:spPr/>
    </dgm:pt>
    <dgm:pt modelId="{17F597F9-ACC9-4B59-B0F8-97366E74EA71}" type="pres">
      <dgm:prSet presAssocID="{620C7EDC-C21E-4AC5-B989-C8C1432C7E92}" presName="hierChild4" presStyleCnt="0"/>
      <dgm:spPr/>
    </dgm:pt>
    <dgm:pt modelId="{9F231A76-FAE0-4793-A17A-9DCF757D4FFA}" type="pres">
      <dgm:prSet presAssocID="{FA018265-84E2-4801-AC6D-0DB2C8AC7E7F}" presName="Name37" presStyleLbl="parChTrans1D3" presStyleIdx="5" presStyleCnt="6"/>
      <dgm:spPr/>
    </dgm:pt>
    <dgm:pt modelId="{A1113EF2-4866-4A9E-A35B-ECF67DC160D1}" type="pres">
      <dgm:prSet presAssocID="{46EBC2C0-0D2D-4D3A-8D33-0AD974A04806}" presName="hierRoot2" presStyleCnt="0">
        <dgm:presLayoutVars>
          <dgm:hierBranch val="init"/>
        </dgm:presLayoutVars>
      </dgm:prSet>
      <dgm:spPr/>
    </dgm:pt>
    <dgm:pt modelId="{8C4ED947-265F-4E4F-9158-9FA405252F1B}" type="pres">
      <dgm:prSet presAssocID="{46EBC2C0-0D2D-4D3A-8D33-0AD974A04806}" presName="rootComposite" presStyleCnt="0"/>
      <dgm:spPr/>
    </dgm:pt>
    <dgm:pt modelId="{8EEFB24A-1D2D-46E1-A564-59A8F50AF5E4}" type="pres">
      <dgm:prSet presAssocID="{46EBC2C0-0D2D-4D3A-8D33-0AD974A04806}" presName="rootText" presStyleLbl="node3" presStyleIdx="5" presStyleCnt="6" custScaleX="133246" custLinFactX="32878" custLinFactNeighborX="100000" custLinFactNeighborY="-1058">
        <dgm:presLayoutVars>
          <dgm:chPref val="3"/>
        </dgm:presLayoutVars>
      </dgm:prSet>
      <dgm:spPr/>
    </dgm:pt>
    <dgm:pt modelId="{E1BE49B5-D047-4D26-AFB4-5FC13D0B779C}" type="pres">
      <dgm:prSet presAssocID="{46EBC2C0-0D2D-4D3A-8D33-0AD974A04806}" presName="rootConnector" presStyleLbl="node3" presStyleIdx="5" presStyleCnt="6"/>
      <dgm:spPr/>
    </dgm:pt>
    <dgm:pt modelId="{97572A1C-67C7-438A-9170-482943C6ACE2}" type="pres">
      <dgm:prSet presAssocID="{46EBC2C0-0D2D-4D3A-8D33-0AD974A04806}" presName="hierChild4" presStyleCnt="0"/>
      <dgm:spPr/>
    </dgm:pt>
    <dgm:pt modelId="{9D7744BC-4C16-4146-B9AC-6BB453A74438}" type="pres">
      <dgm:prSet presAssocID="{46EBC2C0-0D2D-4D3A-8D33-0AD974A04806}" presName="hierChild5" presStyleCnt="0"/>
      <dgm:spPr/>
    </dgm:pt>
    <dgm:pt modelId="{84C8428D-0E04-47A8-9060-18DFE8B4B0DE}" type="pres">
      <dgm:prSet presAssocID="{620C7EDC-C21E-4AC5-B989-C8C1432C7E92}" presName="hierChild5" presStyleCnt="0"/>
      <dgm:spPr/>
    </dgm:pt>
    <dgm:pt modelId="{A8E4BE06-E067-4BE4-9172-B399E25FD0D1}" type="pres">
      <dgm:prSet presAssocID="{84800CE4-CC64-4B5C-A72E-EC5AB28DAA4C}" presName="hierChild3" presStyleCnt="0"/>
      <dgm:spPr/>
    </dgm:pt>
  </dgm:ptLst>
  <dgm:cxnLst>
    <dgm:cxn modelId="{42991B06-9767-4D83-8A7F-E82CDA423E97}" type="presOf" srcId="{CF8D1D68-1898-402A-882F-481058E8C787}" destId="{AC90C2AE-10A8-4974-855C-8F648A17B87A}" srcOrd="0" destOrd="0" presId="urn:microsoft.com/office/officeart/2005/8/layout/orgChart1"/>
    <dgm:cxn modelId="{07CF5D08-7248-4A76-BF56-B78AE4FCB9C3}" srcId="{620C7EDC-C21E-4AC5-B989-C8C1432C7E92}" destId="{46EBC2C0-0D2D-4D3A-8D33-0AD974A04806}" srcOrd="0" destOrd="0" parTransId="{FA018265-84E2-4801-AC6D-0DB2C8AC7E7F}" sibTransId="{A5E6555E-8FCE-4C00-9A07-34D27A8FD007}"/>
    <dgm:cxn modelId="{690A4408-88BD-4418-B8FA-4995CBACF1CC}" srcId="{CF8D1D68-1898-402A-882F-481058E8C787}" destId="{C483F3E5-5B77-4226-9AA3-FB885F1C0279}" srcOrd="1" destOrd="0" parTransId="{F837476E-F9BF-4DEF-94A7-ABA11B61DC9C}" sibTransId="{36119EA0-1E50-4659-90CA-6F74517362D9}"/>
    <dgm:cxn modelId="{46F4D219-16B0-4F7D-BFCD-E310168C2F9A}" type="presOf" srcId="{84800CE4-CC64-4B5C-A72E-EC5AB28DAA4C}" destId="{97069042-1183-474E-AF94-605C2844F05C}" srcOrd="1" destOrd="0" presId="urn:microsoft.com/office/officeart/2005/8/layout/orgChart1"/>
    <dgm:cxn modelId="{27FF4821-BEF8-445E-A02F-D3DDD2C199B7}" srcId="{CF8D1D68-1898-402A-882F-481058E8C787}" destId="{7E480BFD-0FB1-453D-B36E-4885AEEDC82B}" srcOrd="0" destOrd="0" parTransId="{4B0C1BA8-5D5D-40FA-9E48-51C08674611C}" sibTransId="{7685588F-B0A1-498B-8CF5-AFEBD2941B57}"/>
    <dgm:cxn modelId="{A67E6D21-8569-400E-A892-57ECDD901B5A}" srcId="{84800CE4-CC64-4B5C-A72E-EC5AB28DAA4C}" destId="{620C7EDC-C21E-4AC5-B989-C8C1432C7E92}" srcOrd="2" destOrd="0" parTransId="{359D2E43-40B9-4658-9E4B-AB55E1771F6D}" sibTransId="{BC56CDE1-FF02-4691-92B7-BCC515AC4F3B}"/>
    <dgm:cxn modelId="{0405F229-BAFD-4D6E-8C98-CE10CC1D847B}" type="presOf" srcId="{648EB243-E377-4705-AFDE-146114E51767}" destId="{F0904C1D-705B-49AC-9905-508C7559C941}" srcOrd="1" destOrd="0" presId="urn:microsoft.com/office/officeart/2005/8/layout/orgChart1"/>
    <dgm:cxn modelId="{8436F42A-65B2-4422-9EEF-9E6C403F5E6F}" srcId="{84800CE4-CC64-4B5C-A72E-EC5AB28DAA4C}" destId="{943B0442-9A53-4BFF-A5D0-E15B2A31CD4A}" srcOrd="1" destOrd="0" parTransId="{EA95CF8F-A422-4EDD-853D-032CD566A5D2}" sibTransId="{BE7CDF26-6140-4DC9-ABE7-2FB35C9DD1BA}"/>
    <dgm:cxn modelId="{DF10143C-D380-42C0-902F-E3C88AF9FB2A}" type="presOf" srcId="{278154E6-5900-49ED-87F4-B23F55288935}" destId="{AC4FF9F6-F14F-4A7C-AC3D-38176863DFC9}" srcOrd="0" destOrd="0" presId="urn:microsoft.com/office/officeart/2005/8/layout/orgChart1"/>
    <dgm:cxn modelId="{4360023E-F014-4716-889E-3DD50ABD4542}" type="presOf" srcId="{F8539489-ACFE-43FF-A2AB-2AD7EB3094D2}" destId="{990DF30E-8B24-4B43-BBE7-F2D55B023726}" srcOrd="0" destOrd="0" presId="urn:microsoft.com/office/officeart/2005/8/layout/orgChart1"/>
    <dgm:cxn modelId="{3747165B-811C-4F2E-B651-7D4FD77F8223}" type="presOf" srcId="{648EB243-E377-4705-AFDE-146114E51767}" destId="{780096A4-E367-4167-83AD-E17D97054829}" srcOrd="0" destOrd="0" presId="urn:microsoft.com/office/officeart/2005/8/layout/orgChart1"/>
    <dgm:cxn modelId="{FDC8F744-A5E4-4D11-973F-5F27C79FB423}" type="presOf" srcId="{C483F3E5-5B77-4226-9AA3-FB885F1C0279}" destId="{179B428F-8E98-4A22-AA5F-E733F5D8AF77}" srcOrd="1" destOrd="0" presId="urn:microsoft.com/office/officeart/2005/8/layout/orgChart1"/>
    <dgm:cxn modelId="{E4E33B67-B078-4092-937E-E6E3AE0F75C6}" type="presOf" srcId="{359D2E43-40B9-4658-9E4B-AB55E1771F6D}" destId="{C9C48B03-158F-4639-B92C-B7A8D25D29C5}" srcOrd="0" destOrd="0" presId="urn:microsoft.com/office/officeart/2005/8/layout/orgChart1"/>
    <dgm:cxn modelId="{F99B6748-9804-499C-A845-4DC805C02194}" type="presOf" srcId="{8177D73D-5E8E-4F1D-A98F-DFCC95AA4B11}" destId="{CC1FBA63-756F-461D-88F1-899F792D5715}" srcOrd="0" destOrd="0" presId="urn:microsoft.com/office/officeart/2005/8/layout/orgChart1"/>
    <dgm:cxn modelId="{D96DDB70-3024-4E16-AB9C-725D7AC92119}" srcId="{943B0442-9A53-4BFF-A5D0-E15B2A31CD4A}" destId="{8A910B4F-96E5-4949-BC86-BFF72CB2E9F5}" srcOrd="0" destOrd="0" parTransId="{F8539489-ACFE-43FF-A2AB-2AD7EB3094D2}" sibTransId="{C2DC74DC-C3D0-424E-83CC-1D221CD2D5D1}"/>
    <dgm:cxn modelId="{9278F271-5615-4862-AD9E-5AF3EB65182B}" type="presOf" srcId="{8A910B4F-96E5-4949-BC86-BFF72CB2E9F5}" destId="{FFC08463-7B03-4FFF-A933-1C0FA238551A}" srcOrd="0" destOrd="0" presId="urn:microsoft.com/office/officeart/2005/8/layout/orgChart1"/>
    <dgm:cxn modelId="{C1660372-177A-4C3F-B117-4B31C182AD77}" type="presOf" srcId="{EA95CF8F-A422-4EDD-853D-032CD566A5D2}" destId="{10483411-50D2-4134-A68D-F23DC4FC2B17}" srcOrd="0" destOrd="0" presId="urn:microsoft.com/office/officeart/2005/8/layout/orgChart1"/>
    <dgm:cxn modelId="{36A2E653-874B-4277-B725-29C1F4529054}" type="presOf" srcId="{4B0C1BA8-5D5D-40FA-9E48-51C08674611C}" destId="{EB5C4E2C-9BD7-42CB-B688-7994EB5F42BE}" srcOrd="0" destOrd="0" presId="urn:microsoft.com/office/officeart/2005/8/layout/orgChart1"/>
    <dgm:cxn modelId="{F1844289-4056-4EF1-94F8-198DFFAFE112}" type="presOf" srcId="{943B0442-9A53-4BFF-A5D0-E15B2A31CD4A}" destId="{14CECE9F-D294-457A-B013-82A217916D7F}" srcOrd="1" destOrd="0" presId="urn:microsoft.com/office/officeart/2005/8/layout/orgChart1"/>
    <dgm:cxn modelId="{34DED489-175D-4F3D-91B8-8AD5B65B1426}" srcId="{5883058A-2AAC-4C8C-96D2-94B54260A5F2}" destId="{84800CE4-CC64-4B5C-A72E-EC5AB28DAA4C}" srcOrd="0" destOrd="0" parTransId="{07C939DB-D073-4E1F-A8C5-D13721E7594F}" sibTransId="{BED2AA1F-70DD-4F53-A901-AE25CC594FB0}"/>
    <dgm:cxn modelId="{53F3D38E-E3E1-465F-90AC-90E3D89ED1DC}" type="presOf" srcId="{5883058A-2AAC-4C8C-96D2-94B54260A5F2}" destId="{82C6063B-A341-4EE7-82A2-B91B47D33164}" srcOrd="0" destOrd="0" presId="urn:microsoft.com/office/officeart/2005/8/layout/orgChart1"/>
    <dgm:cxn modelId="{6474C294-0F9E-4244-B1D7-C55C7AD682BE}" type="presOf" srcId="{FEF5B5A3-922E-4828-970F-572EAEB6A91D}" destId="{A4712803-45D4-45F6-920D-01D2EEF48170}" srcOrd="0" destOrd="0" presId="urn:microsoft.com/office/officeart/2005/8/layout/orgChart1"/>
    <dgm:cxn modelId="{C8633A9B-088B-493A-B00B-BD149BFE7827}" type="presOf" srcId="{620C7EDC-C21E-4AC5-B989-C8C1432C7E92}" destId="{98A354AB-61D9-4BAC-AFB5-8F9F01DBD096}" srcOrd="1" destOrd="0" presId="urn:microsoft.com/office/officeart/2005/8/layout/orgChart1"/>
    <dgm:cxn modelId="{ADE9B7A0-FBB9-415D-89FB-F27748E6499F}" type="presOf" srcId="{C483F3E5-5B77-4226-9AA3-FB885F1C0279}" destId="{E3DF4B1E-9B42-47B7-8FF8-A9ACE498B2EA}" srcOrd="0" destOrd="0" presId="urn:microsoft.com/office/officeart/2005/8/layout/orgChart1"/>
    <dgm:cxn modelId="{2AA10BA1-537B-4C3D-A9EC-40BE62F08714}" type="presOf" srcId="{FA018265-84E2-4801-AC6D-0DB2C8AC7E7F}" destId="{9F231A76-FAE0-4793-A17A-9DCF757D4FFA}" srcOrd="0" destOrd="0" presId="urn:microsoft.com/office/officeart/2005/8/layout/orgChart1"/>
    <dgm:cxn modelId="{9DAD5ABB-30B7-4B54-BF62-DFB1F4330D40}" type="presOf" srcId="{7E480BFD-0FB1-453D-B36E-4885AEEDC82B}" destId="{D163B8A2-C00E-4AB6-9E40-9AD923039CA2}" srcOrd="1" destOrd="0" presId="urn:microsoft.com/office/officeart/2005/8/layout/orgChart1"/>
    <dgm:cxn modelId="{CC82BDC6-D324-4CDF-AC80-FB6252AC8B17}" srcId="{84800CE4-CC64-4B5C-A72E-EC5AB28DAA4C}" destId="{CF8D1D68-1898-402A-882F-481058E8C787}" srcOrd="0" destOrd="0" parTransId="{8177D73D-5E8E-4F1D-A98F-DFCC95AA4B11}" sibTransId="{3A4DBB12-6BA7-4063-9C1D-AC7314D43588}"/>
    <dgm:cxn modelId="{A4105BCC-4D38-4FB0-8446-C66A3875A50B}" type="presOf" srcId="{620C7EDC-C21E-4AC5-B989-C8C1432C7E92}" destId="{9E9C9739-642B-4B74-909C-D7635B8EF3F1}" srcOrd="0" destOrd="0" presId="urn:microsoft.com/office/officeart/2005/8/layout/orgChart1"/>
    <dgm:cxn modelId="{2ADEADCC-56B3-4923-949E-67FFC1EA093D}" type="presOf" srcId="{943B0442-9A53-4BFF-A5D0-E15B2A31CD4A}" destId="{CFB38F8B-4C3A-4E69-AF00-895BED6A72AE}" srcOrd="0" destOrd="0" presId="urn:microsoft.com/office/officeart/2005/8/layout/orgChart1"/>
    <dgm:cxn modelId="{24BD82CD-5231-48FA-BD29-600CE519176B}" type="presOf" srcId="{F837476E-F9BF-4DEF-94A7-ABA11B61DC9C}" destId="{66B22B95-97B8-4120-A371-EA66CDBCA420}" srcOrd="0" destOrd="0" presId="urn:microsoft.com/office/officeart/2005/8/layout/orgChart1"/>
    <dgm:cxn modelId="{04B528D5-9CF0-4715-AD65-25F5B46C6DA0}" type="presOf" srcId="{46EBC2C0-0D2D-4D3A-8D33-0AD974A04806}" destId="{E1BE49B5-D047-4D26-AFB4-5FC13D0B779C}" srcOrd="1" destOrd="0" presId="urn:microsoft.com/office/officeart/2005/8/layout/orgChart1"/>
    <dgm:cxn modelId="{53210BDE-3FFB-4F3E-A743-FB93126849E2}" srcId="{CF8D1D68-1898-402A-882F-481058E8C787}" destId="{648EB243-E377-4705-AFDE-146114E51767}" srcOrd="2" destOrd="0" parTransId="{278154E6-5900-49ED-87F4-B23F55288935}" sibTransId="{9688477A-E805-4C3B-9583-8135DA008850}"/>
    <dgm:cxn modelId="{61E650E2-5450-483C-901B-1530746514C7}" type="presOf" srcId="{71F5B2AC-E93F-4C41-9DCF-BEA44CC5AA59}" destId="{B755303E-BB21-4022-B294-CA490733DB3D}" srcOrd="0" destOrd="0" presId="urn:microsoft.com/office/officeart/2005/8/layout/orgChart1"/>
    <dgm:cxn modelId="{651829E4-1B54-44C3-86ED-D02ADDB376B1}" type="presOf" srcId="{CF8D1D68-1898-402A-882F-481058E8C787}" destId="{C78EEB8F-4C88-4E45-AB78-ECB18DAE89A3}" srcOrd="1" destOrd="0" presId="urn:microsoft.com/office/officeart/2005/8/layout/orgChart1"/>
    <dgm:cxn modelId="{8AF3FCE4-06D6-4DF8-A7E0-654EBEFBE73C}" type="presOf" srcId="{46EBC2C0-0D2D-4D3A-8D33-0AD974A04806}" destId="{8EEFB24A-1D2D-46E1-A564-59A8F50AF5E4}" srcOrd="0" destOrd="0" presId="urn:microsoft.com/office/officeart/2005/8/layout/orgChart1"/>
    <dgm:cxn modelId="{EB962CED-C84F-43A0-BDD5-997A2FEC6AE8}" type="presOf" srcId="{FEF5B5A3-922E-4828-970F-572EAEB6A91D}" destId="{B4BFC4BB-EB72-4F45-A7C2-65EF5B246956}" srcOrd="1" destOrd="0" presId="urn:microsoft.com/office/officeart/2005/8/layout/orgChart1"/>
    <dgm:cxn modelId="{760C7EED-C894-4338-A99C-C2E92CDFE616}" srcId="{943B0442-9A53-4BFF-A5D0-E15B2A31CD4A}" destId="{FEF5B5A3-922E-4828-970F-572EAEB6A91D}" srcOrd="1" destOrd="0" parTransId="{71F5B2AC-E93F-4C41-9DCF-BEA44CC5AA59}" sibTransId="{AEFF592D-A8CD-4926-97FA-0E5FFC429692}"/>
    <dgm:cxn modelId="{A83B6AEE-917A-48CF-9B0F-4909ED4E654D}" type="presOf" srcId="{84800CE4-CC64-4B5C-A72E-EC5AB28DAA4C}" destId="{C4A79423-112E-4959-91CF-5B250F46D792}" srcOrd="0" destOrd="0" presId="urn:microsoft.com/office/officeart/2005/8/layout/orgChart1"/>
    <dgm:cxn modelId="{08A06CF1-980A-4AD3-941E-14C205E44055}" type="presOf" srcId="{7E480BFD-0FB1-453D-B36E-4885AEEDC82B}" destId="{01EE4368-C39B-4EDF-8213-4CC892F06FBD}" srcOrd="0" destOrd="0" presId="urn:microsoft.com/office/officeart/2005/8/layout/orgChart1"/>
    <dgm:cxn modelId="{F533F3F6-D040-4794-A867-0671DB1915D8}" type="presOf" srcId="{8A910B4F-96E5-4949-BC86-BFF72CB2E9F5}" destId="{AC1023D8-E763-4C67-A820-81FB9729C5C3}" srcOrd="1" destOrd="0" presId="urn:microsoft.com/office/officeart/2005/8/layout/orgChart1"/>
    <dgm:cxn modelId="{FD567E70-889B-4BFB-9CDD-F43FA1A52AE9}" type="presParOf" srcId="{82C6063B-A341-4EE7-82A2-B91B47D33164}" destId="{E579121C-4354-483E-97CE-BDEB1A6AC996}" srcOrd="0" destOrd="0" presId="urn:microsoft.com/office/officeart/2005/8/layout/orgChart1"/>
    <dgm:cxn modelId="{1B26C765-6572-45C0-BA3D-96A343A84F45}" type="presParOf" srcId="{E579121C-4354-483E-97CE-BDEB1A6AC996}" destId="{58A7D100-82EB-49A2-8F84-C9424E90A477}" srcOrd="0" destOrd="0" presId="urn:microsoft.com/office/officeart/2005/8/layout/orgChart1"/>
    <dgm:cxn modelId="{9E3C7B6C-9DFA-4421-A7F6-DF2BAC88E8B9}" type="presParOf" srcId="{58A7D100-82EB-49A2-8F84-C9424E90A477}" destId="{C4A79423-112E-4959-91CF-5B250F46D792}" srcOrd="0" destOrd="0" presId="urn:microsoft.com/office/officeart/2005/8/layout/orgChart1"/>
    <dgm:cxn modelId="{88726105-3D51-4D6C-A4DD-678E38EF997D}" type="presParOf" srcId="{58A7D100-82EB-49A2-8F84-C9424E90A477}" destId="{97069042-1183-474E-AF94-605C2844F05C}" srcOrd="1" destOrd="0" presId="urn:microsoft.com/office/officeart/2005/8/layout/orgChart1"/>
    <dgm:cxn modelId="{43828B34-517E-409C-8D17-CA7958A4C4D8}" type="presParOf" srcId="{E579121C-4354-483E-97CE-BDEB1A6AC996}" destId="{9E9C8B9D-3837-409B-9B27-F3A39579C6D0}" srcOrd="1" destOrd="0" presId="urn:microsoft.com/office/officeart/2005/8/layout/orgChart1"/>
    <dgm:cxn modelId="{35DB8BD6-5D8F-44B1-8C5E-7BEE52323B63}" type="presParOf" srcId="{9E9C8B9D-3837-409B-9B27-F3A39579C6D0}" destId="{CC1FBA63-756F-461D-88F1-899F792D5715}" srcOrd="0" destOrd="0" presId="urn:microsoft.com/office/officeart/2005/8/layout/orgChart1"/>
    <dgm:cxn modelId="{1F999868-30D9-4318-B5C2-AD2DF82709D8}" type="presParOf" srcId="{9E9C8B9D-3837-409B-9B27-F3A39579C6D0}" destId="{1FF016CD-0E63-4311-81F0-B945B88C7C09}" srcOrd="1" destOrd="0" presId="urn:microsoft.com/office/officeart/2005/8/layout/orgChart1"/>
    <dgm:cxn modelId="{C9E81628-B683-4638-870E-D88B616EC2FD}" type="presParOf" srcId="{1FF016CD-0E63-4311-81F0-B945B88C7C09}" destId="{B70AAB31-B10B-4EE7-B1DB-4F0AFAF67045}" srcOrd="0" destOrd="0" presId="urn:microsoft.com/office/officeart/2005/8/layout/orgChart1"/>
    <dgm:cxn modelId="{C96051F7-30D6-44D9-A612-9BF0359A5353}" type="presParOf" srcId="{B70AAB31-B10B-4EE7-B1DB-4F0AFAF67045}" destId="{AC90C2AE-10A8-4974-855C-8F648A17B87A}" srcOrd="0" destOrd="0" presId="urn:microsoft.com/office/officeart/2005/8/layout/orgChart1"/>
    <dgm:cxn modelId="{30CCEA6B-E000-42F5-83CD-6F8782AF6FB1}" type="presParOf" srcId="{B70AAB31-B10B-4EE7-B1DB-4F0AFAF67045}" destId="{C78EEB8F-4C88-4E45-AB78-ECB18DAE89A3}" srcOrd="1" destOrd="0" presId="urn:microsoft.com/office/officeart/2005/8/layout/orgChart1"/>
    <dgm:cxn modelId="{33D280BC-2385-4CF0-AFB8-AC406E98A09B}" type="presParOf" srcId="{1FF016CD-0E63-4311-81F0-B945B88C7C09}" destId="{1835541C-F7AC-4F73-A60D-71C49947304D}" srcOrd="1" destOrd="0" presId="urn:microsoft.com/office/officeart/2005/8/layout/orgChart1"/>
    <dgm:cxn modelId="{2A25B47B-8288-4518-9F65-E2BD316CD7C7}" type="presParOf" srcId="{1835541C-F7AC-4F73-A60D-71C49947304D}" destId="{EB5C4E2C-9BD7-42CB-B688-7994EB5F42BE}" srcOrd="0" destOrd="0" presId="urn:microsoft.com/office/officeart/2005/8/layout/orgChart1"/>
    <dgm:cxn modelId="{8178D85D-00F5-402A-93EC-B9B61CCE48BB}" type="presParOf" srcId="{1835541C-F7AC-4F73-A60D-71C49947304D}" destId="{AB487990-8417-40D6-8BCB-48C4D306596A}" srcOrd="1" destOrd="0" presId="urn:microsoft.com/office/officeart/2005/8/layout/orgChart1"/>
    <dgm:cxn modelId="{560C3A88-AB54-42EC-849B-23ABDC6D3E38}" type="presParOf" srcId="{AB487990-8417-40D6-8BCB-48C4D306596A}" destId="{E6A2954E-34B8-4BFB-8D52-93684B15340E}" srcOrd="0" destOrd="0" presId="urn:microsoft.com/office/officeart/2005/8/layout/orgChart1"/>
    <dgm:cxn modelId="{16F62CD1-72D7-4A40-B291-3986B155A74A}" type="presParOf" srcId="{E6A2954E-34B8-4BFB-8D52-93684B15340E}" destId="{01EE4368-C39B-4EDF-8213-4CC892F06FBD}" srcOrd="0" destOrd="0" presId="urn:microsoft.com/office/officeart/2005/8/layout/orgChart1"/>
    <dgm:cxn modelId="{A7269895-02F3-4ECB-99F2-702BCDA31A4D}" type="presParOf" srcId="{E6A2954E-34B8-4BFB-8D52-93684B15340E}" destId="{D163B8A2-C00E-4AB6-9E40-9AD923039CA2}" srcOrd="1" destOrd="0" presId="urn:microsoft.com/office/officeart/2005/8/layout/orgChart1"/>
    <dgm:cxn modelId="{B613C7D8-6F0E-491B-B129-1CEB7C3F4DC8}" type="presParOf" srcId="{AB487990-8417-40D6-8BCB-48C4D306596A}" destId="{71FB58FE-08AA-41CE-82C8-69A4B5D21940}" srcOrd="1" destOrd="0" presId="urn:microsoft.com/office/officeart/2005/8/layout/orgChart1"/>
    <dgm:cxn modelId="{B1D877D2-45DA-4AF9-852D-57B9C2A8DC4A}" type="presParOf" srcId="{AB487990-8417-40D6-8BCB-48C4D306596A}" destId="{94175897-CFB9-45DA-82A5-30250598C4CE}" srcOrd="2" destOrd="0" presId="urn:microsoft.com/office/officeart/2005/8/layout/orgChart1"/>
    <dgm:cxn modelId="{53E110EF-19C8-4B3D-A3E9-85A68947D5BE}" type="presParOf" srcId="{1835541C-F7AC-4F73-A60D-71C49947304D}" destId="{66B22B95-97B8-4120-A371-EA66CDBCA420}" srcOrd="2" destOrd="0" presId="urn:microsoft.com/office/officeart/2005/8/layout/orgChart1"/>
    <dgm:cxn modelId="{8A1E3EAD-054C-49C6-AB01-E936EEB01A6C}" type="presParOf" srcId="{1835541C-F7AC-4F73-A60D-71C49947304D}" destId="{C28D0DBC-07DE-4074-A79A-5F8AAFEB3252}" srcOrd="3" destOrd="0" presId="urn:microsoft.com/office/officeart/2005/8/layout/orgChart1"/>
    <dgm:cxn modelId="{5590E74E-E03E-44BF-9CE6-66FF97DC2EF3}" type="presParOf" srcId="{C28D0DBC-07DE-4074-A79A-5F8AAFEB3252}" destId="{491FC661-2A56-4E93-8720-0739F87C7D78}" srcOrd="0" destOrd="0" presId="urn:microsoft.com/office/officeart/2005/8/layout/orgChart1"/>
    <dgm:cxn modelId="{B3FC17C3-912E-4138-AB22-C8DCFF0884EE}" type="presParOf" srcId="{491FC661-2A56-4E93-8720-0739F87C7D78}" destId="{E3DF4B1E-9B42-47B7-8FF8-A9ACE498B2EA}" srcOrd="0" destOrd="0" presId="urn:microsoft.com/office/officeart/2005/8/layout/orgChart1"/>
    <dgm:cxn modelId="{08938962-F201-44E2-8CE4-D198ADC80FE2}" type="presParOf" srcId="{491FC661-2A56-4E93-8720-0739F87C7D78}" destId="{179B428F-8E98-4A22-AA5F-E733F5D8AF77}" srcOrd="1" destOrd="0" presId="urn:microsoft.com/office/officeart/2005/8/layout/orgChart1"/>
    <dgm:cxn modelId="{EAC99040-949E-48FE-9FB0-1F79E454C132}" type="presParOf" srcId="{C28D0DBC-07DE-4074-A79A-5F8AAFEB3252}" destId="{98EF0629-996B-48F4-BCE3-97312A9EAA37}" srcOrd="1" destOrd="0" presId="urn:microsoft.com/office/officeart/2005/8/layout/orgChart1"/>
    <dgm:cxn modelId="{8AC12967-F3D0-41A9-BC47-44BEFC12DF2C}" type="presParOf" srcId="{C28D0DBC-07DE-4074-A79A-5F8AAFEB3252}" destId="{D2FE8ECB-C68F-43CA-8A8C-DF4A08AB4A2E}" srcOrd="2" destOrd="0" presId="urn:microsoft.com/office/officeart/2005/8/layout/orgChart1"/>
    <dgm:cxn modelId="{8D1C1B14-B5A9-49B8-B70D-3DFB9A007D0E}" type="presParOf" srcId="{1835541C-F7AC-4F73-A60D-71C49947304D}" destId="{AC4FF9F6-F14F-4A7C-AC3D-38176863DFC9}" srcOrd="4" destOrd="0" presId="urn:microsoft.com/office/officeart/2005/8/layout/orgChart1"/>
    <dgm:cxn modelId="{5832DE22-434D-4895-B6B5-CBEC43BC0D3D}" type="presParOf" srcId="{1835541C-F7AC-4F73-A60D-71C49947304D}" destId="{8FD82C86-9BAD-441C-B682-59B6902F6D2C}" srcOrd="5" destOrd="0" presId="urn:microsoft.com/office/officeart/2005/8/layout/orgChart1"/>
    <dgm:cxn modelId="{4689B83D-E8AC-421F-93C5-B14ADE54F5EC}" type="presParOf" srcId="{8FD82C86-9BAD-441C-B682-59B6902F6D2C}" destId="{D28C119A-5CEF-4DEE-B5A0-15DC4017D14A}" srcOrd="0" destOrd="0" presId="urn:microsoft.com/office/officeart/2005/8/layout/orgChart1"/>
    <dgm:cxn modelId="{5A137152-C90E-4D7C-8E67-151356BC4270}" type="presParOf" srcId="{D28C119A-5CEF-4DEE-B5A0-15DC4017D14A}" destId="{780096A4-E367-4167-83AD-E17D97054829}" srcOrd="0" destOrd="0" presId="urn:microsoft.com/office/officeart/2005/8/layout/orgChart1"/>
    <dgm:cxn modelId="{01B86182-7AD6-4E14-9764-9401D3982C85}" type="presParOf" srcId="{D28C119A-5CEF-4DEE-B5A0-15DC4017D14A}" destId="{F0904C1D-705B-49AC-9905-508C7559C941}" srcOrd="1" destOrd="0" presId="urn:microsoft.com/office/officeart/2005/8/layout/orgChart1"/>
    <dgm:cxn modelId="{A0624F85-D5C5-4DB0-9D73-6FF9AF5EC894}" type="presParOf" srcId="{8FD82C86-9BAD-441C-B682-59B6902F6D2C}" destId="{AC06EE30-959A-42DE-8E12-6663A5C7F1E7}" srcOrd="1" destOrd="0" presId="urn:microsoft.com/office/officeart/2005/8/layout/orgChart1"/>
    <dgm:cxn modelId="{853C4EB9-9B46-48AC-ABDB-083E59BC38CA}" type="presParOf" srcId="{8FD82C86-9BAD-441C-B682-59B6902F6D2C}" destId="{6866585F-25C0-4428-94AE-6C498DE68660}" srcOrd="2" destOrd="0" presId="urn:microsoft.com/office/officeart/2005/8/layout/orgChart1"/>
    <dgm:cxn modelId="{832D777B-F165-4E54-A177-3B7D5B83986A}" type="presParOf" srcId="{1FF016CD-0E63-4311-81F0-B945B88C7C09}" destId="{749B358E-3B9F-41F2-BAAE-6E66DAC45746}" srcOrd="2" destOrd="0" presId="urn:microsoft.com/office/officeart/2005/8/layout/orgChart1"/>
    <dgm:cxn modelId="{7464A8D2-2487-4D73-AFCD-06F6621857B5}" type="presParOf" srcId="{9E9C8B9D-3837-409B-9B27-F3A39579C6D0}" destId="{10483411-50D2-4134-A68D-F23DC4FC2B17}" srcOrd="2" destOrd="0" presId="urn:microsoft.com/office/officeart/2005/8/layout/orgChart1"/>
    <dgm:cxn modelId="{52CD4287-3357-4C5A-A17C-8990F4F1271A}" type="presParOf" srcId="{9E9C8B9D-3837-409B-9B27-F3A39579C6D0}" destId="{DCB240F8-FA42-4E16-8B4B-86FCA59AA606}" srcOrd="3" destOrd="0" presId="urn:microsoft.com/office/officeart/2005/8/layout/orgChart1"/>
    <dgm:cxn modelId="{360CAFEC-6BBD-48AA-B3B9-78F0CA3A83C9}" type="presParOf" srcId="{DCB240F8-FA42-4E16-8B4B-86FCA59AA606}" destId="{051DE82C-7AEA-49BD-ABB1-C0340942B24E}" srcOrd="0" destOrd="0" presId="urn:microsoft.com/office/officeart/2005/8/layout/orgChart1"/>
    <dgm:cxn modelId="{56575249-5F72-4DBC-A751-88A28F0B30FA}" type="presParOf" srcId="{051DE82C-7AEA-49BD-ABB1-C0340942B24E}" destId="{CFB38F8B-4C3A-4E69-AF00-895BED6A72AE}" srcOrd="0" destOrd="0" presId="urn:microsoft.com/office/officeart/2005/8/layout/orgChart1"/>
    <dgm:cxn modelId="{03FC60C1-6BDC-45BB-B19D-D31E9DDAA4DA}" type="presParOf" srcId="{051DE82C-7AEA-49BD-ABB1-C0340942B24E}" destId="{14CECE9F-D294-457A-B013-82A217916D7F}" srcOrd="1" destOrd="0" presId="urn:microsoft.com/office/officeart/2005/8/layout/orgChart1"/>
    <dgm:cxn modelId="{1B3660CA-A232-463B-838D-5F4B2A8CA683}" type="presParOf" srcId="{DCB240F8-FA42-4E16-8B4B-86FCA59AA606}" destId="{CFA8DBDF-CBD9-4926-9D61-9E54E7FC9970}" srcOrd="1" destOrd="0" presId="urn:microsoft.com/office/officeart/2005/8/layout/orgChart1"/>
    <dgm:cxn modelId="{F32840E3-F9AB-4177-8D52-EF159F63B41E}" type="presParOf" srcId="{CFA8DBDF-CBD9-4926-9D61-9E54E7FC9970}" destId="{990DF30E-8B24-4B43-BBE7-F2D55B023726}" srcOrd="0" destOrd="0" presId="urn:microsoft.com/office/officeart/2005/8/layout/orgChart1"/>
    <dgm:cxn modelId="{76FCEDB1-435B-43FC-B2B9-AA8626C6CF18}" type="presParOf" srcId="{CFA8DBDF-CBD9-4926-9D61-9E54E7FC9970}" destId="{C5DDF17B-14D8-4742-A651-A747CBC1BA8E}" srcOrd="1" destOrd="0" presId="urn:microsoft.com/office/officeart/2005/8/layout/orgChart1"/>
    <dgm:cxn modelId="{3FCE4F48-533D-4752-A35C-FFF9F0FF33D2}" type="presParOf" srcId="{C5DDF17B-14D8-4742-A651-A747CBC1BA8E}" destId="{B6C49E69-A361-468F-A3DD-EA6DE241E641}" srcOrd="0" destOrd="0" presId="urn:microsoft.com/office/officeart/2005/8/layout/orgChart1"/>
    <dgm:cxn modelId="{6B1ADB4B-3D7B-46D0-98AC-6F39C4F1D8CD}" type="presParOf" srcId="{B6C49E69-A361-468F-A3DD-EA6DE241E641}" destId="{FFC08463-7B03-4FFF-A933-1C0FA238551A}" srcOrd="0" destOrd="0" presId="urn:microsoft.com/office/officeart/2005/8/layout/orgChart1"/>
    <dgm:cxn modelId="{767C25E8-B951-42FF-ACCA-144DAA82E879}" type="presParOf" srcId="{B6C49E69-A361-468F-A3DD-EA6DE241E641}" destId="{AC1023D8-E763-4C67-A820-81FB9729C5C3}" srcOrd="1" destOrd="0" presId="urn:microsoft.com/office/officeart/2005/8/layout/orgChart1"/>
    <dgm:cxn modelId="{E55BDE9B-319B-4D42-8AAF-C1062A40EC66}" type="presParOf" srcId="{C5DDF17B-14D8-4742-A651-A747CBC1BA8E}" destId="{6BE0EE61-BDDC-46F3-AE6C-6D11DA98F92F}" srcOrd="1" destOrd="0" presId="urn:microsoft.com/office/officeart/2005/8/layout/orgChart1"/>
    <dgm:cxn modelId="{645E1F42-DA1F-47EF-9030-8E9E117DAFA6}" type="presParOf" srcId="{C5DDF17B-14D8-4742-A651-A747CBC1BA8E}" destId="{2093799D-7DD9-46FC-9108-C115829AEEA7}" srcOrd="2" destOrd="0" presId="urn:microsoft.com/office/officeart/2005/8/layout/orgChart1"/>
    <dgm:cxn modelId="{97C4D904-B58A-49EA-85BE-2727CCDDBC4E}" type="presParOf" srcId="{CFA8DBDF-CBD9-4926-9D61-9E54E7FC9970}" destId="{B755303E-BB21-4022-B294-CA490733DB3D}" srcOrd="2" destOrd="0" presId="urn:microsoft.com/office/officeart/2005/8/layout/orgChart1"/>
    <dgm:cxn modelId="{14204A01-5171-4D8F-8491-827D62059D48}" type="presParOf" srcId="{CFA8DBDF-CBD9-4926-9D61-9E54E7FC9970}" destId="{E2B5F70B-A551-4385-80C3-1B480B46EBE8}" srcOrd="3" destOrd="0" presId="urn:microsoft.com/office/officeart/2005/8/layout/orgChart1"/>
    <dgm:cxn modelId="{9683DF1A-64F7-402E-865A-C8F12ED25257}" type="presParOf" srcId="{E2B5F70B-A551-4385-80C3-1B480B46EBE8}" destId="{997CF9D4-3265-409A-9EDC-C45E5A2E0AC2}" srcOrd="0" destOrd="0" presId="urn:microsoft.com/office/officeart/2005/8/layout/orgChart1"/>
    <dgm:cxn modelId="{2C271D84-536E-482F-9C78-ABFC2FA357EF}" type="presParOf" srcId="{997CF9D4-3265-409A-9EDC-C45E5A2E0AC2}" destId="{A4712803-45D4-45F6-920D-01D2EEF48170}" srcOrd="0" destOrd="0" presId="urn:microsoft.com/office/officeart/2005/8/layout/orgChart1"/>
    <dgm:cxn modelId="{1FBEED08-55BE-4795-B841-2FB9031A9FBD}" type="presParOf" srcId="{997CF9D4-3265-409A-9EDC-C45E5A2E0AC2}" destId="{B4BFC4BB-EB72-4F45-A7C2-65EF5B246956}" srcOrd="1" destOrd="0" presId="urn:microsoft.com/office/officeart/2005/8/layout/orgChart1"/>
    <dgm:cxn modelId="{18CA95ED-F6C1-4B66-B8F1-0B238CFD38D3}" type="presParOf" srcId="{E2B5F70B-A551-4385-80C3-1B480B46EBE8}" destId="{111CC013-683A-4FD7-8EC3-8E741828D98A}" srcOrd="1" destOrd="0" presId="urn:microsoft.com/office/officeart/2005/8/layout/orgChart1"/>
    <dgm:cxn modelId="{AC7815F3-58B0-4CC4-9EAB-3202A49E90FD}" type="presParOf" srcId="{E2B5F70B-A551-4385-80C3-1B480B46EBE8}" destId="{309407C0-C2B2-4009-9B20-EA2C228B5398}" srcOrd="2" destOrd="0" presId="urn:microsoft.com/office/officeart/2005/8/layout/orgChart1"/>
    <dgm:cxn modelId="{1EA25F4E-EB50-4FC4-A054-A749C34773BB}" type="presParOf" srcId="{DCB240F8-FA42-4E16-8B4B-86FCA59AA606}" destId="{D30FC202-F84C-417A-AB62-5B0AA84A3144}" srcOrd="2" destOrd="0" presId="urn:microsoft.com/office/officeart/2005/8/layout/orgChart1"/>
    <dgm:cxn modelId="{916FE78B-BD23-4191-8C7C-936F5E396441}" type="presParOf" srcId="{9E9C8B9D-3837-409B-9B27-F3A39579C6D0}" destId="{C9C48B03-158F-4639-B92C-B7A8D25D29C5}" srcOrd="4" destOrd="0" presId="urn:microsoft.com/office/officeart/2005/8/layout/orgChart1"/>
    <dgm:cxn modelId="{B1DAD100-8F29-422E-9EE6-6F75E10AF0CE}" type="presParOf" srcId="{9E9C8B9D-3837-409B-9B27-F3A39579C6D0}" destId="{5D32B4EC-CC71-44F2-8C74-9ECB8459AC7C}" srcOrd="5" destOrd="0" presId="urn:microsoft.com/office/officeart/2005/8/layout/orgChart1"/>
    <dgm:cxn modelId="{2D5C8457-1FC5-4C33-8482-32D25C361320}" type="presParOf" srcId="{5D32B4EC-CC71-44F2-8C74-9ECB8459AC7C}" destId="{8FACE80B-7568-4A6D-84E7-E6501B27D115}" srcOrd="0" destOrd="0" presId="urn:microsoft.com/office/officeart/2005/8/layout/orgChart1"/>
    <dgm:cxn modelId="{3D87AB91-DB41-41B7-A527-6DE0E1A4EA85}" type="presParOf" srcId="{8FACE80B-7568-4A6D-84E7-E6501B27D115}" destId="{9E9C9739-642B-4B74-909C-D7635B8EF3F1}" srcOrd="0" destOrd="0" presId="urn:microsoft.com/office/officeart/2005/8/layout/orgChart1"/>
    <dgm:cxn modelId="{74DD2A9B-FB8D-46E1-8A6F-FBEFB6A135C1}" type="presParOf" srcId="{8FACE80B-7568-4A6D-84E7-E6501B27D115}" destId="{98A354AB-61D9-4BAC-AFB5-8F9F01DBD096}" srcOrd="1" destOrd="0" presId="urn:microsoft.com/office/officeart/2005/8/layout/orgChart1"/>
    <dgm:cxn modelId="{6EFEA235-4D0D-4D06-B3A1-1DD49044C682}" type="presParOf" srcId="{5D32B4EC-CC71-44F2-8C74-9ECB8459AC7C}" destId="{17F597F9-ACC9-4B59-B0F8-97366E74EA71}" srcOrd="1" destOrd="0" presId="urn:microsoft.com/office/officeart/2005/8/layout/orgChart1"/>
    <dgm:cxn modelId="{26118428-04A7-4591-ADC4-9F3F987C5997}" type="presParOf" srcId="{17F597F9-ACC9-4B59-B0F8-97366E74EA71}" destId="{9F231A76-FAE0-4793-A17A-9DCF757D4FFA}" srcOrd="0" destOrd="0" presId="urn:microsoft.com/office/officeart/2005/8/layout/orgChart1"/>
    <dgm:cxn modelId="{B6CFC643-DEA8-4127-982A-D66C75F4EA68}" type="presParOf" srcId="{17F597F9-ACC9-4B59-B0F8-97366E74EA71}" destId="{A1113EF2-4866-4A9E-A35B-ECF67DC160D1}" srcOrd="1" destOrd="0" presId="urn:microsoft.com/office/officeart/2005/8/layout/orgChart1"/>
    <dgm:cxn modelId="{CFEEF581-1577-44AC-855C-8CE578AD44AB}" type="presParOf" srcId="{A1113EF2-4866-4A9E-A35B-ECF67DC160D1}" destId="{8C4ED947-265F-4E4F-9158-9FA405252F1B}" srcOrd="0" destOrd="0" presId="urn:microsoft.com/office/officeart/2005/8/layout/orgChart1"/>
    <dgm:cxn modelId="{EE7F5189-666A-4B0F-9659-4CBA37DBB8FE}" type="presParOf" srcId="{8C4ED947-265F-4E4F-9158-9FA405252F1B}" destId="{8EEFB24A-1D2D-46E1-A564-59A8F50AF5E4}" srcOrd="0" destOrd="0" presId="urn:microsoft.com/office/officeart/2005/8/layout/orgChart1"/>
    <dgm:cxn modelId="{3657AE56-6B4E-4B26-9210-577DAD3B2E0E}" type="presParOf" srcId="{8C4ED947-265F-4E4F-9158-9FA405252F1B}" destId="{E1BE49B5-D047-4D26-AFB4-5FC13D0B779C}" srcOrd="1" destOrd="0" presId="urn:microsoft.com/office/officeart/2005/8/layout/orgChart1"/>
    <dgm:cxn modelId="{BC03ABCE-7A30-4400-A18A-824CB42DE99F}" type="presParOf" srcId="{A1113EF2-4866-4A9E-A35B-ECF67DC160D1}" destId="{97572A1C-67C7-438A-9170-482943C6ACE2}" srcOrd="1" destOrd="0" presId="urn:microsoft.com/office/officeart/2005/8/layout/orgChart1"/>
    <dgm:cxn modelId="{DF9B81FC-C848-41DC-B6A0-0CD6DA4ECD14}" type="presParOf" srcId="{A1113EF2-4866-4A9E-A35B-ECF67DC160D1}" destId="{9D7744BC-4C16-4146-B9AC-6BB453A74438}" srcOrd="2" destOrd="0" presId="urn:microsoft.com/office/officeart/2005/8/layout/orgChart1"/>
    <dgm:cxn modelId="{B252C33A-6AAF-464C-AEFA-84BAF036BB8F}" type="presParOf" srcId="{5D32B4EC-CC71-44F2-8C74-9ECB8459AC7C}" destId="{84C8428D-0E04-47A8-9060-18DFE8B4B0DE}" srcOrd="2" destOrd="0" presId="urn:microsoft.com/office/officeart/2005/8/layout/orgChart1"/>
    <dgm:cxn modelId="{D1B959C6-AC00-475D-BB98-2D9E475C8B8C}" type="presParOf" srcId="{E579121C-4354-483E-97CE-BDEB1A6AC996}" destId="{A8E4BE06-E067-4BE4-9172-B399E25FD0D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25668BD-8B4A-4BEA-AD67-0F6A5E157BBE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AF42C7-2036-4DB5-A093-FEA07D2E0C5C}">
      <dgm:prSet phldrT="[Текст]"/>
      <dgm:spPr/>
      <dgm:t>
        <a:bodyPr/>
        <a:lstStyle/>
        <a:p>
          <a:r>
            <a:rPr lang="ru-RU" dirty="0">
              <a:solidFill>
                <a:schemeClr val="tx2"/>
              </a:solidFill>
            </a:rPr>
            <a:t>Среднее образование</a:t>
          </a:r>
        </a:p>
      </dgm:t>
    </dgm:pt>
    <dgm:pt modelId="{AFAFB085-2B8A-4F37-9671-0A67ECD2F1A3}" type="parTrans" cxnId="{B6D0E84B-D464-40DF-9ECD-B8193B876E71}">
      <dgm:prSet/>
      <dgm:spPr/>
      <dgm:t>
        <a:bodyPr/>
        <a:lstStyle/>
        <a:p>
          <a:endParaRPr lang="ru-RU"/>
        </a:p>
      </dgm:t>
    </dgm:pt>
    <dgm:pt modelId="{E5FF0623-7117-4642-A7E9-F7CE5860684C}" type="sibTrans" cxnId="{B6D0E84B-D464-40DF-9ECD-B8193B876E71}">
      <dgm:prSet/>
      <dgm:spPr/>
      <dgm:t>
        <a:bodyPr/>
        <a:lstStyle/>
        <a:p>
          <a:endParaRPr lang="ru-RU"/>
        </a:p>
      </dgm:t>
    </dgm:pt>
    <dgm:pt modelId="{388D6D44-39DD-4000-B345-1475FCB2FB8F}">
      <dgm:prSet phldrT="[Текст]"/>
      <dgm:spPr/>
      <dgm:t>
        <a:bodyPr/>
        <a:lstStyle/>
        <a:p>
          <a:r>
            <a:rPr lang="ru-RU" dirty="0">
              <a:solidFill>
                <a:schemeClr val="tx2"/>
              </a:solidFill>
            </a:rPr>
            <a:t>Начальное образование</a:t>
          </a:r>
        </a:p>
      </dgm:t>
    </dgm:pt>
    <dgm:pt modelId="{8D762CED-167E-4618-955E-CAC725124A69}" type="parTrans" cxnId="{FE4B0BC1-BDEB-49CD-8579-3430462CBE35}">
      <dgm:prSet/>
      <dgm:spPr/>
      <dgm:t>
        <a:bodyPr/>
        <a:lstStyle/>
        <a:p>
          <a:endParaRPr lang="ru-RU"/>
        </a:p>
      </dgm:t>
    </dgm:pt>
    <dgm:pt modelId="{24966BE5-7819-48A1-BE66-50F5CEFF7384}" type="sibTrans" cxnId="{FE4B0BC1-BDEB-49CD-8579-3430462CBE35}">
      <dgm:prSet/>
      <dgm:spPr/>
      <dgm:t>
        <a:bodyPr/>
        <a:lstStyle/>
        <a:p>
          <a:endParaRPr lang="ru-RU"/>
        </a:p>
      </dgm:t>
    </dgm:pt>
    <dgm:pt modelId="{400FC3DB-E642-4E41-86B7-9FE6347EB0FC}">
      <dgm:prSet phldrT="[Текст]"/>
      <dgm:spPr/>
      <dgm:t>
        <a:bodyPr/>
        <a:lstStyle/>
        <a:p>
          <a:r>
            <a:rPr lang="ru-RU" dirty="0">
              <a:solidFill>
                <a:schemeClr val="tx2"/>
              </a:solidFill>
            </a:rPr>
            <a:t>Основное образование</a:t>
          </a:r>
        </a:p>
      </dgm:t>
    </dgm:pt>
    <dgm:pt modelId="{064A7518-F474-431E-9A40-A1357B7B3EC6}" type="parTrans" cxnId="{1BDE8379-39E2-4D65-804E-9CE6512E62D8}">
      <dgm:prSet/>
      <dgm:spPr/>
      <dgm:t>
        <a:bodyPr/>
        <a:lstStyle/>
        <a:p>
          <a:endParaRPr lang="ru-RU"/>
        </a:p>
      </dgm:t>
    </dgm:pt>
    <dgm:pt modelId="{90FCA9C5-3268-4751-BA60-4B09933099A4}" type="sibTrans" cxnId="{1BDE8379-39E2-4D65-804E-9CE6512E62D8}">
      <dgm:prSet/>
      <dgm:spPr/>
      <dgm:t>
        <a:bodyPr/>
        <a:lstStyle/>
        <a:p>
          <a:endParaRPr lang="ru-RU"/>
        </a:p>
      </dgm:t>
    </dgm:pt>
    <dgm:pt modelId="{941D4566-36F3-4097-AD09-41639F236E63}" type="pres">
      <dgm:prSet presAssocID="{125668BD-8B4A-4BEA-AD67-0F6A5E157BBE}" presName="linearFlow" presStyleCnt="0">
        <dgm:presLayoutVars>
          <dgm:resizeHandles val="exact"/>
        </dgm:presLayoutVars>
      </dgm:prSet>
      <dgm:spPr/>
    </dgm:pt>
    <dgm:pt modelId="{49CD4063-F13C-4EEC-81C7-65DF36E1A27D}" type="pres">
      <dgm:prSet presAssocID="{1EAF42C7-2036-4DB5-A093-FEA07D2E0C5C}" presName="node" presStyleLbl="node1" presStyleIdx="0" presStyleCnt="3" custScaleX="173124">
        <dgm:presLayoutVars>
          <dgm:bulletEnabled val="1"/>
        </dgm:presLayoutVars>
      </dgm:prSet>
      <dgm:spPr/>
    </dgm:pt>
    <dgm:pt modelId="{C2F7E951-DBC7-4D00-899F-1346E30C4014}" type="pres">
      <dgm:prSet presAssocID="{E5FF0623-7117-4642-A7E9-F7CE5860684C}" presName="sibTrans" presStyleLbl="sibTrans2D1" presStyleIdx="0" presStyleCnt="2"/>
      <dgm:spPr/>
    </dgm:pt>
    <dgm:pt modelId="{5A3A72F0-3F66-43F4-9A6B-11F3E9FD815C}" type="pres">
      <dgm:prSet presAssocID="{E5FF0623-7117-4642-A7E9-F7CE5860684C}" presName="connectorText" presStyleLbl="sibTrans2D1" presStyleIdx="0" presStyleCnt="2"/>
      <dgm:spPr/>
    </dgm:pt>
    <dgm:pt modelId="{98725C1F-A3B4-4E53-B489-057544CD330D}" type="pres">
      <dgm:prSet presAssocID="{400FC3DB-E642-4E41-86B7-9FE6347EB0FC}" presName="node" presStyleLbl="node1" presStyleIdx="1" presStyleCnt="3" custScaleX="173302">
        <dgm:presLayoutVars>
          <dgm:bulletEnabled val="1"/>
        </dgm:presLayoutVars>
      </dgm:prSet>
      <dgm:spPr/>
    </dgm:pt>
    <dgm:pt modelId="{7A45DF41-C6EC-4768-AA0F-413BBAC546E6}" type="pres">
      <dgm:prSet presAssocID="{90FCA9C5-3268-4751-BA60-4B09933099A4}" presName="sibTrans" presStyleLbl="sibTrans2D1" presStyleIdx="1" presStyleCnt="2"/>
      <dgm:spPr/>
    </dgm:pt>
    <dgm:pt modelId="{D350EFC6-B937-4D36-AFF2-F1B116541471}" type="pres">
      <dgm:prSet presAssocID="{90FCA9C5-3268-4751-BA60-4B09933099A4}" presName="connectorText" presStyleLbl="sibTrans2D1" presStyleIdx="1" presStyleCnt="2"/>
      <dgm:spPr/>
    </dgm:pt>
    <dgm:pt modelId="{86C27721-6566-4447-8701-036ABE861DFC}" type="pres">
      <dgm:prSet presAssocID="{388D6D44-39DD-4000-B345-1475FCB2FB8F}" presName="node" presStyleLbl="node1" presStyleIdx="2" presStyleCnt="3" custScaleX="181127" custLinFactNeighborX="-356">
        <dgm:presLayoutVars>
          <dgm:bulletEnabled val="1"/>
        </dgm:presLayoutVars>
      </dgm:prSet>
      <dgm:spPr/>
    </dgm:pt>
  </dgm:ptLst>
  <dgm:cxnLst>
    <dgm:cxn modelId="{B586DD0C-18AF-4D59-A3D2-C44C2BF1521B}" type="presOf" srcId="{E5FF0623-7117-4642-A7E9-F7CE5860684C}" destId="{5A3A72F0-3F66-43F4-9A6B-11F3E9FD815C}" srcOrd="1" destOrd="0" presId="urn:microsoft.com/office/officeart/2005/8/layout/process2"/>
    <dgm:cxn modelId="{1265301D-3D8B-4E5E-BCD2-321255D71FED}" type="presOf" srcId="{1EAF42C7-2036-4DB5-A093-FEA07D2E0C5C}" destId="{49CD4063-F13C-4EEC-81C7-65DF36E1A27D}" srcOrd="0" destOrd="0" presId="urn:microsoft.com/office/officeart/2005/8/layout/process2"/>
    <dgm:cxn modelId="{2DC10064-D497-4BDC-B188-50CB7D666F0A}" type="presOf" srcId="{90FCA9C5-3268-4751-BA60-4B09933099A4}" destId="{7A45DF41-C6EC-4768-AA0F-413BBAC546E6}" srcOrd="0" destOrd="0" presId="urn:microsoft.com/office/officeart/2005/8/layout/process2"/>
    <dgm:cxn modelId="{B6D0E84B-D464-40DF-9ECD-B8193B876E71}" srcId="{125668BD-8B4A-4BEA-AD67-0F6A5E157BBE}" destId="{1EAF42C7-2036-4DB5-A093-FEA07D2E0C5C}" srcOrd="0" destOrd="0" parTransId="{AFAFB085-2B8A-4F37-9671-0A67ECD2F1A3}" sibTransId="{E5FF0623-7117-4642-A7E9-F7CE5860684C}"/>
    <dgm:cxn modelId="{024B086C-5398-4FA8-A2FD-9FE80B0AC225}" type="presOf" srcId="{90FCA9C5-3268-4751-BA60-4B09933099A4}" destId="{D350EFC6-B937-4D36-AFF2-F1B116541471}" srcOrd="1" destOrd="0" presId="urn:microsoft.com/office/officeart/2005/8/layout/process2"/>
    <dgm:cxn modelId="{1BDE8379-39E2-4D65-804E-9CE6512E62D8}" srcId="{125668BD-8B4A-4BEA-AD67-0F6A5E157BBE}" destId="{400FC3DB-E642-4E41-86B7-9FE6347EB0FC}" srcOrd="1" destOrd="0" parTransId="{064A7518-F474-431E-9A40-A1357B7B3EC6}" sibTransId="{90FCA9C5-3268-4751-BA60-4B09933099A4}"/>
    <dgm:cxn modelId="{BCD94CA1-FFB4-45FA-9FBC-6EEADA749A7E}" type="presOf" srcId="{400FC3DB-E642-4E41-86B7-9FE6347EB0FC}" destId="{98725C1F-A3B4-4E53-B489-057544CD330D}" srcOrd="0" destOrd="0" presId="urn:microsoft.com/office/officeart/2005/8/layout/process2"/>
    <dgm:cxn modelId="{3C44DDB9-04A5-4597-818D-45D894F738CB}" type="presOf" srcId="{388D6D44-39DD-4000-B345-1475FCB2FB8F}" destId="{86C27721-6566-4447-8701-036ABE861DFC}" srcOrd="0" destOrd="0" presId="urn:microsoft.com/office/officeart/2005/8/layout/process2"/>
    <dgm:cxn modelId="{FE4B0BC1-BDEB-49CD-8579-3430462CBE35}" srcId="{125668BD-8B4A-4BEA-AD67-0F6A5E157BBE}" destId="{388D6D44-39DD-4000-B345-1475FCB2FB8F}" srcOrd="2" destOrd="0" parTransId="{8D762CED-167E-4618-955E-CAC725124A69}" sibTransId="{24966BE5-7819-48A1-BE66-50F5CEFF7384}"/>
    <dgm:cxn modelId="{795140CF-1844-46DE-8198-63A30DBCE856}" type="presOf" srcId="{E5FF0623-7117-4642-A7E9-F7CE5860684C}" destId="{C2F7E951-DBC7-4D00-899F-1346E30C4014}" srcOrd="0" destOrd="0" presId="urn:microsoft.com/office/officeart/2005/8/layout/process2"/>
    <dgm:cxn modelId="{BE06BEDE-08D6-4261-9B97-24AF915AB2A3}" type="presOf" srcId="{125668BD-8B4A-4BEA-AD67-0F6A5E157BBE}" destId="{941D4566-36F3-4097-AD09-41639F236E63}" srcOrd="0" destOrd="0" presId="urn:microsoft.com/office/officeart/2005/8/layout/process2"/>
    <dgm:cxn modelId="{68680297-3137-442C-9AEC-D308615DFF3B}" type="presParOf" srcId="{941D4566-36F3-4097-AD09-41639F236E63}" destId="{49CD4063-F13C-4EEC-81C7-65DF36E1A27D}" srcOrd="0" destOrd="0" presId="urn:microsoft.com/office/officeart/2005/8/layout/process2"/>
    <dgm:cxn modelId="{57E19197-56F0-47F7-8607-2411F24CB24B}" type="presParOf" srcId="{941D4566-36F3-4097-AD09-41639F236E63}" destId="{C2F7E951-DBC7-4D00-899F-1346E30C4014}" srcOrd="1" destOrd="0" presId="urn:microsoft.com/office/officeart/2005/8/layout/process2"/>
    <dgm:cxn modelId="{7346DE3E-8C05-4D54-9A85-DBFB8AFECB4A}" type="presParOf" srcId="{C2F7E951-DBC7-4D00-899F-1346E30C4014}" destId="{5A3A72F0-3F66-43F4-9A6B-11F3E9FD815C}" srcOrd="0" destOrd="0" presId="urn:microsoft.com/office/officeart/2005/8/layout/process2"/>
    <dgm:cxn modelId="{2C780F54-EB81-41D6-A7B1-F87184B319BF}" type="presParOf" srcId="{941D4566-36F3-4097-AD09-41639F236E63}" destId="{98725C1F-A3B4-4E53-B489-057544CD330D}" srcOrd="2" destOrd="0" presId="urn:microsoft.com/office/officeart/2005/8/layout/process2"/>
    <dgm:cxn modelId="{8D28CE02-BD16-4127-9D11-FF898A6C95FF}" type="presParOf" srcId="{941D4566-36F3-4097-AD09-41639F236E63}" destId="{7A45DF41-C6EC-4768-AA0F-413BBAC546E6}" srcOrd="3" destOrd="0" presId="urn:microsoft.com/office/officeart/2005/8/layout/process2"/>
    <dgm:cxn modelId="{E9A5EA1C-9FB0-40F4-B35F-31F9514F7AD5}" type="presParOf" srcId="{7A45DF41-C6EC-4768-AA0F-413BBAC546E6}" destId="{D350EFC6-B937-4D36-AFF2-F1B116541471}" srcOrd="0" destOrd="0" presId="urn:microsoft.com/office/officeart/2005/8/layout/process2"/>
    <dgm:cxn modelId="{A27A9DCD-CC6B-4418-8885-EF2B4533A8DC}" type="presParOf" srcId="{941D4566-36F3-4097-AD09-41639F236E63}" destId="{86C27721-6566-4447-8701-036ABE861DFC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25668BD-8B4A-4BEA-AD67-0F6A5E157BBE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AF42C7-2036-4DB5-A093-FEA07D2E0C5C}">
      <dgm:prSet phldrT="[Текст]"/>
      <dgm:spPr/>
      <dgm:t>
        <a:bodyPr/>
        <a:lstStyle/>
        <a:p>
          <a:r>
            <a:rPr lang="ru-RU" dirty="0">
              <a:solidFill>
                <a:schemeClr val="tx2"/>
              </a:solidFill>
            </a:rPr>
            <a:t>Среднее образование</a:t>
          </a:r>
        </a:p>
      </dgm:t>
    </dgm:pt>
    <dgm:pt modelId="{AFAFB085-2B8A-4F37-9671-0A67ECD2F1A3}" type="parTrans" cxnId="{B6D0E84B-D464-40DF-9ECD-B8193B876E71}">
      <dgm:prSet/>
      <dgm:spPr/>
      <dgm:t>
        <a:bodyPr/>
        <a:lstStyle/>
        <a:p>
          <a:endParaRPr lang="ru-RU"/>
        </a:p>
      </dgm:t>
    </dgm:pt>
    <dgm:pt modelId="{E5FF0623-7117-4642-A7E9-F7CE5860684C}" type="sibTrans" cxnId="{B6D0E84B-D464-40DF-9ECD-B8193B876E71}">
      <dgm:prSet/>
      <dgm:spPr/>
      <dgm:t>
        <a:bodyPr/>
        <a:lstStyle/>
        <a:p>
          <a:endParaRPr lang="ru-RU"/>
        </a:p>
      </dgm:t>
    </dgm:pt>
    <dgm:pt modelId="{388D6D44-39DD-4000-B345-1475FCB2FB8F}">
      <dgm:prSet phldrT="[Текст]"/>
      <dgm:spPr/>
      <dgm:t>
        <a:bodyPr/>
        <a:lstStyle/>
        <a:p>
          <a:r>
            <a:rPr lang="ru-RU" dirty="0">
              <a:solidFill>
                <a:schemeClr val="tx2"/>
              </a:solidFill>
            </a:rPr>
            <a:t>Начальное образование</a:t>
          </a:r>
        </a:p>
      </dgm:t>
    </dgm:pt>
    <dgm:pt modelId="{8D762CED-167E-4618-955E-CAC725124A69}" type="parTrans" cxnId="{FE4B0BC1-BDEB-49CD-8579-3430462CBE35}">
      <dgm:prSet/>
      <dgm:spPr/>
      <dgm:t>
        <a:bodyPr/>
        <a:lstStyle/>
        <a:p>
          <a:endParaRPr lang="ru-RU"/>
        </a:p>
      </dgm:t>
    </dgm:pt>
    <dgm:pt modelId="{24966BE5-7819-48A1-BE66-50F5CEFF7384}" type="sibTrans" cxnId="{FE4B0BC1-BDEB-49CD-8579-3430462CBE35}">
      <dgm:prSet/>
      <dgm:spPr/>
      <dgm:t>
        <a:bodyPr/>
        <a:lstStyle/>
        <a:p>
          <a:endParaRPr lang="ru-RU"/>
        </a:p>
      </dgm:t>
    </dgm:pt>
    <dgm:pt modelId="{400FC3DB-E642-4E41-86B7-9FE6347EB0FC}">
      <dgm:prSet phldrT="[Текст]"/>
      <dgm:spPr/>
      <dgm:t>
        <a:bodyPr/>
        <a:lstStyle/>
        <a:p>
          <a:r>
            <a:rPr lang="ru-RU" dirty="0">
              <a:solidFill>
                <a:schemeClr val="tx2"/>
              </a:solidFill>
            </a:rPr>
            <a:t>Основное образование</a:t>
          </a:r>
        </a:p>
      </dgm:t>
    </dgm:pt>
    <dgm:pt modelId="{064A7518-F474-431E-9A40-A1357B7B3EC6}" type="parTrans" cxnId="{1BDE8379-39E2-4D65-804E-9CE6512E62D8}">
      <dgm:prSet/>
      <dgm:spPr/>
      <dgm:t>
        <a:bodyPr/>
        <a:lstStyle/>
        <a:p>
          <a:endParaRPr lang="ru-RU"/>
        </a:p>
      </dgm:t>
    </dgm:pt>
    <dgm:pt modelId="{90FCA9C5-3268-4751-BA60-4B09933099A4}" type="sibTrans" cxnId="{1BDE8379-39E2-4D65-804E-9CE6512E62D8}">
      <dgm:prSet/>
      <dgm:spPr/>
      <dgm:t>
        <a:bodyPr/>
        <a:lstStyle/>
        <a:p>
          <a:endParaRPr lang="ru-RU"/>
        </a:p>
      </dgm:t>
    </dgm:pt>
    <dgm:pt modelId="{941D4566-36F3-4097-AD09-41639F236E63}" type="pres">
      <dgm:prSet presAssocID="{125668BD-8B4A-4BEA-AD67-0F6A5E157BBE}" presName="linearFlow" presStyleCnt="0">
        <dgm:presLayoutVars>
          <dgm:resizeHandles val="exact"/>
        </dgm:presLayoutVars>
      </dgm:prSet>
      <dgm:spPr/>
    </dgm:pt>
    <dgm:pt modelId="{49CD4063-F13C-4EEC-81C7-65DF36E1A27D}" type="pres">
      <dgm:prSet presAssocID="{1EAF42C7-2036-4DB5-A093-FEA07D2E0C5C}" presName="node" presStyleLbl="node1" presStyleIdx="0" presStyleCnt="3" custScaleX="187751">
        <dgm:presLayoutVars>
          <dgm:bulletEnabled val="1"/>
        </dgm:presLayoutVars>
      </dgm:prSet>
      <dgm:spPr/>
    </dgm:pt>
    <dgm:pt modelId="{C2F7E951-DBC7-4D00-899F-1346E30C4014}" type="pres">
      <dgm:prSet presAssocID="{E5FF0623-7117-4642-A7E9-F7CE5860684C}" presName="sibTrans" presStyleLbl="sibTrans2D1" presStyleIdx="0" presStyleCnt="2" custAng="10800000"/>
      <dgm:spPr/>
    </dgm:pt>
    <dgm:pt modelId="{5A3A72F0-3F66-43F4-9A6B-11F3E9FD815C}" type="pres">
      <dgm:prSet presAssocID="{E5FF0623-7117-4642-A7E9-F7CE5860684C}" presName="connectorText" presStyleLbl="sibTrans2D1" presStyleIdx="0" presStyleCnt="2"/>
      <dgm:spPr/>
    </dgm:pt>
    <dgm:pt modelId="{98725C1F-A3B4-4E53-B489-057544CD330D}" type="pres">
      <dgm:prSet presAssocID="{400FC3DB-E642-4E41-86B7-9FE6347EB0FC}" presName="node" presStyleLbl="node1" presStyleIdx="1" presStyleCnt="3" custScaleX="189138" custLinFactNeighborY="2957">
        <dgm:presLayoutVars>
          <dgm:bulletEnabled val="1"/>
        </dgm:presLayoutVars>
      </dgm:prSet>
      <dgm:spPr/>
    </dgm:pt>
    <dgm:pt modelId="{7A45DF41-C6EC-4768-AA0F-413BBAC546E6}" type="pres">
      <dgm:prSet presAssocID="{90FCA9C5-3268-4751-BA60-4B09933099A4}" presName="sibTrans" presStyleLbl="sibTrans2D1" presStyleIdx="1" presStyleCnt="2" custAng="10800000"/>
      <dgm:spPr/>
    </dgm:pt>
    <dgm:pt modelId="{D350EFC6-B937-4D36-AFF2-F1B116541471}" type="pres">
      <dgm:prSet presAssocID="{90FCA9C5-3268-4751-BA60-4B09933099A4}" presName="connectorText" presStyleLbl="sibTrans2D1" presStyleIdx="1" presStyleCnt="2"/>
      <dgm:spPr/>
    </dgm:pt>
    <dgm:pt modelId="{86C27721-6566-4447-8701-036ABE861DFC}" type="pres">
      <dgm:prSet presAssocID="{388D6D44-39DD-4000-B345-1475FCB2FB8F}" presName="node" presStyleLbl="node1" presStyleIdx="2" presStyleCnt="3" custScaleX="190999" custLinFactNeighborX="-1277" custLinFactNeighborY="0">
        <dgm:presLayoutVars>
          <dgm:bulletEnabled val="1"/>
        </dgm:presLayoutVars>
      </dgm:prSet>
      <dgm:spPr/>
    </dgm:pt>
  </dgm:ptLst>
  <dgm:cxnLst>
    <dgm:cxn modelId="{B586DD0C-18AF-4D59-A3D2-C44C2BF1521B}" type="presOf" srcId="{E5FF0623-7117-4642-A7E9-F7CE5860684C}" destId="{5A3A72F0-3F66-43F4-9A6B-11F3E9FD815C}" srcOrd="1" destOrd="0" presId="urn:microsoft.com/office/officeart/2005/8/layout/process2"/>
    <dgm:cxn modelId="{1265301D-3D8B-4E5E-BCD2-321255D71FED}" type="presOf" srcId="{1EAF42C7-2036-4DB5-A093-FEA07D2E0C5C}" destId="{49CD4063-F13C-4EEC-81C7-65DF36E1A27D}" srcOrd="0" destOrd="0" presId="urn:microsoft.com/office/officeart/2005/8/layout/process2"/>
    <dgm:cxn modelId="{2DC10064-D497-4BDC-B188-50CB7D666F0A}" type="presOf" srcId="{90FCA9C5-3268-4751-BA60-4B09933099A4}" destId="{7A45DF41-C6EC-4768-AA0F-413BBAC546E6}" srcOrd="0" destOrd="0" presId="urn:microsoft.com/office/officeart/2005/8/layout/process2"/>
    <dgm:cxn modelId="{B6D0E84B-D464-40DF-9ECD-B8193B876E71}" srcId="{125668BD-8B4A-4BEA-AD67-0F6A5E157BBE}" destId="{1EAF42C7-2036-4DB5-A093-FEA07D2E0C5C}" srcOrd="0" destOrd="0" parTransId="{AFAFB085-2B8A-4F37-9671-0A67ECD2F1A3}" sibTransId="{E5FF0623-7117-4642-A7E9-F7CE5860684C}"/>
    <dgm:cxn modelId="{024B086C-5398-4FA8-A2FD-9FE80B0AC225}" type="presOf" srcId="{90FCA9C5-3268-4751-BA60-4B09933099A4}" destId="{D350EFC6-B937-4D36-AFF2-F1B116541471}" srcOrd="1" destOrd="0" presId="urn:microsoft.com/office/officeart/2005/8/layout/process2"/>
    <dgm:cxn modelId="{1BDE8379-39E2-4D65-804E-9CE6512E62D8}" srcId="{125668BD-8B4A-4BEA-AD67-0F6A5E157BBE}" destId="{400FC3DB-E642-4E41-86B7-9FE6347EB0FC}" srcOrd="1" destOrd="0" parTransId="{064A7518-F474-431E-9A40-A1357B7B3EC6}" sibTransId="{90FCA9C5-3268-4751-BA60-4B09933099A4}"/>
    <dgm:cxn modelId="{BCD94CA1-FFB4-45FA-9FBC-6EEADA749A7E}" type="presOf" srcId="{400FC3DB-E642-4E41-86B7-9FE6347EB0FC}" destId="{98725C1F-A3B4-4E53-B489-057544CD330D}" srcOrd="0" destOrd="0" presId="urn:microsoft.com/office/officeart/2005/8/layout/process2"/>
    <dgm:cxn modelId="{3C44DDB9-04A5-4597-818D-45D894F738CB}" type="presOf" srcId="{388D6D44-39DD-4000-B345-1475FCB2FB8F}" destId="{86C27721-6566-4447-8701-036ABE861DFC}" srcOrd="0" destOrd="0" presId="urn:microsoft.com/office/officeart/2005/8/layout/process2"/>
    <dgm:cxn modelId="{FE4B0BC1-BDEB-49CD-8579-3430462CBE35}" srcId="{125668BD-8B4A-4BEA-AD67-0F6A5E157BBE}" destId="{388D6D44-39DD-4000-B345-1475FCB2FB8F}" srcOrd="2" destOrd="0" parTransId="{8D762CED-167E-4618-955E-CAC725124A69}" sibTransId="{24966BE5-7819-48A1-BE66-50F5CEFF7384}"/>
    <dgm:cxn modelId="{795140CF-1844-46DE-8198-63A30DBCE856}" type="presOf" srcId="{E5FF0623-7117-4642-A7E9-F7CE5860684C}" destId="{C2F7E951-DBC7-4D00-899F-1346E30C4014}" srcOrd="0" destOrd="0" presId="urn:microsoft.com/office/officeart/2005/8/layout/process2"/>
    <dgm:cxn modelId="{BE06BEDE-08D6-4261-9B97-24AF915AB2A3}" type="presOf" srcId="{125668BD-8B4A-4BEA-AD67-0F6A5E157BBE}" destId="{941D4566-36F3-4097-AD09-41639F236E63}" srcOrd="0" destOrd="0" presId="urn:microsoft.com/office/officeart/2005/8/layout/process2"/>
    <dgm:cxn modelId="{68680297-3137-442C-9AEC-D308615DFF3B}" type="presParOf" srcId="{941D4566-36F3-4097-AD09-41639F236E63}" destId="{49CD4063-F13C-4EEC-81C7-65DF36E1A27D}" srcOrd="0" destOrd="0" presId="urn:microsoft.com/office/officeart/2005/8/layout/process2"/>
    <dgm:cxn modelId="{57E19197-56F0-47F7-8607-2411F24CB24B}" type="presParOf" srcId="{941D4566-36F3-4097-AD09-41639F236E63}" destId="{C2F7E951-DBC7-4D00-899F-1346E30C4014}" srcOrd="1" destOrd="0" presId="urn:microsoft.com/office/officeart/2005/8/layout/process2"/>
    <dgm:cxn modelId="{7346DE3E-8C05-4D54-9A85-DBFB8AFECB4A}" type="presParOf" srcId="{C2F7E951-DBC7-4D00-899F-1346E30C4014}" destId="{5A3A72F0-3F66-43F4-9A6B-11F3E9FD815C}" srcOrd="0" destOrd="0" presId="urn:microsoft.com/office/officeart/2005/8/layout/process2"/>
    <dgm:cxn modelId="{2C780F54-EB81-41D6-A7B1-F87184B319BF}" type="presParOf" srcId="{941D4566-36F3-4097-AD09-41639F236E63}" destId="{98725C1F-A3B4-4E53-B489-057544CD330D}" srcOrd="2" destOrd="0" presId="urn:microsoft.com/office/officeart/2005/8/layout/process2"/>
    <dgm:cxn modelId="{8D28CE02-BD16-4127-9D11-FF898A6C95FF}" type="presParOf" srcId="{941D4566-36F3-4097-AD09-41639F236E63}" destId="{7A45DF41-C6EC-4768-AA0F-413BBAC546E6}" srcOrd="3" destOrd="0" presId="urn:microsoft.com/office/officeart/2005/8/layout/process2"/>
    <dgm:cxn modelId="{E9A5EA1C-9FB0-40F4-B35F-31F9514F7AD5}" type="presParOf" srcId="{7A45DF41-C6EC-4768-AA0F-413BBAC546E6}" destId="{D350EFC6-B937-4D36-AFF2-F1B116541471}" srcOrd="0" destOrd="0" presId="urn:microsoft.com/office/officeart/2005/8/layout/process2"/>
    <dgm:cxn modelId="{A27A9DCD-CC6B-4418-8885-EF2B4533A8DC}" type="presParOf" srcId="{941D4566-36F3-4097-AD09-41639F236E63}" destId="{86C27721-6566-4447-8701-036ABE861DFC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61D1F69-3DD1-41BC-A2D4-D0ADCFD6ACD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C43F435-085E-4806-8BA6-634E68BCEBD2}">
      <dgm:prSet/>
      <dgm:spPr/>
      <dgm:t>
        <a:bodyPr/>
        <a:lstStyle/>
        <a:p>
          <a:r>
            <a:rPr lang="ru-RU" dirty="0">
              <a:solidFill>
                <a:srgbClr val="0070C0"/>
              </a:solidFill>
            </a:rPr>
            <a:t>Новые требования к учителю:</a:t>
          </a:r>
        </a:p>
      </dgm:t>
    </dgm:pt>
    <dgm:pt modelId="{908C3842-6E53-4B2F-873F-7A5F7FCBC658}" type="parTrans" cxnId="{D8E51746-F94F-441F-99AF-87A71C79AC73}">
      <dgm:prSet/>
      <dgm:spPr/>
      <dgm:t>
        <a:bodyPr/>
        <a:lstStyle/>
        <a:p>
          <a:endParaRPr lang="ru-RU"/>
        </a:p>
      </dgm:t>
    </dgm:pt>
    <dgm:pt modelId="{AAEDC303-1E7F-4F2E-8EFF-41C346DA1D41}" type="sibTrans" cxnId="{D8E51746-F94F-441F-99AF-87A71C79AC73}">
      <dgm:prSet/>
      <dgm:spPr/>
      <dgm:t>
        <a:bodyPr/>
        <a:lstStyle/>
        <a:p>
          <a:endParaRPr lang="ru-RU"/>
        </a:p>
      </dgm:t>
    </dgm:pt>
    <dgm:pt modelId="{123B1D57-90CD-4DDC-BCAB-21ADA248CC2D}">
      <dgm:prSet/>
      <dgm:spPr/>
      <dgm:t>
        <a:bodyPr/>
        <a:lstStyle/>
        <a:p>
          <a:r>
            <a:rPr lang="ru-RU"/>
            <a:t>Организатор проектного обучения</a:t>
          </a:r>
          <a:endParaRPr lang="ru-RU" dirty="0"/>
        </a:p>
      </dgm:t>
    </dgm:pt>
    <dgm:pt modelId="{83B4A1D2-55B0-4D39-9D06-7818BC382220}" type="parTrans" cxnId="{911983D2-A723-47ED-B4A7-AF95C394FFBF}">
      <dgm:prSet/>
      <dgm:spPr/>
      <dgm:t>
        <a:bodyPr/>
        <a:lstStyle/>
        <a:p>
          <a:endParaRPr lang="ru-RU"/>
        </a:p>
      </dgm:t>
    </dgm:pt>
    <dgm:pt modelId="{8DDD7D40-2900-4B54-BFF7-C57EAA92DBE2}" type="sibTrans" cxnId="{911983D2-A723-47ED-B4A7-AF95C394FFBF}">
      <dgm:prSet/>
      <dgm:spPr/>
      <dgm:t>
        <a:bodyPr/>
        <a:lstStyle/>
        <a:p>
          <a:endParaRPr lang="ru-RU"/>
        </a:p>
      </dgm:t>
    </dgm:pt>
    <dgm:pt modelId="{46D4BE86-FAEF-43A1-964E-82F7DE665AD6}">
      <dgm:prSet/>
      <dgm:spPr/>
      <dgm:t>
        <a:bodyPr/>
        <a:lstStyle/>
        <a:p>
          <a:r>
            <a:rPr lang="ru-RU" dirty="0"/>
            <a:t>Тьютор -  сопровождение реализации индивидуальных образовательных программ</a:t>
          </a:r>
        </a:p>
      </dgm:t>
    </dgm:pt>
    <dgm:pt modelId="{70AF5946-3659-4317-9B07-2B0889DD8F35}" type="parTrans" cxnId="{0E0077DE-EEE3-43F9-BA84-FC9E507F0306}">
      <dgm:prSet/>
      <dgm:spPr/>
      <dgm:t>
        <a:bodyPr/>
        <a:lstStyle/>
        <a:p>
          <a:endParaRPr lang="ru-RU"/>
        </a:p>
      </dgm:t>
    </dgm:pt>
    <dgm:pt modelId="{31D8AD85-6F93-4A1C-A179-525B65A9CE30}" type="sibTrans" cxnId="{0E0077DE-EEE3-43F9-BA84-FC9E507F0306}">
      <dgm:prSet/>
      <dgm:spPr/>
      <dgm:t>
        <a:bodyPr/>
        <a:lstStyle/>
        <a:p>
          <a:endParaRPr lang="ru-RU"/>
        </a:p>
      </dgm:t>
    </dgm:pt>
    <dgm:pt modelId="{6B260C25-239D-46DC-80CE-8A33D21DE3DE}">
      <dgm:prSet/>
      <dgm:spPr/>
      <dgm:t>
        <a:bodyPr/>
        <a:lstStyle/>
        <a:p>
          <a:r>
            <a:rPr lang="ru-RU" dirty="0"/>
            <a:t>Разработчик образовательных траекторий</a:t>
          </a:r>
        </a:p>
      </dgm:t>
    </dgm:pt>
    <dgm:pt modelId="{676B97CC-F79D-4DD4-82C5-7999391CBE17}" type="parTrans" cxnId="{84AE8068-066C-4AD6-80F9-7ED2B768FCD8}">
      <dgm:prSet/>
      <dgm:spPr/>
    </dgm:pt>
    <dgm:pt modelId="{C1F0BC7F-D34C-4053-B0EC-4395B85F410F}" type="sibTrans" cxnId="{84AE8068-066C-4AD6-80F9-7ED2B768FCD8}">
      <dgm:prSet/>
      <dgm:spPr/>
    </dgm:pt>
    <dgm:pt modelId="{AF7C1289-4BD3-44FF-BD2F-8178FE550A39}">
      <dgm:prSet/>
      <dgm:spPr/>
      <dgm:t>
        <a:bodyPr/>
        <a:lstStyle/>
        <a:p>
          <a:r>
            <a:rPr lang="ru-RU" dirty="0"/>
            <a:t>Модератор</a:t>
          </a:r>
        </a:p>
      </dgm:t>
    </dgm:pt>
    <dgm:pt modelId="{5FDDADE7-3421-4B7D-9442-D52D00ED3F64}" type="parTrans" cxnId="{A2A4F88A-EDF4-4A0E-AA6B-6F9BB5A443F0}">
      <dgm:prSet/>
      <dgm:spPr/>
    </dgm:pt>
    <dgm:pt modelId="{D3C4F141-8D81-40B6-8F52-2A4B0C8D5393}" type="sibTrans" cxnId="{A2A4F88A-EDF4-4A0E-AA6B-6F9BB5A443F0}">
      <dgm:prSet/>
      <dgm:spPr/>
    </dgm:pt>
    <dgm:pt modelId="{0292C53E-FC50-444C-9977-C547454A3931}">
      <dgm:prSet/>
      <dgm:spPr/>
      <dgm:t>
        <a:bodyPr/>
        <a:lstStyle/>
        <a:p>
          <a:r>
            <a:rPr lang="ru-RU" dirty="0"/>
            <a:t>Координатор образовательных онлайн – платформ</a:t>
          </a:r>
        </a:p>
      </dgm:t>
    </dgm:pt>
    <dgm:pt modelId="{4260125D-796B-4D22-BC0A-BA658C5A59DF}" type="parTrans" cxnId="{52F3648E-6FAA-44D2-8ABC-E21AD34F986D}">
      <dgm:prSet/>
      <dgm:spPr/>
      <dgm:t>
        <a:bodyPr/>
        <a:lstStyle/>
        <a:p>
          <a:endParaRPr lang="ru-RU"/>
        </a:p>
      </dgm:t>
    </dgm:pt>
    <dgm:pt modelId="{EEAFE0FC-320C-4196-A7AB-A18988BF5E81}" type="sibTrans" cxnId="{52F3648E-6FAA-44D2-8ABC-E21AD34F986D}">
      <dgm:prSet/>
      <dgm:spPr/>
      <dgm:t>
        <a:bodyPr/>
        <a:lstStyle/>
        <a:p>
          <a:endParaRPr lang="ru-RU"/>
        </a:p>
      </dgm:t>
    </dgm:pt>
    <dgm:pt modelId="{766A2C3B-5B8D-4916-A4AE-7D60374441F0}">
      <dgm:prSet/>
      <dgm:spPr/>
      <dgm:t>
        <a:bodyPr/>
        <a:lstStyle/>
        <a:p>
          <a:r>
            <a:rPr lang="ru-RU" dirty="0" err="1"/>
            <a:t>Игропедагог</a:t>
          </a:r>
          <a:endParaRPr lang="ru-RU" dirty="0"/>
        </a:p>
      </dgm:t>
    </dgm:pt>
    <dgm:pt modelId="{A12FCD9C-FA2C-46B4-AD4E-F0B5483FF302}" type="parTrans" cxnId="{A7CA0F0B-5CA6-46AC-B8A8-9626EDCA990E}">
      <dgm:prSet/>
      <dgm:spPr/>
      <dgm:t>
        <a:bodyPr/>
        <a:lstStyle/>
        <a:p>
          <a:endParaRPr lang="ru-RU"/>
        </a:p>
      </dgm:t>
    </dgm:pt>
    <dgm:pt modelId="{FE3D53C6-0976-451C-8F00-4689BA34D34E}" type="sibTrans" cxnId="{A7CA0F0B-5CA6-46AC-B8A8-9626EDCA990E}">
      <dgm:prSet/>
      <dgm:spPr/>
      <dgm:t>
        <a:bodyPr/>
        <a:lstStyle/>
        <a:p>
          <a:endParaRPr lang="ru-RU"/>
        </a:p>
      </dgm:t>
    </dgm:pt>
    <dgm:pt modelId="{95B37DB2-2D57-4B04-A26B-2620FF41BF4F}" type="pres">
      <dgm:prSet presAssocID="{261D1F69-3DD1-41BC-A2D4-D0ADCFD6ACDD}" presName="Name0" presStyleCnt="0">
        <dgm:presLayoutVars>
          <dgm:dir/>
          <dgm:animLvl val="lvl"/>
          <dgm:resizeHandles val="exact"/>
        </dgm:presLayoutVars>
      </dgm:prSet>
      <dgm:spPr/>
    </dgm:pt>
    <dgm:pt modelId="{6CECD8C8-E45F-49A6-AE1E-3045386C0285}" type="pres">
      <dgm:prSet presAssocID="{FC43F435-085E-4806-8BA6-634E68BCEBD2}" presName="linNode" presStyleCnt="0"/>
      <dgm:spPr/>
    </dgm:pt>
    <dgm:pt modelId="{A230A900-AC32-4153-8F31-306A0D36A0A3}" type="pres">
      <dgm:prSet presAssocID="{FC43F435-085E-4806-8BA6-634E68BCEBD2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FD299B60-A71A-4BEF-9011-A07AF8B44827}" type="pres">
      <dgm:prSet presAssocID="{FC43F435-085E-4806-8BA6-634E68BCEBD2}" presName="descendantText" presStyleLbl="alignAccFollowNode1" presStyleIdx="0" presStyleCnt="1" custScaleY="119552">
        <dgm:presLayoutVars>
          <dgm:bulletEnabled val="1"/>
        </dgm:presLayoutVars>
      </dgm:prSet>
      <dgm:spPr/>
    </dgm:pt>
  </dgm:ptLst>
  <dgm:cxnLst>
    <dgm:cxn modelId="{A7CA0F0B-5CA6-46AC-B8A8-9626EDCA990E}" srcId="{FC43F435-085E-4806-8BA6-634E68BCEBD2}" destId="{766A2C3B-5B8D-4916-A4AE-7D60374441F0}" srcOrd="5" destOrd="0" parTransId="{A12FCD9C-FA2C-46B4-AD4E-F0B5483FF302}" sibTransId="{FE3D53C6-0976-451C-8F00-4689BA34D34E}"/>
    <dgm:cxn modelId="{EDA09720-C980-4959-902D-D1E36CB25B62}" type="presOf" srcId="{261D1F69-3DD1-41BC-A2D4-D0ADCFD6ACDD}" destId="{95B37DB2-2D57-4B04-A26B-2620FF41BF4F}" srcOrd="0" destOrd="0" presId="urn:microsoft.com/office/officeart/2005/8/layout/vList5"/>
    <dgm:cxn modelId="{6933B321-B7F6-4C0C-BCD8-B7AC942D69DF}" type="presOf" srcId="{6B260C25-239D-46DC-80CE-8A33D21DE3DE}" destId="{FD299B60-A71A-4BEF-9011-A07AF8B44827}" srcOrd="0" destOrd="2" presId="urn:microsoft.com/office/officeart/2005/8/layout/vList5"/>
    <dgm:cxn modelId="{A776EF38-4F9C-40AA-8122-1C2C4B3D1551}" type="presOf" srcId="{FC43F435-085E-4806-8BA6-634E68BCEBD2}" destId="{A230A900-AC32-4153-8F31-306A0D36A0A3}" srcOrd="0" destOrd="0" presId="urn:microsoft.com/office/officeart/2005/8/layout/vList5"/>
    <dgm:cxn modelId="{0D386544-E9D4-4209-80CD-FD31F0EBB5E7}" type="presOf" srcId="{123B1D57-90CD-4DDC-BCAB-21ADA248CC2D}" destId="{FD299B60-A71A-4BEF-9011-A07AF8B44827}" srcOrd="0" destOrd="0" presId="urn:microsoft.com/office/officeart/2005/8/layout/vList5"/>
    <dgm:cxn modelId="{D8E51746-F94F-441F-99AF-87A71C79AC73}" srcId="{261D1F69-3DD1-41BC-A2D4-D0ADCFD6ACDD}" destId="{FC43F435-085E-4806-8BA6-634E68BCEBD2}" srcOrd="0" destOrd="0" parTransId="{908C3842-6E53-4B2F-873F-7A5F7FCBC658}" sibTransId="{AAEDC303-1E7F-4F2E-8EFF-41C346DA1D41}"/>
    <dgm:cxn modelId="{13011E46-7FD9-4334-8E66-BC91ACA447E7}" type="presOf" srcId="{766A2C3B-5B8D-4916-A4AE-7D60374441F0}" destId="{FD299B60-A71A-4BEF-9011-A07AF8B44827}" srcOrd="0" destOrd="5" presId="urn:microsoft.com/office/officeart/2005/8/layout/vList5"/>
    <dgm:cxn modelId="{84AE8068-066C-4AD6-80F9-7ED2B768FCD8}" srcId="{FC43F435-085E-4806-8BA6-634E68BCEBD2}" destId="{6B260C25-239D-46DC-80CE-8A33D21DE3DE}" srcOrd="2" destOrd="0" parTransId="{676B97CC-F79D-4DD4-82C5-7999391CBE17}" sibTransId="{C1F0BC7F-D34C-4053-B0EC-4395B85F410F}"/>
    <dgm:cxn modelId="{A2A4F88A-EDF4-4A0E-AA6B-6F9BB5A443F0}" srcId="{FC43F435-085E-4806-8BA6-634E68BCEBD2}" destId="{AF7C1289-4BD3-44FF-BD2F-8178FE550A39}" srcOrd="3" destOrd="0" parTransId="{5FDDADE7-3421-4B7D-9442-D52D00ED3F64}" sibTransId="{D3C4F141-8D81-40B6-8F52-2A4B0C8D5393}"/>
    <dgm:cxn modelId="{52F3648E-6FAA-44D2-8ABC-E21AD34F986D}" srcId="{FC43F435-085E-4806-8BA6-634E68BCEBD2}" destId="{0292C53E-FC50-444C-9977-C547454A3931}" srcOrd="4" destOrd="0" parTransId="{4260125D-796B-4D22-BC0A-BA658C5A59DF}" sibTransId="{EEAFE0FC-320C-4196-A7AB-A18988BF5E81}"/>
    <dgm:cxn modelId="{0821E294-DF84-4A37-A357-3E0B5593F3B8}" type="presOf" srcId="{AF7C1289-4BD3-44FF-BD2F-8178FE550A39}" destId="{FD299B60-A71A-4BEF-9011-A07AF8B44827}" srcOrd="0" destOrd="3" presId="urn:microsoft.com/office/officeart/2005/8/layout/vList5"/>
    <dgm:cxn modelId="{A48CABA5-1451-4B99-BDBE-58DED6CF3140}" type="presOf" srcId="{46D4BE86-FAEF-43A1-964E-82F7DE665AD6}" destId="{FD299B60-A71A-4BEF-9011-A07AF8B44827}" srcOrd="0" destOrd="1" presId="urn:microsoft.com/office/officeart/2005/8/layout/vList5"/>
    <dgm:cxn modelId="{36495BA8-8669-4189-ACBA-3AEBB16767F1}" type="presOf" srcId="{0292C53E-FC50-444C-9977-C547454A3931}" destId="{FD299B60-A71A-4BEF-9011-A07AF8B44827}" srcOrd="0" destOrd="4" presId="urn:microsoft.com/office/officeart/2005/8/layout/vList5"/>
    <dgm:cxn modelId="{911983D2-A723-47ED-B4A7-AF95C394FFBF}" srcId="{FC43F435-085E-4806-8BA6-634E68BCEBD2}" destId="{123B1D57-90CD-4DDC-BCAB-21ADA248CC2D}" srcOrd="0" destOrd="0" parTransId="{83B4A1D2-55B0-4D39-9D06-7818BC382220}" sibTransId="{8DDD7D40-2900-4B54-BFF7-C57EAA92DBE2}"/>
    <dgm:cxn modelId="{0E0077DE-EEE3-43F9-BA84-FC9E507F0306}" srcId="{FC43F435-085E-4806-8BA6-634E68BCEBD2}" destId="{46D4BE86-FAEF-43A1-964E-82F7DE665AD6}" srcOrd="1" destOrd="0" parTransId="{70AF5946-3659-4317-9B07-2B0889DD8F35}" sibTransId="{31D8AD85-6F93-4A1C-A179-525B65A9CE30}"/>
    <dgm:cxn modelId="{131D4BD0-19EB-44B5-A73A-E7A4B293829E}" type="presParOf" srcId="{95B37DB2-2D57-4B04-A26B-2620FF41BF4F}" destId="{6CECD8C8-E45F-49A6-AE1E-3045386C0285}" srcOrd="0" destOrd="0" presId="urn:microsoft.com/office/officeart/2005/8/layout/vList5"/>
    <dgm:cxn modelId="{1237849A-18B7-47F6-952B-D9454F379D04}" type="presParOf" srcId="{6CECD8C8-E45F-49A6-AE1E-3045386C0285}" destId="{A230A900-AC32-4153-8F31-306A0D36A0A3}" srcOrd="0" destOrd="0" presId="urn:microsoft.com/office/officeart/2005/8/layout/vList5"/>
    <dgm:cxn modelId="{338D7D19-5BF2-4E79-AD42-AE310F671DB9}" type="presParOf" srcId="{6CECD8C8-E45F-49A6-AE1E-3045386C0285}" destId="{FD299B60-A71A-4BEF-9011-A07AF8B4482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AAA205-1CFE-465B-9051-F4FAF98FD23E}">
      <dsp:nvSpPr>
        <dsp:cNvPr id="0" name=""/>
        <dsp:cNvSpPr/>
      </dsp:nvSpPr>
      <dsp:spPr>
        <a:xfrm>
          <a:off x="2842" y="0"/>
          <a:ext cx="2979539" cy="53736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solidFill>
                <a:schemeClr val="tx2"/>
              </a:solidFill>
            </a:rPr>
            <a:t>Старшая школа – не окончание общего, а старт другого, </a:t>
          </a:r>
          <a:r>
            <a:rPr lang="ru-RU" sz="1500" u="sng" kern="1200" dirty="0">
              <a:solidFill>
                <a:schemeClr val="tx2"/>
              </a:solidFill>
            </a:rPr>
            <a:t>нешкольного типа образования </a:t>
          </a:r>
          <a:r>
            <a:rPr lang="ru-RU" sz="1500" kern="1200" dirty="0">
              <a:solidFill>
                <a:schemeClr val="tx2"/>
              </a:solidFill>
            </a:rPr>
            <a:t>(И.И. Калина)</a:t>
          </a:r>
        </a:p>
      </dsp:txBody>
      <dsp:txXfrm>
        <a:off x="2842" y="2149474"/>
        <a:ext cx="2979539" cy="2149474"/>
      </dsp:txXfrm>
    </dsp:sp>
    <dsp:sp modelId="{7FA3AFA3-5E62-4FF4-A40E-0631D603617E}">
      <dsp:nvSpPr>
        <dsp:cNvPr id="0" name=""/>
        <dsp:cNvSpPr/>
      </dsp:nvSpPr>
      <dsp:spPr>
        <a:xfrm>
          <a:off x="597893" y="322421"/>
          <a:ext cx="1789437" cy="1789437"/>
        </a:xfrm>
        <a:prstGeom prst="ellipse">
          <a:avLst/>
        </a:prstGeom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09801C-D7E8-458F-9A50-C0DF50CF1849}">
      <dsp:nvSpPr>
        <dsp:cNvPr id="0" name=""/>
        <dsp:cNvSpPr/>
      </dsp:nvSpPr>
      <dsp:spPr>
        <a:xfrm>
          <a:off x="3071767" y="0"/>
          <a:ext cx="2979539" cy="53736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solidFill>
                <a:schemeClr val="tx2"/>
              </a:solidFill>
            </a:rPr>
            <a:t>Смена базовой институциональной формы в сфере образования: от «школы» к «</a:t>
          </a:r>
          <a:r>
            <a:rPr lang="ru-RU" sz="1500" u="sng" kern="1200" dirty="0">
              <a:solidFill>
                <a:schemeClr val="tx2"/>
              </a:solidFill>
            </a:rPr>
            <a:t>индивидуальной образовательной программе</a:t>
          </a:r>
          <a:r>
            <a:rPr lang="ru-RU" sz="1500" kern="1200" dirty="0">
              <a:solidFill>
                <a:schemeClr val="tx2"/>
              </a:solidFill>
            </a:rPr>
            <a:t>»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solidFill>
                <a:schemeClr val="tx2"/>
              </a:solidFill>
            </a:rPr>
            <a:t> (П.Г. Щедровицкий)</a:t>
          </a:r>
        </a:p>
      </dsp:txBody>
      <dsp:txXfrm>
        <a:off x="3071767" y="2149474"/>
        <a:ext cx="2979539" cy="2149474"/>
      </dsp:txXfrm>
    </dsp:sp>
    <dsp:sp modelId="{54245D99-124D-494F-AB44-4F8E9F703602}">
      <dsp:nvSpPr>
        <dsp:cNvPr id="0" name=""/>
        <dsp:cNvSpPr/>
      </dsp:nvSpPr>
      <dsp:spPr>
        <a:xfrm>
          <a:off x="3666818" y="322421"/>
          <a:ext cx="1789437" cy="1789437"/>
        </a:xfrm>
        <a:prstGeom prst="ellipse">
          <a:avLst/>
        </a:prstGeom>
        <a:blipFill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188E67-ACEA-4D73-A8D2-3F779F701095}">
      <dsp:nvSpPr>
        <dsp:cNvPr id="0" name=""/>
        <dsp:cNvSpPr/>
      </dsp:nvSpPr>
      <dsp:spPr>
        <a:xfrm>
          <a:off x="6140693" y="0"/>
          <a:ext cx="2979539" cy="53736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solidFill>
                <a:schemeClr val="tx2"/>
              </a:solidFill>
            </a:rPr>
            <a:t>Новый тип учреждения - </a:t>
          </a:r>
          <a:r>
            <a:rPr lang="ru-RU" sz="1500" u="sng" kern="1200" dirty="0">
              <a:solidFill>
                <a:schemeClr val="tx2"/>
              </a:solidFill>
            </a:rPr>
            <a:t>интегрированное социальное учреждение</a:t>
          </a:r>
          <a:r>
            <a:rPr lang="ru-RU" sz="1500" kern="1200" dirty="0">
              <a:solidFill>
                <a:schemeClr val="tx2"/>
              </a:solidFill>
            </a:rPr>
            <a:t>, оказывающее многопрофильные услуги в сфере образования, культуры, спорта, социального обеспечения и здравоохранения (Стратегия 2020)</a:t>
          </a:r>
        </a:p>
      </dsp:txBody>
      <dsp:txXfrm>
        <a:off x="6140693" y="2149474"/>
        <a:ext cx="2979539" cy="2149474"/>
      </dsp:txXfrm>
    </dsp:sp>
    <dsp:sp modelId="{C29FE1F9-E5D7-4D27-A70D-61B827C8AB84}">
      <dsp:nvSpPr>
        <dsp:cNvPr id="0" name=""/>
        <dsp:cNvSpPr/>
      </dsp:nvSpPr>
      <dsp:spPr>
        <a:xfrm>
          <a:off x="6745335" y="313688"/>
          <a:ext cx="1789437" cy="1789437"/>
        </a:xfrm>
        <a:prstGeom prst="ellipse">
          <a:avLst/>
        </a:prstGeom>
        <a:blipFill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74677E-12F2-4E7C-AB3D-84B03DC5BE63}">
      <dsp:nvSpPr>
        <dsp:cNvPr id="0" name=""/>
        <dsp:cNvSpPr/>
      </dsp:nvSpPr>
      <dsp:spPr>
        <a:xfrm>
          <a:off x="9209618" y="0"/>
          <a:ext cx="2979539" cy="53736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solidFill>
                <a:schemeClr val="tx2"/>
              </a:solidFill>
            </a:rPr>
            <a:t>Старшая школа – это пространство проб переноса сформированных  в основной школе компетенций на внешние, </a:t>
          </a:r>
          <a:r>
            <a:rPr lang="ru-RU" sz="1500" kern="1200" dirty="0" err="1">
              <a:solidFill>
                <a:schemeClr val="tx2"/>
              </a:solidFill>
            </a:rPr>
            <a:t>внепредметные</a:t>
          </a:r>
          <a:r>
            <a:rPr lang="ru-RU" sz="1500" kern="1200" dirty="0">
              <a:solidFill>
                <a:schemeClr val="tx2"/>
              </a:solidFill>
            </a:rPr>
            <a:t> ситуации</a:t>
          </a:r>
        </a:p>
      </dsp:txBody>
      <dsp:txXfrm>
        <a:off x="9209618" y="2149474"/>
        <a:ext cx="2979539" cy="2149474"/>
      </dsp:txXfrm>
    </dsp:sp>
    <dsp:sp modelId="{FA6158B4-58C2-4DC8-BCA4-A17B47514C73}">
      <dsp:nvSpPr>
        <dsp:cNvPr id="0" name=""/>
        <dsp:cNvSpPr/>
      </dsp:nvSpPr>
      <dsp:spPr>
        <a:xfrm>
          <a:off x="9804669" y="322421"/>
          <a:ext cx="1789437" cy="1789437"/>
        </a:xfrm>
        <a:prstGeom prst="ellipse">
          <a:avLst/>
        </a:prstGeom>
        <a:blipFill>
          <a:blip xmlns:r="http://schemas.openxmlformats.org/officeDocument/2006/relationships"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5EDE2B-1D3A-43F5-AAEC-F3D2DAABB273}">
      <dsp:nvSpPr>
        <dsp:cNvPr id="0" name=""/>
        <dsp:cNvSpPr/>
      </dsp:nvSpPr>
      <dsp:spPr>
        <a:xfrm>
          <a:off x="487679" y="4298948"/>
          <a:ext cx="11216640" cy="806052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6E0884-790F-4A8B-99CA-67EB8AAE48E0}">
      <dsp:nvSpPr>
        <dsp:cNvPr id="0" name=""/>
        <dsp:cNvSpPr/>
      </dsp:nvSpPr>
      <dsp:spPr>
        <a:xfrm>
          <a:off x="0" y="133657"/>
          <a:ext cx="8053482" cy="57563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/>
            <a:t>Лицейский уровень</a:t>
          </a:r>
        </a:p>
      </dsp:txBody>
      <dsp:txXfrm>
        <a:off x="28100" y="161757"/>
        <a:ext cx="7997282" cy="519439"/>
      </dsp:txXfrm>
    </dsp:sp>
    <dsp:sp modelId="{4B9F776B-AD8D-461A-8E32-EFC9E41CCD4B}">
      <dsp:nvSpPr>
        <dsp:cNvPr id="0" name=""/>
        <dsp:cNvSpPr/>
      </dsp:nvSpPr>
      <dsp:spPr>
        <a:xfrm>
          <a:off x="0" y="709297"/>
          <a:ext cx="8053482" cy="1192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5698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900" kern="1200"/>
            <a:t>«Школа Будущего» (достижение метапредметного результата через интеграцию урочной и внеурочной деятельности)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900" kern="1200"/>
            <a:t>«Метроном профессиональной успешности» (вхождение педагогов в образовательное пространство ФГОС)</a:t>
          </a:r>
        </a:p>
      </dsp:txBody>
      <dsp:txXfrm>
        <a:off x="0" y="709297"/>
        <a:ext cx="8053482" cy="1192320"/>
      </dsp:txXfrm>
    </dsp:sp>
    <dsp:sp modelId="{C20A700C-0AD6-4B2F-9979-AE89A152B62A}">
      <dsp:nvSpPr>
        <dsp:cNvPr id="0" name=""/>
        <dsp:cNvSpPr/>
      </dsp:nvSpPr>
      <dsp:spPr>
        <a:xfrm>
          <a:off x="0" y="1901617"/>
          <a:ext cx="8053482" cy="575639"/>
        </a:xfrm>
        <a:prstGeom prst="roundRect">
          <a:avLst/>
        </a:prstGeom>
        <a:solidFill>
          <a:schemeClr val="accent4">
            <a:hueOff val="-6316836"/>
            <a:satOff val="11255"/>
            <a:lumOff val="52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/>
            <a:t>Муниципальный уровень</a:t>
          </a:r>
        </a:p>
      </dsp:txBody>
      <dsp:txXfrm>
        <a:off x="28100" y="1929717"/>
        <a:ext cx="7997282" cy="519439"/>
      </dsp:txXfrm>
    </dsp:sp>
    <dsp:sp modelId="{F6981B0C-BCB2-4E22-A678-94EA8AA34FA5}">
      <dsp:nvSpPr>
        <dsp:cNvPr id="0" name=""/>
        <dsp:cNvSpPr/>
      </dsp:nvSpPr>
      <dsp:spPr>
        <a:xfrm>
          <a:off x="0" y="2477257"/>
          <a:ext cx="8053482" cy="869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5698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900" kern="1200"/>
            <a:t>Творческая лаборатория «Лицей инженерной культуры» (формирование у учащихся навыков </a:t>
          </a:r>
          <a:r>
            <a:rPr lang="en-US" sz="1900" kern="1200"/>
            <a:t>XXI</a:t>
          </a:r>
          <a:r>
            <a:rPr lang="ru-RU" sz="1900" kern="1200"/>
            <a:t> века через естественнонаучное образование и техническое творчество)</a:t>
          </a:r>
        </a:p>
      </dsp:txBody>
      <dsp:txXfrm>
        <a:off x="0" y="2477257"/>
        <a:ext cx="8053482" cy="869400"/>
      </dsp:txXfrm>
    </dsp:sp>
    <dsp:sp modelId="{9A5931DD-C832-4E80-8A70-1009E1CD08EE}">
      <dsp:nvSpPr>
        <dsp:cNvPr id="0" name=""/>
        <dsp:cNvSpPr/>
      </dsp:nvSpPr>
      <dsp:spPr>
        <a:xfrm>
          <a:off x="0" y="3346657"/>
          <a:ext cx="8053482" cy="575639"/>
        </a:xfrm>
        <a:prstGeom prst="roundRect">
          <a:avLst/>
        </a:prstGeom>
        <a:solidFill>
          <a:schemeClr val="accent4">
            <a:hueOff val="-12633672"/>
            <a:satOff val="22509"/>
            <a:lumOff val="104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/>
            <a:t>Региональный уровень</a:t>
          </a:r>
        </a:p>
      </dsp:txBody>
      <dsp:txXfrm>
        <a:off x="28100" y="3374757"/>
        <a:ext cx="7997282" cy="519439"/>
      </dsp:txXfrm>
    </dsp:sp>
    <dsp:sp modelId="{A1C3F285-A1AA-4C25-8129-4732A27E88F2}">
      <dsp:nvSpPr>
        <dsp:cNvPr id="0" name=""/>
        <dsp:cNvSpPr/>
      </dsp:nvSpPr>
      <dsp:spPr>
        <a:xfrm>
          <a:off x="0" y="3922297"/>
          <a:ext cx="8053482" cy="1465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5698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900" kern="1200" dirty="0"/>
            <a:t>«Профессиональная социализация учащихся в сотрудничестве с вузами, предприятиями и организациями» (формирование готовности выпускников к профессиональному и личностному самоопределению)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900" kern="1200" dirty="0"/>
            <a:t>Пилотная площадка «Использование дистанционных образовательных технологий»</a:t>
          </a:r>
        </a:p>
      </dsp:txBody>
      <dsp:txXfrm>
        <a:off x="0" y="3922297"/>
        <a:ext cx="8053482" cy="1465560"/>
      </dsp:txXfrm>
    </dsp:sp>
    <dsp:sp modelId="{14E0A36E-FE5F-46E3-9663-4132C44BA621}">
      <dsp:nvSpPr>
        <dsp:cNvPr id="0" name=""/>
        <dsp:cNvSpPr/>
      </dsp:nvSpPr>
      <dsp:spPr>
        <a:xfrm>
          <a:off x="0" y="5387857"/>
          <a:ext cx="8053482" cy="575639"/>
        </a:xfrm>
        <a:prstGeom prst="roundRect">
          <a:avLst/>
        </a:prstGeom>
        <a:solidFill>
          <a:schemeClr val="accent4">
            <a:hueOff val="-18950508"/>
            <a:satOff val="33764"/>
            <a:lumOff val="15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Международный уровень</a:t>
          </a:r>
        </a:p>
      </dsp:txBody>
      <dsp:txXfrm>
        <a:off x="28100" y="5415957"/>
        <a:ext cx="7997282" cy="519439"/>
      </dsp:txXfrm>
    </dsp:sp>
    <dsp:sp modelId="{5869B200-B8C7-4861-9B2B-3F54DDD96965}">
      <dsp:nvSpPr>
        <dsp:cNvPr id="0" name=""/>
        <dsp:cNvSpPr/>
      </dsp:nvSpPr>
      <dsp:spPr>
        <a:xfrm>
          <a:off x="0" y="5963497"/>
          <a:ext cx="8053482" cy="596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5698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900" kern="1200" dirty="0"/>
            <a:t>Пилотная школа «</a:t>
          </a:r>
          <a:r>
            <a:rPr lang="en-US" sz="1900" kern="1200" dirty="0"/>
            <a:t>Microsoft Showcase School</a:t>
          </a:r>
          <a:r>
            <a:rPr lang="ru-RU" sz="1900" kern="1200" dirty="0"/>
            <a:t>» (использование технологий </a:t>
          </a:r>
          <a:r>
            <a:rPr lang="en-US" sz="1900" kern="1200" dirty="0"/>
            <a:t>Microsoft </a:t>
          </a:r>
          <a:r>
            <a:rPr lang="ru-RU" sz="1900" kern="1200" dirty="0"/>
            <a:t>в образовательном процессе)</a:t>
          </a:r>
        </a:p>
      </dsp:txBody>
      <dsp:txXfrm>
        <a:off x="0" y="5963497"/>
        <a:ext cx="8053482" cy="5961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81512C-6F20-44CC-B5AE-A526D664642E}">
      <dsp:nvSpPr>
        <dsp:cNvPr id="0" name=""/>
        <dsp:cNvSpPr/>
      </dsp:nvSpPr>
      <dsp:spPr>
        <a:xfrm rot="5400000">
          <a:off x="7979686" y="-3534354"/>
          <a:ext cx="621745" cy="7802879"/>
        </a:xfrm>
        <a:prstGeom prst="round2SameRect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>
              <a:effectLst/>
              <a:latin typeface="Times New Roman" pitchFamily="18" charset="0"/>
              <a:cs typeface="Times New Roman" pitchFamily="18" charset="0"/>
            </a:rPr>
            <a:t>профильное образование, новые предметы и курсы, социальные практики, профессиональные пробы, индивидуальная образовательная программа</a:t>
          </a:r>
          <a:endParaRPr lang="ru-RU" sz="1600" kern="1200">
            <a:latin typeface="Times New Roman" pitchFamily="18" charset="0"/>
            <a:cs typeface="Times New Roman" pitchFamily="18" charset="0"/>
          </a:endParaRPr>
        </a:p>
      </dsp:txBody>
      <dsp:txXfrm rot="-5400000">
        <a:off x="4389120" y="86563"/>
        <a:ext cx="7772528" cy="561043"/>
      </dsp:txXfrm>
    </dsp:sp>
    <dsp:sp modelId="{9AB683D8-B815-40B2-AE86-3923F1E76CED}">
      <dsp:nvSpPr>
        <dsp:cNvPr id="0" name=""/>
        <dsp:cNvSpPr/>
      </dsp:nvSpPr>
      <dsp:spPr>
        <a:xfrm>
          <a:off x="0" y="484"/>
          <a:ext cx="4389119" cy="777182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2"/>
              </a:solidFill>
              <a:effectLst/>
            </a:rPr>
            <a:t>Содержание образования </a:t>
          </a:r>
          <a:endParaRPr lang="ru-RU" sz="2000" kern="1200" dirty="0">
            <a:solidFill>
              <a:schemeClr val="tx2"/>
            </a:solidFill>
          </a:endParaRPr>
        </a:p>
      </dsp:txBody>
      <dsp:txXfrm>
        <a:off x="37939" y="38423"/>
        <a:ext cx="4313241" cy="701304"/>
      </dsp:txXfrm>
    </dsp:sp>
    <dsp:sp modelId="{345C8938-E7B1-46AC-93AF-ED251A0CDAD4}">
      <dsp:nvSpPr>
        <dsp:cNvPr id="0" name=""/>
        <dsp:cNvSpPr/>
      </dsp:nvSpPr>
      <dsp:spPr>
        <a:xfrm rot="5400000">
          <a:off x="7979686" y="-2696322"/>
          <a:ext cx="621745" cy="7802879"/>
        </a:xfrm>
        <a:prstGeom prst="round2SameRect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noProof="0">
              <a:effectLst/>
              <a:latin typeface="Times New Roman" pitchFamily="18" charset="0"/>
              <a:ea typeface="+mn-ea"/>
              <a:cs typeface="Times New Roman" pitchFamily="18" charset="0"/>
            </a:rPr>
            <a:t>внедрение современных продуктивных образовательных технологий (кейс- технологии, проектная технология, ДОТ,  </a:t>
          </a:r>
          <a:r>
            <a:rPr lang="en-US" sz="1600" kern="1200" noProof="0">
              <a:effectLst/>
              <a:latin typeface="Times New Roman" pitchFamily="18" charset="0"/>
              <a:ea typeface="+mn-ea"/>
              <a:cs typeface="Times New Roman" pitchFamily="18" charset="0"/>
            </a:rPr>
            <a:t>STEM –</a:t>
          </a:r>
          <a:r>
            <a:rPr lang="ru-RU" sz="1600" kern="1200" noProof="0">
              <a:effectLst/>
              <a:latin typeface="Times New Roman" pitchFamily="18" charset="0"/>
              <a:ea typeface="+mn-ea"/>
              <a:cs typeface="Times New Roman" pitchFamily="18" charset="0"/>
            </a:rPr>
            <a:t>технологии)</a:t>
          </a:r>
          <a:endParaRPr lang="ru-RU" sz="1600" kern="1200">
            <a:effectLst/>
            <a:latin typeface="Times New Roman" pitchFamily="18" charset="0"/>
            <a:ea typeface="+mn-ea"/>
            <a:cs typeface="Times New Roman" pitchFamily="18" charset="0"/>
          </a:endParaRPr>
        </a:p>
      </dsp:txBody>
      <dsp:txXfrm rot="-5400000">
        <a:off x="4389120" y="924595"/>
        <a:ext cx="7772528" cy="561043"/>
      </dsp:txXfrm>
    </dsp:sp>
    <dsp:sp modelId="{5E91E47D-74D9-4E6F-85CA-6A7305154FD8}">
      <dsp:nvSpPr>
        <dsp:cNvPr id="0" name=""/>
        <dsp:cNvSpPr/>
      </dsp:nvSpPr>
      <dsp:spPr>
        <a:xfrm>
          <a:off x="0" y="816526"/>
          <a:ext cx="4389119" cy="777182"/>
        </a:xfrm>
        <a:prstGeom prst="roundRect">
          <a:avLst/>
        </a:prstGeom>
        <a:solidFill>
          <a:schemeClr val="accent1">
            <a:shade val="50000"/>
            <a:hueOff val="94239"/>
            <a:satOff val="4675"/>
            <a:lumOff val="1292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2"/>
              </a:solidFill>
              <a:effectLst/>
            </a:rPr>
            <a:t>Технологии образования</a:t>
          </a:r>
          <a:endParaRPr lang="ru-RU" sz="2000" kern="1200" dirty="0">
            <a:solidFill>
              <a:schemeClr val="tx2"/>
            </a:solidFill>
          </a:endParaRPr>
        </a:p>
      </dsp:txBody>
      <dsp:txXfrm>
        <a:off x="37939" y="854465"/>
        <a:ext cx="4313241" cy="701304"/>
      </dsp:txXfrm>
    </dsp:sp>
    <dsp:sp modelId="{C7939BD1-F9CA-45D4-B17E-108515D826D5}">
      <dsp:nvSpPr>
        <dsp:cNvPr id="0" name=""/>
        <dsp:cNvSpPr/>
      </dsp:nvSpPr>
      <dsp:spPr>
        <a:xfrm rot="5400000">
          <a:off x="7979686" y="-1880280"/>
          <a:ext cx="621745" cy="7802879"/>
        </a:xfrm>
        <a:prstGeom prst="round2SameRect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noProof="0">
              <a:effectLst/>
              <a:latin typeface="Times New Roman" pitchFamily="18" charset="0"/>
              <a:ea typeface="+mn-ea"/>
              <a:cs typeface="Times New Roman" pitchFamily="18" charset="0"/>
            </a:rPr>
            <a:t>новые формы организации учебного процесса –интеграция урочной и внеурочной деятельности, образовательные сессии, форсайт-проекты, сетевое взаимодействие с ВУЗами, предприятиями и организациями</a:t>
          </a:r>
          <a:endParaRPr lang="ru-RU" sz="1600" kern="1200">
            <a:effectLst/>
            <a:latin typeface="Times New Roman" pitchFamily="18" charset="0"/>
            <a:ea typeface="+mn-ea"/>
            <a:cs typeface="Times New Roman" pitchFamily="18" charset="0"/>
          </a:endParaRPr>
        </a:p>
      </dsp:txBody>
      <dsp:txXfrm rot="-5400000">
        <a:off x="4389120" y="1740637"/>
        <a:ext cx="7772528" cy="561043"/>
      </dsp:txXfrm>
    </dsp:sp>
    <dsp:sp modelId="{F1349D2C-2116-429F-A919-4B48FC7B9C10}">
      <dsp:nvSpPr>
        <dsp:cNvPr id="0" name=""/>
        <dsp:cNvSpPr/>
      </dsp:nvSpPr>
      <dsp:spPr>
        <a:xfrm>
          <a:off x="0" y="1641443"/>
          <a:ext cx="4389119" cy="777182"/>
        </a:xfrm>
        <a:prstGeom prst="roundRect">
          <a:avLst/>
        </a:prstGeom>
        <a:solidFill>
          <a:schemeClr val="accent1">
            <a:shade val="50000"/>
            <a:hueOff val="188479"/>
            <a:satOff val="9350"/>
            <a:lumOff val="2585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2"/>
              </a:solidFill>
              <a:effectLst/>
            </a:rPr>
            <a:t>Организация обучения</a:t>
          </a:r>
          <a:endParaRPr lang="ru-RU" sz="2000" kern="1200" dirty="0">
            <a:solidFill>
              <a:schemeClr val="tx2"/>
            </a:solidFill>
          </a:endParaRPr>
        </a:p>
      </dsp:txBody>
      <dsp:txXfrm>
        <a:off x="37939" y="1679382"/>
        <a:ext cx="4313241" cy="701304"/>
      </dsp:txXfrm>
    </dsp:sp>
    <dsp:sp modelId="{83584146-45C3-4ED5-9804-D5032A959054}">
      <dsp:nvSpPr>
        <dsp:cNvPr id="0" name=""/>
        <dsp:cNvSpPr/>
      </dsp:nvSpPr>
      <dsp:spPr>
        <a:xfrm rot="5400000">
          <a:off x="7979686" y="-1064239"/>
          <a:ext cx="621745" cy="7802879"/>
        </a:xfrm>
        <a:prstGeom prst="round2SameRect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noProof="0" dirty="0" err="1">
              <a:effectLst/>
              <a:latin typeface="Times New Roman" pitchFamily="18" charset="0"/>
              <a:ea typeface="+mn-ea"/>
              <a:cs typeface="Times New Roman" pitchFamily="18" charset="0"/>
            </a:rPr>
            <a:t>балльно</a:t>
          </a:r>
          <a:r>
            <a:rPr lang="ru-RU" sz="1600" kern="1200" noProof="0" dirty="0">
              <a:effectLst/>
              <a:latin typeface="Times New Roman" pitchFamily="18" charset="0"/>
              <a:ea typeface="+mn-ea"/>
              <a:cs typeface="Times New Roman" pitchFamily="18" charset="0"/>
            </a:rPr>
            <a:t>-рейтинговая система, система портфолио учащихся, введение зачетной системы</a:t>
          </a:r>
          <a:endParaRPr lang="ru-RU" sz="1600" kern="1200" dirty="0">
            <a:effectLst/>
            <a:latin typeface="Times New Roman" pitchFamily="18" charset="0"/>
            <a:ea typeface="+mn-ea"/>
            <a:cs typeface="Times New Roman" pitchFamily="18" charset="0"/>
          </a:endParaRPr>
        </a:p>
      </dsp:txBody>
      <dsp:txXfrm rot="-5400000">
        <a:off x="4389120" y="2556678"/>
        <a:ext cx="7772528" cy="561043"/>
      </dsp:txXfrm>
    </dsp:sp>
    <dsp:sp modelId="{ECAD7811-ED21-492E-BAB7-31218067E991}">
      <dsp:nvSpPr>
        <dsp:cNvPr id="0" name=""/>
        <dsp:cNvSpPr/>
      </dsp:nvSpPr>
      <dsp:spPr>
        <a:xfrm>
          <a:off x="0" y="2448609"/>
          <a:ext cx="4389119" cy="777182"/>
        </a:xfrm>
        <a:prstGeom prst="roundRect">
          <a:avLst/>
        </a:prstGeom>
        <a:solidFill>
          <a:schemeClr val="accent1">
            <a:shade val="50000"/>
            <a:hueOff val="282718"/>
            <a:satOff val="14025"/>
            <a:lumOff val="387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2"/>
              </a:solidFill>
              <a:effectLst/>
            </a:rPr>
            <a:t>Системы оценки достижений учащихся и педагогов</a:t>
          </a:r>
          <a:endParaRPr lang="ru-RU" sz="2000" kern="1200" dirty="0">
            <a:solidFill>
              <a:schemeClr val="tx2"/>
            </a:solidFill>
          </a:endParaRPr>
        </a:p>
      </dsp:txBody>
      <dsp:txXfrm>
        <a:off x="37939" y="2486548"/>
        <a:ext cx="4313241" cy="701304"/>
      </dsp:txXfrm>
    </dsp:sp>
    <dsp:sp modelId="{26786CDD-0173-494A-8815-71640D6F5DC9}">
      <dsp:nvSpPr>
        <dsp:cNvPr id="0" name=""/>
        <dsp:cNvSpPr/>
      </dsp:nvSpPr>
      <dsp:spPr>
        <a:xfrm rot="5400000">
          <a:off x="7979686" y="-248197"/>
          <a:ext cx="621745" cy="7802879"/>
        </a:xfrm>
        <a:prstGeom prst="round2SameRect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noProof="0">
              <a:effectLst/>
              <a:latin typeface="Times New Roman" pitchFamily="18" charset="0"/>
              <a:ea typeface="+mn-ea"/>
              <a:cs typeface="Times New Roman" pitchFamily="18" charset="0"/>
            </a:rPr>
            <a:t>новые технологии воспитательной работы и дополнительного образования, система тьюторского сопровождения, новое содержание  внеурочной деятельности</a:t>
          </a:r>
          <a:endParaRPr lang="ru-RU" sz="1600" kern="1200">
            <a:effectLst/>
            <a:latin typeface="Times New Roman" pitchFamily="18" charset="0"/>
            <a:ea typeface="+mn-ea"/>
            <a:cs typeface="Times New Roman" pitchFamily="18" charset="0"/>
          </a:endParaRPr>
        </a:p>
      </dsp:txBody>
      <dsp:txXfrm rot="-5400000">
        <a:off x="4389120" y="3372720"/>
        <a:ext cx="7772528" cy="561043"/>
      </dsp:txXfrm>
    </dsp:sp>
    <dsp:sp modelId="{6BB7A89C-E6FB-4322-9CAC-9C1FD78BA317}">
      <dsp:nvSpPr>
        <dsp:cNvPr id="0" name=""/>
        <dsp:cNvSpPr/>
      </dsp:nvSpPr>
      <dsp:spPr>
        <a:xfrm>
          <a:off x="0" y="3264650"/>
          <a:ext cx="4389119" cy="777182"/>
        </a:xfrm>
        <a:prstGeom prst="roundRect">
          <a:avLst/>
        </a:prstGeom>
        <a:solidFill>
          <a:schemeClr val="accent1">
            <a:shade val="50000"/>
            <a:hueOff val="282718"/>
            <a:satOff val="14025"/>
            <a:lumOff val="387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2"/>
              </a:solidFill>
              <a:effectLst/>
            </a:rPr>
            <a:t>Воспитательная система</a:t>
          </a:r>
          <a:endParaRPr lang="ru-RU" sz="2000" kern="1200" dirty="0">
            <a:solidFill>
              <a:schemeClr val="tx2"/>
            </a:solidFill>
          </a:endParaRPr>
        </a:p>
      </dsp:txBody>
      <dsp:txXfrm>
        <a:off x="37939" y="3302589"/>
        <a:ext cx="4313241" cy="701304"/>
      </dsp:txXfrm>
    </dsp:sp>
    <dsp:sp modelId="{87CCE792-1121-48E6-9264-BC5343CE34CA}">
      <dsp:nvSpPr>
        <dsp:cNvPr id="0" name=""/>
        <dsp:cNvSpPr/>
      </dsp:nvSpPr>
      <dsp:spPr>
        <a:xfrm rot="5400000">
          <a:off x="7979686" y="567843"/>
          <a:ext cx="621745" cy="7802879"/>
        </a:xfrm>
        <a:prstGeom prst="round2SameRect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u="none" kern="1200" noProof="0">
              <a:effectLst/>
              <a:latin typeface="Times New Roman" pitchFamily="18" charset="0"/>
              <a:ea typeface="+mn-ea"/>
              <a:cs typeface="Times New Roman" pitchFamily="18" charset="0"/>
            </a:rPr>
            <a:t>возрастет качество обучения по профильным предметам, достижение метапредметных и личностных результатов в соответствии с требованиями ФГОС </a:t>
          </a:r>
          <a:endParaRPr lang="ru-RU" sz="1600" u="none" kern="1200">
            <a:effectLst/>
            <a:latin typeface="Times New Roman" pitchFamily="18" charset="0"/>
            <a:ea typeface="+mn-ea"/>
            <a:cs typeface="Times New Roman" pitchFamily="18" charset="0"/>
          </a:endParaRPr>
        </a:p>
      </dsp:txBody>
      <dsp:txXfrm rot="-5400000">
        <a:off x="4389120" y="4188761"/>
        <a:ext cx="7772528" cy="561043"/>
      </dsp:txXfrm>
    </dsp:sp>
    <dsp:sp modelId="{F1FA8CF0-3ED4-4FF3-BB63-E2A3C9E7106D}">
      <dsp:nvSpPr>
        <dsp:cNvPr id="0" name=""/>
        <dsp:cNvSpPr/>
      </dsp:nvSpPr>
      <dsp:spPr>
        <a:xfrm>
          <a:off x="0" y="4080692"/>
          <a:ext cx="4389119" cy="777182"/>
        </a:xfrm>
        <a:prstGeom prst="roundRect">
          <a:avLst/>
        </a:prstGeom>
        <a:solidFill>
          <a:schemeClr val="accent1">
            <a:shade val="50000"/>
            <a:hueOff val="188479"/>
            <a:satOff val="9350"/>
            <a:lumOff val="2585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2"/>
              </a:solidFill>
              <a:effectLst/>
            </a:rPr>
            <a:t>Учебные результаты учащихся</a:t>
          </a:r>
          <a:endParaRPr lang="ru-RU" sz="2000" kern="1200" dirty="0">
            <a:solidFill>
              <a:schemeClr val="tx2"/>
            </a:solidFill>
          </a:endParaRPr>
        </a:p>
      </dsp:txBody>
      <dsp:txXfrm>
        <a:off x="37939" y="4118631"/>
        <a:ext cx="4313241" cy="701304"/>
      </dsp:txXfrm>
    </dsp:sp>
    <dsp:sp modelId="{DC29EE69-B70F-48E7-AACC-6F86D23E08F5}">
      <dsp:nvSpPr>
        <dsp:cNvPr id="0" name=""/>
        <dsp:cNvSpPr/>
      </dsp:nvSpPr>
      <dsp:spPr>
        <a:xfrm rot="5400000">
          <a:off x="7979686" y="1383885"/>
          <a:ext cx="621745" cy="7802879"/>
        </a:xfrm>
        <a:prstGeom prst="round2SameRect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noProof="0">
              <a:effectLst/>
              <a:latin typeface="Times New Roman" pitchFamily="18" charset="0"/>
              <a:ea typeface="+mn-ea"/>
              <a:cs typeface="Times New Roman" pitchFamily="18" charset="0"/>
            </a:rPr>
            <a:t>Освоение педагогическими работниками новых функций: тьютор, руководитель проекта, эксперт </a:t>
          </a:r>
          <a:endParaRPr lang="ru-RU" sz="1600" kern="1200">
            <a:effectLst/>
            <a:latin typeface="Times New Roman" pitchFamily="18" charset="0"/>
            <a:ea typeface="+mn-ea"/>
            <a:cs typeface="Times New Roman" pitchFamily="18" charset="0"/>
          </a:endParaRPr>
        </a:p>
      </dsp:txBody>
      <dsp:txXfrm rot="-5400000">
        <a:off x="4389120" y="5004803"/>
        <a:ext cx="7772528" cy="561043"/>
      </dsp:txXfrm>
    </dsp:sp>
    <dsp:sp modelId="{77C0A088-7891-4854-9620-A001C6A3B323}">
      <dsp:nvSpPr>
        <dsp:cNvPr id="0" name=""/>
        <dsp:cNvSpPr/>
      </dsp:nvSpPr>
      <dsp:spPr>
        <a:xfrm>
          <a:off x="0" y="4896733"/>
          <a:ext cx="4389119" cy="777182"/>
        </a:xfrm>
        <a:prstGeom prst="roundRect">
          <a:avLst/>
        </a:prstGeom>
        <a:solidFill>
          <a:schemeClr val="accent1">
            <a:shade val="50000"/>
            <a:hueOff val="94239"/>
            <a:satOff val="4675"/>
            <a:lumOff val="1292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2"/>
              </a:solidFill>
              <a:effectLst/>
            </a:rPr>
            <a:t>Компетентность педагогов</a:t>
          </a:r>
          <a:endParaRPr lang="ru-RU" sz="2000" kern="1200" dirty="0">
            <a:solidFill>
              <a:schemeClr val="tx2"/>
            </a:solidFill>
          </a:endParaRPr>
        </a:p>
      </dsp:txBody>
      <dsp:txXfrm>
        <a:off x="37939" y="4934672"/>
        <a:ext cx="4313241" cy="7013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B4B9E4-8DF0-4897-BF1C-67315C88CF7E}">
      <dsp:nvSpPr>
        <dsp:cNvPr id="0" name=""/>
        <dsp:cNvSpPr/>
      </dsp:nvSpPr>
      <dsp:spPr>
        <a:xfrm>
          <a:off x="-6016264" y="-921188"/>
          <a:ext cx="7166731" cy="7166731"/>
        </a:xfrm>
        <a:prstGeom prst="blockArc">
          <a:avLst>
            <a:gd name="adj1" fmla="val 18900000"/>
            <a:gd name="adj2" fmla="val 2700000"/>
            <a:gd name="adj3" fmla="val 301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FC3817-B30B-4955-9AF6-2F263591C4FC}">
      <dsp:nvSpPr>
        <dsp:cNvPr id="0" name=""/>
        <dsp:cNvSpPr/>
      </dsp:nvSpPr>
      <dsp:spPr>
        <a:xfrm>
          <a:off x="373503" y="242045"/>
          <a:ext cx="11747415" cy="4838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4078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solidFill>
                <a:srgbClr val="0070C0"/>
              </a:solidFill>
            </a:rPr>
            <a:t>Индивидуальная образовательная программа старшеклассника</a:t>
          </a:r>
        </a:p>
      </dsp:txBody>
      <dsp:txXfrm>
        <a:off x="373503" y="242045"/>
        <a:ext cx="11747415" cy="483877"/>
      </dsp:txXfrm>
    </dsp:sp>
    <dsp:sp modelId="{9ACE68E6-8A87-454E-9FC8-9E354F93976F}">
      <dsp:nvSpPr>
        <dsp:cNvPr id="0" name=""/>
        <dsp:cNvSpPr/>
      </dsp:nvSpPr>
      <dsp:spPr>
        <a:xfrm>
          <a:off x="71080" y="181560"/>
          <a:ext cx="604846" cy="6048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410CFF-81D2-41E1-89A9-29AE82559792}">
      <dsp:nvSpPr>
        <dsp:cNvPr id="0" name=""/>
        <dsp:cNvSpPr/>
      </dsp:nvSpPr>
      <dsp:spPr>
        <a:xfrm>
          <a:off x="783877" y="959141"/>
          <a:ext cx="11309221" cy="4838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4078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solidFill>
                <a:srgbClr val="0070C0"/>
              </a:solidFill>
            </a:rPr>
            <a:t>Содержание предметов базового и углубленного уровня изучения </a:t>
          </a:r>
        </a:p>
      </dsp:txBody>
      <dsp:txXfrm>
        <a:off x="783877" y="959141"/>
        <a:ext cx="11309221" cy="483877"/>
      </dsp:txXfrm>
    </dsp:sp>
    <dsp:sp modelId="{4D5CAF84-1F57-45BC-B5E4-853BED332AF9}">
      <dsp:nvSpPr>
        <dsp:cNvPr id="0" name=""/>
        <dsp:cNvSpPr/>
      </dsp:nvSpPr>
      <dsp:spPr>
        <a:xfrm>
          <a:off x="509274" y="907802"/>
          <a:ext cx="604846" cy="6048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C386BE-B03C-4B31-AE55-76049F608610}">
      <dsp:nvSpPr>
        <dsp:cNvPr id="0" name=""/>
        <dsp:cNvSpPr/>
      </dsp:nvSpPr>
      <dsp:spPr>
        <a:xfrm>
          <a:off x="1051826" y="1693996"/>
          <a:ext cx="11069092" cy="4838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4078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solidFill>
                <a:srgbClr val="0070C0"/>
              </a:solidFill>
            </a:rPr>
            <a:t>Индивидуальный проект как технология </a:t>
          </a:r>
        </a:p>
      </dsp:txBody>
      <dsp:txXfrm>
        <a:off x="1051826" y="1693996"/>
        <a:ext cx="11069092" cy="483877"/>
      </dsp:txXfrm>
    </dsp:sp>
    <dsp:sp modelId="{A992E730-5396-4EA5-929E-ABA86018D53C}">
      <dsp:nvSpPr>
        <dsp:cNvPr id="0" name=""/>
        <dsp:cNvSpPr/>
      </dsp:nvSpPr>
      <dsp:spPr>
        <a:xfrm>
          <a:off x="749402" y="1633511"/>
          <a:ext cx="604846" cy="6048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DE0AF3-3142-4A2F-A987-4FC9096C764A}">
      <dsp:nvSpPr>
        <dsp:cNvPr id="0" name=""/>
        <dsp:cNvSpPr/>
      </dsp:nvSpPr>
      <dsp:spPr>
        <a:xfrm>
          <a:off x="1128496" y="2420238"/>
          <a:ext cx="10992422" cy="4838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4078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solidFill>
                <a:srgbClr val="0070C0"/>
              </a:solidFill>
            </a:rPr>
            <a:t>Диагностика метапредметных результатов</a:t>
          </a:r>
        </a:p>
      </dsp:txBody>
      <dsp:txXfrm>
        <a:off x="1128496" y="2420238"/>
        <a:ext cx="10992422" cy="483877"/>
      </dsp:txXfrm>
    </dsp:sp>
    <dsp:sp modelId="{E8CAC25D-B1A7-4445-831F-BC1522696AE8}">
      <dsp:nvSpPr>
        <dsp:cNvPr id="0" name=""/>
        <dsp:cNvSpPr/>
      </dsp:nvSpPr>
      <dsp:spPr>
        <a:xfrm>
          <a:off x="826073" y="2359753"/>
          <a:ext cx="604846" cy="6048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78D718-5F4F-4311-8268-53F2CCF95567}">
      <dsp:nvSpPr>
        <dsp:cNvPr id="0" name=""/>
        <dsp:cNvSpPr/>
      </dsp:nvSpPr>
      <dsp:spPr>
        <a:xfrm>
          <a:off x="1051826" y="3146480"/>
          <a:ext cx="11069092" cy="4838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4078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solidFill>
                <a:srgbClr val="0070C0"/>
              </a:solidFill>
            </a:rPr>
            <a:t>Организация социальных практик, образовательных сессий в системе внеурочной деятельности</a:t>
          </a:r>
        </a:p>
      </dsp:txBody>
      <dsp:txXfrm>
        <a:off x="1051826" y="3146480"/>
        <a:ext cx="11069092" cy="483877"/>
      </dsp:txXfrm>
    </dsp:sp>
    <dsp:sp modelId="{711380F1-95C2-4825-BF5B-0D4BB095FF09}">
      <dsp:nvSpPr>
        <dsp:cNvPr id="0" name=""/>
        <dsp:cNvSpPr/>
      </dsp:nvSpPr>
      <dsp:spPr>
        <a:xfrm>
          <a:off x="749402" y="3085995"/>
          <a:ext cx="604846" cy="6048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2AB366-5740-438D-8432-38A6BCBC6B28}">
      <dsp:nvSpPr>
        <dsp:cNvPr id="0" name=""/>
        <dsp:cNvSpPr/>
      </dsp:nvSpPr>
      <dsp:spPr>
        <a:xfrm>
          <a:off x="811697" y="3872189"/>
          <a:ext cx="11309221" cy="4838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4078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 err="1">
              <a:solidFill>
                <a:srgbClr val="0070C0"/>
              </a:solidFill>
            </a:rPr>
            <a:t>Тьюторское</a:t>
          </a:r>
          <a:r>
            <a:rPr lang="ru-RU" sz="1900" kern="1200" dirty="0">
              <a:solidFill>
                <a:srgbClr val="0070C0"/>
              </a:solidFill>
            </a:rPr>
            <a:t> сопровождение индивидуальной образовательной программы</a:t>
          </a:r>
        </a:p>
      </dsp:txBody>
      <dsp:txXfrm>
        <a:off x="811697" y="3872189"/>
        <a:ext cx="11309221" cy="483877"/>
      </dsp:txXfrm>
    </dsp:sp>
    <dsp:sp modelId="{37FC52B1-0533-4F96-A3AF-A8A0D424CE32}">
      <dsp:nvSpPr>
        <dsp:cNvPr id="0" name=""/>
        <dsp:cNvSpPr/>
      </dsp:nvSpPr>
      <dsp:spPr>
        <a:xfrm>
          <a:off x="509274" y="3811705"/>
          <a:ext cx="604846" cy="6048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B75F16-9A4B-48EE-86D5-104AB917A99C}">
      <dsp:nvSpPr>
        <dsp:cNvPr id="0" name=""/>
        <dsp:cNvSpPr/>
      </dsp:nvSpPr>
      <dsp:spPr>
        <a:xfrm>
          <a:off x="373503" y="4598431"/>
          <a:ext cx="11747415" cy="4838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4078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solidFill>
                <a:srgbClr val="0070C0"/>
              </a:solidFill>
            </a:rPr>
            <a:t>Система оценивания интегрированного результата освоения индивидуальной образовательной программы  </a:t>
          </a:r>
        </a:p>
      </dsp:txBody>
      <dsp:txXfrm>
        <a:off x="373503" y="4598431"/>
        <a:ext cx="11747415" cy="483877"/>
      </dsp:txXfrm>
    </dsp:sp>
    <dsp:sp modelId="{E542989C-A2F2-4B56-8127-1D1EB814CCE2}">
      <dsp:nvSpPr>
        <dsp:cNvPr id="0" name=""/>
        <dsp:cNvSpPr/>
      </dsp:nvSpPr>
      <dsp:spPr>
        <a:xfrm>
          <a:off x="71080" y="4537946"/>
          <a:ext cx="604846" cy="6048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B126D9-B224-4107-8CDC-39A901C4E17F}">
      <dsp:nvSpPr>
        <dsp:cNvPr id="0" name=""/>
        <dsp:cNvSpPr/>
      </dsp:nvSpPr>
      <dsp:spPr>
        <a:xfrm>
          <a:off x="0" y="3348"/>
          <a:ext cx="12192000" cy="0"/>
        </a:xfrm>
        <a:prstGeom prst="line">
          <a:avLst/>
        </a:prstGeom>
        <a:gradFill rotWithShape="0">
          <a:gsLst>
            <a:gs pos="0">
              <a:schemeClr val="accent6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80C05A8-FD84-4ACD-A8E1-06FBE7C10FFF}">
      <dsp:nvSpPr>
        <dsp:cNvPr id="0" name=""/>
        <dsp:cNvSpPr/>
      </dsp:nvSpPr>
      <dsp:spPr>
        <a:xfrm>
          <a:off x="0" y="3348"/>
          <a:ext cx="2174081" cy="68513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163830" tIns="163830" rIns="163830" bIns="163830" numCol="1" spcCol="1270" anchor="ctr" anchorCtr="1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300" kern="1200" dirty="0"/>
            <a:t>Индивидуальная образовательная программа</a:t>
          </a:r>
        </a:p>
      </dsp:txBody>
      <dsp:txXfrm>
        <a:off x="0" y="3348"/>
        <a:ext cx="2174081" cy="6851302"/>
      </dsp:txXfrm>
    </dsp:sp>
    <dsp:sp modelId="{5C785DE9-BEB6-4587-95CE-6A421B8D8621}">
      <dsp:nvSpPr>
        <dsp:cNvPr id="0" name=""/>
        <dsp:cNvSpPr/>
      </dsp:nvSpPr>
      <dsp:spPr>
        <a:xfrm>
          <a:off x="2337137" y="123614"/>
          <a:ext cx="4185106" cy="9214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Учебный план</a:t>
          </a:r>
        </a:p>
      </dsp:txBody>
      <dsp:txXfrm>
        <a:off x="2337137" y="123614"/>
        <a:ext cx="4185106" cy="921428"/>
      </dsp:txXfrm>
    </dsp:sp>
    <dsp:sp modelId="{477E57C6-A5B6-4BBA-8874-41570CB5A7CB}">
      <dsp:nvSpPr>
        <dsp:cNvPr id="0" name=""/>
        <dsp:cNvSpPr/>
      </dsp:nvSpPr>
      <dsp:spPr>
        <a:xfrm>
          <a:off x="6685299" y="123614"/>
          <a:ext cx="4185106" cy="8009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Предметы базового уровня</a:t>
          </a:r>
        </a:p>
      </dsp:txBody>
      <dsp:txXfrm>
        <a:off x="6685299" y="123614"/>
        <a:ext cx="4185106" cy="800988"/>
      </dsp:txXfrm>
    </dsp:sp>
    <dsp:sp modelId="{15A8D66A-A154-47D2-B9FC-EFB845255387}">
      <dsp:nvSpPr>
        <dsp:cNvPr id="0" name=""/>
        <dsp:cNvSpPr/>
      </dsp:nvSpPr>
      <dsp:spPr>
        <a:xfrm>
          <a:off x="6522243" y="924603"/>
          <a:ext cx="4185106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FF5173-FC4D-4BB3-A653-EA2CD90E28B2}">
      <dsp:nvSpPr>
        <dsp:cNvPr id="0" name=""/>
        <dsp:cNvSpPr/>
      </dsp:nvSpPr>
      <dsp:spPr>
        <a:xfrm>
          <a:off x="6685299" y="924603"/>
          <a:ext cx="5000490" cy="8009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Предметы углубленного уровня</a:t>
          </a:r>
        </a:p>
      </dsp:txBody>
      <dsp:txXfrm>
        <a:off x="6685299" y="924603"/>
        <a:ext cx="5000490" cy="800988"/>
      </dsp:txXfrm>
    </dsp:sp>
    <dsp:sp modelId="{E03AA003-374F-4951-874A-3ADF57BE065B}">
      <dsp:nvSpPr>
        <dsp:cNvPr id="0" name=""/>
        <dsp:cNvSpPr/>
      </dsp:nvSpPr>
      <dsp:spPr>
        <a:xfrm>
          <a:off x="6522243" y="1725592"/>
          <a:ext cx="4185106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D504C6-A2A9-4446-B1F9-6F75BB491608}">
      <dsp:nvSpPr>
        <dsp:cNvPr id="0" name=""/>
        <dsp:cNvSpPr/>
      </dsp:nvSpPr>
      <dsp:spPr>
        <a:xfrm>
          <a:off x="6685299" y="1725592"/>
          <a:ext cx="5262436" cy="8009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Элективные учебные предметы</a:t>
          </a:r>
        </a:p>
      </dsp:txBody>
      <dsp:txXfrm>
        <a:off x="6685299" y="1725592"/>
        <a:ext cx="5262436" cy="800988"/>
      </dsp:txXfrm>
    </dsp:sp>
    <dsp:sp modelId="{A751A102-B8C7-4EA1-81FC-472FBFADEFAD}">
      <dsp:nvSpPr>
        <dsp:cNvPr id="0" name=""/>
        <dsp:cNvSpPr/>
      </dsp:nvSpPr>
      <dsp:spPr>
        <a:xfrm>
          <a:off x="2174081" y="2526581"/>
          <a:ext cx="8696324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D4FB21-5950-4071-B72F-9B026B501FED}">
      <dsp:nvSpPr>
        <dsp:cNvPr id="0" name=""/>
        <dsp:cNvSpPr/>
      </dsp:nvSpPr>
      <dsp:spPr>
        <a:xfrm>
          <a:off x="1969543" y="2618031"/>
          <a:ext cx="4798643" cy="585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>
              <a:latin typeface="Arial"/>
              <a:ea typeface="+mn-ea"/>
              <a:cs typeface="+mn-cs"/>
            </a:rPr>
            <a:t>Индивидуальный</a:t>
          </a:r>
          <a:r>
            <a:rPr lang="ru-RU" sz="2800" kern="1200" dirty="0"/>
            <a:t> проект</a:t>
          </a:r>
        </a:p>
      </dsp:txBody>
      <dsp:txXfrm>
        <a:off x="1969543" y="2618031"/>
        <a:ext cx="4798643" cy="585429"/>
      </dsp:txXfrm>
    </dsp:sp>
    <dsp:sp modelId="{F614262B-C8D9-418E-9AA0-FA951D1674C4}">
      <dsp:nvSpPr>
        <dsp:cNvPr id="0" name=""/>
        <dsp:cNvSpPr/>
      </dsp:nvSpPr>
      <dsp:spPr>
        <a:xfrm>
          <a:off x="6747448" y="2647376"/>
          <a:ext cx="4185106" cy="7816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Тема, форма проекта </a:t>
          </a:r>
        </a:p>
      </dsp:txBody>
      <dsp:txXfrm>
        <a:off x="6747448" y="2647376"/>
        <a:ext cx="4185106" cy="781631"/>
      </dsp:txXfrm>
    </dsp:sp>
    <dsp:sp modelId="{A74D9950-ACC5-4F2B-AB59-21145126557B}">
      <dsp:nvSpPr>
        <dsp:cNvPr id="0" name=""/>
        <dsp:cNvSpPr/>
      </dsp:nvSpPr>
      <dsp:spPr>
        <a:xfrm>
          <a:off x="2174081" y="3226672"/>
          <a:ext cx="8696324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ED05EC-05A8-45F2-A498-7FB5D2944FE7}">
      <dsp:nvSpPr>
        <dsp:cNvPr id="0" name=""/>
        <dsp:cNvSpPr/>
      </dsp:nvSpPr>
      <dsp:spPr>
        <a:xfrm>
          <a:off x="2337137" y="3548744"/>
          <a:ext cx="4185106" cy="24053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Внеурочная деятельность </a:t>
          </a:r>
        </a:p>
      </dsp:txBody>
      <dsp:txXfrm>
        <a:off x="2337137" y="3548744"/>
        <a:ext cx="4185106" cy="2405315"/>
      </dsp:txXfrm>
    </dsp:sp>
    <dsp:sp modelId="{8B71C54A-C319-4441-BB9C-A57D7BDE202B}">
      <dsp:nvSpPr>
        <dsp:cNvPr id="0" name=""/>
        <dsp:cNvSpPr/>
      </dsp:nvSpPr>
      <dsp:spPr>
        <a:xfrm>
          <a:off x="6617291" y="3313706"/>
          <a:ext cx="4185106" cy="4004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2400" kern="1200" dirty="0"/>
            <a:t>Социальные практики</a:t>
          </a:r>
        </a:p>
      </dsp:txBody>
      <dsp:txXfrm>
        <a:off x="6617291" y="3313706"/>
        <a:ext cx="4185106" cy="400494"/>
      </dsp:txXfrm>
    </dsp:sp>
    <dsp:sp modelId="{B5DE1B83-1261-495A-9FA7-369330F07338}">
      <dsp:nvSpPr>
        <dsp:cNvPr id="0" name=""/>
        <dsp:cNvSpPr/>
      </dsp:nvSpPr>
      <dsp:spPr>
        <a:xfrm>
          <a:off x="6522243" y="3853160"/>
          <a:ext cx="4185106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2AA02A-31BC-43DE-A578-7517E9AF4249}">
      <dsp:nvSpPr>
        <dsp:cNvPr id="0" name=""/>
        <dsp:cNvSpPr/>
      </dsp:nvSpPr>
      <dsp:spPr>
        <a:xfrm>
          <a:off x="6616915" y="3814728"/>
          <a:ext cx="5387403" cy="4004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Предпрофессиональные пробы</a:t>
          </a:r>
        </a:p>
      </dsp:txBody>
      <dsp:txXfrm>
        <a:off x="6616915" y="3814728"/>
        <a:ext cx="5387403" cy="400494"/>
      </dsp:txXfrm>
    </dsp:sp>
    <dsp:sp modelId="{C9E60599-52AF-4B7F-8375-BE54CA136DC5}">
      <dsp:nvSpPr>
        <dsp:cNvPr id="0" name=""/>
        <dsp:cNvSpPr/>
      </dsp:nvSpPr>
      <dsp:spPr>
        <a:xfrm>
          <a:off x="6522243" y="4349733"/>
          <a:ext cx="4185106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DB5E89-92A0-4484-92DA-50F855C8DEC7}">
      <dsp:nvSpPr>
        <dsp:cNvPr id="0" name=""/>
        <dsp:cNvSpPr/>
      </dsp:nvSpPr>
      <dsp:spPr>
        <a:xfrm>
          <a:off x="6616245" y="4282478"/>
          <a:ext cx="4185106" cy="4004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Конкурсы, олимпиады</a:t>
          </a:r>
        </a:p>
      </dsp:txBody>
      <dsp:txXfrm>
        <a:off x="6616245" y="4282478"/>
        <a:ext cx="4185106" cy="400494"/>
      </dsp:txXfrm>
    </dsp:sp>
    <dsp:sp modelId="{159E668E-1A6B-40D4-9D18-375552214CC8}">
      <dsp:nvSpPr>
        <dsp:cNvPr id="0" name=""/>
        <dsp:cNvSpPr/>
      </dsp:nvSpPr>
      <dsp:spPr>
        <a:xfrm>
          <a:off x="6522243" y="4750227"/>
          <a:ext cx="4185106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936906-4127-409A-9E1E-E9C90DAA2A65}">
      <dsp:nvSpPr>
        <dsp:cNvPr id="0" name=""/>
        <dsp:cNvSpPr/>
      </dsp:nvSpPr>
      <dsp:spPr>
        <a:xfrm>
          <a:off x="6616245" y="4702188"/>
          <a:ext cx="5494165" cy="4004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Образовательные экскурсии</a:t>
          </a:r>
        </a:p>
      </dsp:txBody>
      <dsp:txXfrm>
        <a:off x="6616245" y="4702188"/>
        <a:ext cx="5494165" cy="400494"/>
      </dsp:txXfrm>
    </dsp:sp>
    <dsp:sp modelId="{6A06CED4-BE02-4697-91AB-30E759F45CAE}">
      <dsp:nvSpPr>
        <dsp:cNvPr id="0" name=""/>
        <dsp:cNvSpPr/>
      </dsp:nvSpPr>
      <dsp:spPr>
        <a:xfrm>
          <a:off x="6522243" y="5150722"/>
          <a:ext cx="4185106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2E933E-E804-423F-AF9D-FE42BEABA049}">
      <dsp:nvSpPr>
        <dsp:cNvPr id="0" name=""/>
        <dsp:cNvSpPr/>
      </dsp:nvSpPr>
      <dsp:spPr>
        <a:xfrm>
          <a:off x="6675422" y="5073859"/>
          <a:ext cx="4185106" cy="4004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Музейные уроки</a:t>
          </a:r>
        </a:p>
      </dsp:txBody>
      <dsp:txXfrm>
        <a:off x="6675422" y="5073859"/>
        <a:ext cx="4185106" cy="400494"/>
      </dsp:txXfrm>
    </dsp:sp>
    <dsp:sp modelId="{CCEDA48D-AF27-489E-9B1F-24384ECCC19B}">
      <dsp:nvSpPr>
        <dsp:cNvPr id="0" name=""/>
        <dsp:cNvSpPr/>
      </dsp:nvSpPr>
      <dsp:spPr>
        <a:xfrm>
          <a:off x="6522243" y="5551216"/>
          <a:ext cx="4185106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4764E8-145B-47D6-819A-13B0D66F35C0}">
      <dsp:nvSpPr>
        <dsp:cNvPr id="0" name=""/>
        <dsp:cNvSpPr/>
      </dsp:nvSpPr>
      <dsp:spPr>
        <a:xfrm>
          <a:off x="6675422" y="5493569"/>
          <a:ext cx="4185106" cy="4004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Образовательные сессии</a:t>
          </a:r>
        </a:p>
      </dsp:txBody>
      <dsp:txXfrm>
        <a:off x="6675422" y="5493569"/>
        <a:ext cx="4185106" cy="400494"/>
      </dsp:txXfrm>
    </dsp:sp>
    <dsp:sp modelId="{1363DE84-CC20-4B65-B245-B0FF8C5BE24A}">
      <dsp:nvSpPr>
        <dsp:cNvPr id="0" name=""/>
        <dsp:cNvSpPr/>
      </dsp:nvSpPr>
      <dsp:spPr>
        <a:xfrm>
          <a:off x="2174081" y="5954059"/>
          <a:ext cx="8696324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264879-171A-42E6-9461-6D95B0CAD8F9}">
      <dsp:nvSpPr>
        <dsp:cNvPr id="0" name=""/>
        <dsp:cNvSpPr/>
      </dsp:nvSpPr>
      <dsp:spPr>
        <a:xfrm>
          <a:off x="2337137" y="6074325"/>
          <a:ext cx="6230493" cy="6594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Дополнительное образование</a:t>
          </a:r>
        </a:p>
      </dsp:txBody>
      <dsp:txXfrm>
        <a:off x="2337137" y="6074325"/>
        <a:ext cx="6230493" cy="659465"/>
      </dsp:txXfrm>
    </dsp:sp>
    <dsp:sp modelId="{90ACD517-F179-4DEC-9814-81D11FBA5E15}">
      <dsp:nvSpPr>
        <dsp:cNvPr id="0" name=""/>
        <dsp:cNvSpPr/>
      </dsp:nvSpPr>
      <dsp:spPr>
        <a:xfrm>
          <a:off x="2174081" y="6733791"/>
          <a:ext cx="8696324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62A4F2-542A-4DF6-91B6-E3A03A632018}">
      <dsp:nvSpPr>
        <dsp:cNvPr id="0" name=""/>
        <dsp:cNvSpPr/>
      </dsp:nvSpPr>
      <dsp:spPr>
        <a:xfrm>
          <a:off x="2347" y="0"/>
          <a:ext cx="3652283" cy="3024336"/>
        </a:xfrm>
        <a:prstGeom prst="roundRect">
          <a:avLst>
            <a:gd name="adj" fmla="val 10000"/>
          </a:avLst>
        </a:prstGeom>
        <a:solidFill>
          <a:schemeClr val="accent4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4200" kern="1200" dirty="0"/>
        </a:p>
      </dsp:txBody>
      <dsp:txXfrm>
        <a:off x="2347" y="1209734"/>
        <a:ext cx="3652283" cy="1209734"/>
      </dsp:txXfrm>
    </dsp:sp>
    <dsp:sp modelId="{48961940-0776-4645-9ED2-B82C7104C7C8}">
      <dsp:nvSpPr>
        <dsp:cNvPr id="0" name=""/>
        <dsp:cNvSpPr/>
      </dsp:nvSpPr>
      <dsp:spPr>
        <a:xfrm>
          <a:off x="835242" y="752447"/>
          <a:ext cx="636630" cy="535698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BB4D76-D44A-490D-B460-FDD515FF257F}">
      <dsp:nvSpPr>
        <dsp:cNvPr id="0" name=""/>
        <dsp:cNvSpPr/>
      </dsp:nvSpPr>
      <dsp:spPr>
        <a:xfrm>
          <a:off x="3764198" y="0"/>
          <a:ext cx="3652283" cy="3024336"/>
        </a:xfrm>
        <a:prstGeom prst="roundRect">
          <a:avLst>
            <a:gd name="adj" fmla="val 10000"/>
          </a:avLst>
        </a:prstGeom>
        <a:solidFill>
          <a:schemeClr val="accent4">
            <a:shade val="50000"/>
            <a:hueOff val="249641"/>
            <a:satOff val="-6621"/>
            <a:lumOff val="287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4200" kern="1200" dirty="0"/>
        </a:p>
      </dsp:txBody>
      <dsp:txXfrm>
        <a:off x="3764198" y="1209734"/>
        <a:ext cx="3652283" cy="1209734"/>
      </dsp:txXfrm>
    </dsp:sp>
    <dsp:sp modelId="{40FB6664-3C7E-46F7-BE96-F74C78853BCD}">
      <dsp:nvSpPr>
        <dsp:cNvPr id="0" name=""/>
        <dsp:cNvSpPr/>
      </dsp:nvSpPr>
      <dsp:spPr>
        <a:xfrm>
          <a:off x="4689561" y="809797"/>
          <a:ext cx="819772" cy="817033"/>
        </a:xfrm>
        <a:prstGeom prst="ellipse">
          <a:avLst/>
        </a:prstGeom>
        <a:solidFill>
          <a:schemeClr val="accent4">
            <a:tint val="50000"/>
            <a:hueOff val="-5419"/>
            <a:satOff val="317"/>
            <a:lumOff val="-10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2F19C5-1104-4DAA-A38C-4474C4FC061D}">
      <dsp:nvSpPr>
        <dsp:cNvPr id="0" name=""/>
        <dsp:cNvSpPr/>
      </dsp:nvSpPr>
      <dsp:spPr>
        <a:xfrm>
          <a:off x="7528397" y="0"/>
          <a:ext cx="3652283" cy="3024336"/>
        </a:xfrm>
        <a:prstGeom prst="roundRect">
          <a:avLst>
            <a:gd name="adj" fmla="val 10000"/>
          </a:avLst>
        </a:prstGeom>
        <a:solidFill>
          <a:schemeClr val="accent4">
            <a:shade val="50000"/>
            <a:hueOff val="249641"/>
            <a:satOff val="-6621"/>
            <a:lumOff val="287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4200" kern="1200" dirty="0"/>
        </a:p>
      </dsp:txBody>
      <dsp:txXfrm>
        <a:off x="7528397" y="1209734"/>
        <a:ext cx="3652283" cy="1209734"/>
      </dsp:txXfrm>
    </dsp:sp>
    <dsp:sp modelId="{EFE3FCF5-4368-49B7-A18B-348CCD0D56F1}">
      <dsp:nvSpPr>
        <dsp:cNvPr id="0" name=""/>
        <dsp:cNvSpPr/>
      </dsp:nvSpPr>
      <dsp:spPr>
        <a:xfrm>
          <a:off x="8460396" y="665066"/>
          <a:ext cx="479592" cy="685082"/>
        </a:xfrm>
        <a:prstGeom prst="ellipse">
          <a:avLst/>
        </a:prstGeom>
        <a:solidFill>
          <a:schemeClr val="accent4">
            <a:tint val="50000"/>
            <a:hueOff val="-10838"/>
            <a:satOff val="635"/>
            <a:lumOff val="-21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E9C363-E179-402B-96C7-2D1B3663264B}">
      <dsp:nvSpPr>
        <dsp:cNvPr id="0" name=""/>
        <dsp:cNvSpPr/>
      </dsp:nvSpPr>
      <dsp:spPr>
        <a:xfrm>
          <a:off x="228130" y="2292348"/>
          <a:ext cx="10587407" cy="731987"/>
        </a:xfrm>
        <a:prstGeom prst="leftRightArrow">
          <a:avLst/>
        </a:prstGeom>
        <a:solidFill>
          <a:schemeClr val="accent4"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231A76-FAE0-4793-A17A-9DCF757D4FFA}">
      <dsp:nvSpPr>
        <dsp:cNvPr id="0" name=""/>
        <dsp:cNvSpPr/>
      </dsp:nvSpPr>
      <dsp:spPr>
        <a:xfrm>
          <a:off x="9241752" y="2077900"/>
          <a:ext cx="338930" cy="7601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0122"/>
              </a:lnTo>
              <a:lnTo>
                <a:pt x="338930" y="76012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C48B03-158F-4639-B92C-B7A8D25D29C5}">
      <dsp:nvSpPr>
        <dsp:cNvPr id="0" name=""/>
        <dsp:cNvSpPr/>
      </dsp:nvSpPr>
      <dsp:spPr>
        <a:xfrm>
          <a:off x="5877241" y="854129"/>
          <a:ext cx="4523871" cy="3721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252"/>
              </a:lnTo>
              <a:lnTo>
                <a:pt x="4523871" y="193252"/>
              </a:lnTo>
              <a:lnTo>
                <a:pt x="4523871" y="3721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55303E-BB21-4022-B294-CA490733DB3D}">
      <dsp:nvSpPr>
        <dsp:cNvPr id="0" name=""/>
        <dsp:cNvSpPr/>
      </dsp:nvSpPr>
      <dsp:spPr>
        <a:xfrm>
          <a:off x="4470215" y="2063499"/>
          <a:ext cx="441137" cy="19929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2905"/>
              </a:lnTo>
              <a:lnTo>
                <a:pt x="441137" y="199290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0DF30E-8B24-4B43-BBE7-F2D55B023726}">
      <dsp:nvSpPr>
        <dsp:cNvPr id="0" name=""/>
        <dsp:cNvSpPr/>
      </dsp:nvSpPr>
      <dsp:spPr>
        <a:xfrm>
          <a:off x="4470215" y="2063499"/>
          <a:ext cx="441137" cy="7835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3535"/>
              </a:lnTo>
              <a:lnTo>
                <a:pt x="441137" y="78353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483411-50D2-4134-A68D-F23DC4FC2B17}">
      <dsp:nvSpPr>
        <dsp:cNvPr id="0" name=""/>
        <dsp:cNvSpPr/>
      </dsp:nvSpPr>
      <dsp:spPr>
        <a:xfrm>
          <a:off x="5646581" y="854129"/>
          <a:ext cx="230659" cy="357700"/>
        </a:xfrm>
        <a:custGeom>
          <a:avLst/>
          <a:gdLst/>
          <a:ahLst/>
          <a:cxnLst/>
          <a:rect l="0" t="0" r="0" b="0"/>
          <a:pathLst>
            <a:path>
              <a:moveTo>
                <a:pt x="230659" y="0"/>
              </a:moveTo>
              <a:lnTo>
                <a:pt x="230659" y="178850"/>
              </a:lnTo>
              <a:lnTo>
                <a:pt x="0" y="178850"/>
              </a:lnTo>
              <a:lnTo>
                <a:pt x="0" y="3577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4FF9F6-F14F-4A7C-AC3D-38176863DFC9}">
      <dsp:nvSpPr>
        <dsp:cNvPr id="0" name=""/>
        <dsp:cNvSpPr/>
      </dsp:nvSpPr>
      <dsp:spPr>
        <a:xfrm>
          <a:off x="241967" y="2077900"/>
          <a:ext cx="1409316" cy="31816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1604"/>
              </a:lnTo>
              <a:lnTo>
                <a:pt x="1409316" y="318160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B22B95-97B8-4120-A371-EA66CDBCA420}">
      <dsp:nvSpPr>
        <dsp:cNvPr id="0" name=""/>
        <dsp:cNvSpPr/>
      </dsp:nvSpPr>
      <dsp:spPr>
        <a:xfrm>
          <a:off x="241967" y="2077900"/>
          <a:ext cx="1418377" cy="19694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9450"/>
              </a:lnTo>
              <a:lnTo>
                <a:pt x="1418377" y="196945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5C4E2C-9BD7-42CB-B688-7994EB5F42BE}">
      <dsp:nvSpPr>
        <dsp:cNvPr id="0" name=""/>
        <dsp:cNvSpPr/>
      </dsp:nvSpPr>
      <dsp:spPr>
        <a:xfrm>
          <a:off x="241967" y="2077900"/>
          <a:ext cx="1400254" cy="7623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2388"/>
              </a:lnTo>
              <a:lnTo>
                <a:pt x="1400254" y="76238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1FBA63-756F-461D-88F1-899F792D5715}">
      <dsp:nvSpPr>
        <dsp:cNvPr id="0" name=""/>
        <dsp:cNvSpPr/>
      </dsp:nvSpPr>
      <dsp:spPr>
        <a:xfrm>
          <a:off x="1209838" y="854129"/>
          <a:ext cx="4667402" cy="372102"/>
        </a:xfrm>
        <a:custGeom>
          <a:avLst/>
          <a:gdLst/>
          <a:ahLst/>
          <a:cxnLst/>
          <a:rect l="0" t="0" r="0" b="0"/>
          <a:pathLst>
            <a:path>
              <a:moveTo>
                <a:pt x="4667402" y="0"/>
              </a:moveTo>
              <a:lnTo>
                <a:pt x="4667402" y="193252"/>
              </a:lnTo>
              <a:lnTo>
                <a:pt x="0" y="193252"/>
              </a:lnTo>
              <a:lnTo>
                <a:pt x="0" y="3721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A79423-112E-4959-91CF-5B250F46D792}">
      <dsp:nvSpPr>
        <dsp:cNvPr id="0" name=""/>
        <dsp:cNvSpPr/>
      </dsp:nvSpPr>
      <dsp:spPr>
        <a:xfrm>
          <a:off x="3451083" y="2460"/>
          <a:ext cx="4852315" cy="8516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>
              <a:solidFill>
                <a:schemeClr val="tx2"/>
              </a:solidFill>
            </a:rPr>
            <a:t>Оценка результатов обучения</a:t>
          </a:r>
        </a:p>
      </dsp:txBody>
      <dsp:txXfrm>
        <a:off x="3451083" y="2460"/>
        <a:ext cx="4852315" cy="851668"/>
      </dsp:txXfrm>
    </dsp:sp>
    <dsp:sp modelId="{AC90C2AE-10A8-4974-855C-8F648A17B87A}">
      <dsp:nvSpPr>
        <dsp:cNvPr id="0" name=""/>
        <dsp:cNvSpPr/>
      </dsp:nvSpPr>
      <dsp:spPr>
        <a:xfrm>
          <a:off x="0" y="1226232"/>
          <a:ext cx="2419676" cy="8516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chemeClr val="tx2"/>
              </a:solidFill>
            </a:rPr>
            <a:t>Личностные</a:t>
          </a:r>
        </a:p>
      </dsp:txBody>
      <dsp:txXfrm>
        <a:off x="0" y="1226232"/>
        <a:ext cx="2419676" cy="851668"/>
      </dsp:txXfrm>
    </dsp:sp>
    <dsp:sp modelId="{01EE4368-C39B-4EDF-8213-4CC892F06FBD}">
      <dsp:nvSpPr>
        <dsp:cNvPr id="0" name=""/>
        <dsp:cNvSpPr/>
      </dsp:nvSpPr>
      <dsp:spPr>
        <a:xfrm>
          <a:off x="1642221" y="2414454"/>
          <a:ext cx="2567389" cy="8516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2"/>
              </a:solidFill>
            </a:rPr>
            <a:t>Портрет выпускника</a:t>
          </a:r>
        </a:p>
      </dsp:txBody>
      <dsp:txXfrm>
        <a:off x="1642221" y="2414454"/>
        <a:ext cx="2567389" cy="851668"/>
      </dsp:txXfrm>
    </dsp:sp>
    <dsp:sp modelId="{E3DF4B1E-9B42-47B7-8FF8-A9ACE498B2EA}">
      <dsp:nvSpPr>
        <dsp:cNvPr id="0" name=""/>
        <dsp:cNvSpPr/>
      </dsp:nvSpPr>
      <dsp:spPr>
        <a:xfrm>
          <a:off x="1660345" y="3621516"/>
          <a:ext cx="2549283" cy="8516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2"/>
              </a:solidFill>
            </a:rPr>
            <a:t>Портфолио</a:t>
          </a:r>
        </a:p>
      </dsp:txBody>
      <dsp:txXfrm>
        <a:off x="1660345" y="3621516"/>
        <a:ext cx="2549283" cy="851668"/>
      </dsp:txXfrm>
    </dsp:sp>
    <dsp:sp modelId="{780096A4-E367-4167-83AD-E17D97054829}">
      <dsp:nvSpPr>
        <dsp:cNvPr id="0" name=""/>
        <dsp:cNvSpPr/>
      </dsp:nvSpPr>
      <dsp:spPr>
        <a:xfrm>
          <a:off x="1651283" y="4833671"/>
          <a:ext cx="2445720" cy="8516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2"/>
              </a:solidFill>
            </a:rPr>
            <a:t>ИОП</a:t>
          </a:r>
        </a:p>
      </dsp:txBody>
      <dsp:txXfrm>
        <a:off x="1651283" y="4833671"/>
        <a:ext cx="2445720" cy="851668"/>
      </dsp:txXfrm>
    </dsp:sp>
    <dsp:sp modelId="{CFB38F8B-4C3A-4E69-AF00-895BED6A72AE}">
      <dsp:nvSpPr>
        <dsp:cNvPr id="0" name=""/>
        <dsp:cNvSpPr/>
      </dsp:nvSpPr>
      <dsp:spPr>
        <a:xfrm>
          <a:off x="4176124" y="1211830"/>
          <a:ext cx="2940914" cy="8516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chemeClr val="tx2"/>
              </a:solidFill>
            </a:rPr>
            <a:t>Метапредметные</a:t>
          </a:r>
        </a:p>
      </dsp:txBody>
      <dsp:txXfrm>
        <a:off x="4176124" y="1211830"/>
        <a:ext cx="2940914" cy="851668"/>
      </dsp:txXfrm>
    </dsp:sp>
    <dsp:sp modelId="{FFC08463-7B03-4FFF-A933-1C0FA238551A}">
      <dsp:nvSpPr>
        <dsp:cNvPr id="0" name=""/>
        <dsp:cNvSpPr/>
      </dsp:nvSpPr>
      <dsp:spPr>
        <a:xfrm>
          <a:off x="4911352" y="2421200"/>
          <a:ext cx="2500193" cy="8516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2"/>
              </a:solidFill>
            </a:rPr>
            <a:t>Оценка индивидуального проекта</a:t>
          </a:r>
        </a:p>
      </dsp:txBody>
      <dsp:txXfrm>
        <a:off x="4911352" y="2421200"/>
        <a:ext cx="2500193" cy="851668"/>
      </dsp:txXfrm>
    </dsp:sp>
    <dsp:sp modelId="{A4712803-45D4-45F6-920D-01D2EEF48170}">
      <dsp:nvSpPr>
        <dsp:cNvPr id="0" name=""/>
        <dsp:cNvSpPr/>
      </dsp:nvSpPr>
      <dsp:spPr>
        <a:xfrm>
          <a:off x="4911352" y="3630569"/>
          <a:ext cx="2530240" cy="8516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2"/>
              </a:solidFill>
            </a:rPr>
            <a:t>Метапредметные диагностики</a:t>
          </a:r>
        </a:p>
      </dsp:txBody>
      <dsp:txXfrm>
        <a:off x="4911352" y="3630569"/>
        <a:ext cx="2530240" cy="851668"/>
      </dsp:txXfrm>
    </dsp:sp>
    <dsp:sp modelId="{9E9C9739-642B-4B74-909C-D7635B8EF3F1}">
      <dsp:nvSpPr>
        <dsp:cNvPr id="0" name=""/>
        <dsp:cNvSpPr/>
      </dsp:nvSpPr>
      <dsp:spPr>
        <a:xfrm>
          <a:off x="8951912" y="1226232"/>
          <a:ext cx="2898399" cy="8516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chemeClr val="tx2"/>
              </a:solidFill>
            </a:rPr>
            <a:t>Предметные</a:t>
          </a:r>
        </a:p>
      </dsp:txBody>
      <dsp:txXfrm>
        <a:off x="8951912" y="1226232"/>
        <a:ext cx="2898399" cy="851668"/>
      </dsp:txXfrm>
    </dsp:sp>
    <dsp:sp modelId="{8EEFB24A-1D2D-46E1-A564-59A8F50AF5E4}">
      <dsp:nvSpPr>
        <dsp:cNvPr id="0" name=""/>
        <dsp:cNvSpPr/>
      </dsp:nvSpPr>
      <dsp:spPr>
        <a:xfrm>
          <a:off x="9580682" y="2412189"/>
          <a:ext cx="2269629" cy="8516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2"/>
              </a:solidFill>
            </a:rPr>
            <a:t>Работы </a:t>
          </a:r>
          <a:r>
            <a:rPr lang="ru-RU" sz="2000" kern="1200" dirty="0" err="1">
              <a:solidFill>
                <a:schemeClr val="tx2"/>
              </a:solidFill>
            </a:rPr>
            <a:t>Статграда</a:t>
          </a:r>
          <a:endParaRPr lang="ru-RU" sz="2000" kern="1200" dirty="0">
            <a:solidFill>
              <a:schemeClr val="tx2"/>
            </a:solidFill>
          </a:endParaRPr>
        </a:p>
      </dsp:txBody>
      <dsp:txXfrm>
        <a:off x="9580682" y="2412189"/>
        <a:ext cx="2269629" cy="85166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CD4063-F13C-4EEC-81C7-65DF36E1A27D}">
      <dsp:nvSpPr>
        <dsp:cNvPr id="0" name=""/>
        <dsp:cNvSpPr/>
      </dsp:nvSpPr>
      <dsp:spPr>
        <a:xfrm>
          <a:off x="103914" y="0"/>
          <a:ext cx="4495791" cy="14427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>
              <a:solidFill>
                <a:schemeClr val="tx2"/>
              </a:solidFill>
            </a:rPr>
            <a:t>Среднее образование</a:t>
          </a:r>
        </a:p>
      </dsp:txBody>
      <dsp:txXfrm>
        <a:off x="146169" y="42255"/>
        <a:ext cx="4411281" cy="1358191"/>
      </dsp:txXfrm>
    </dsp:sp>
    <dsp:sp modelId="{C2F7E951-DBC7-4D00-899F-1346E30C4014}">
      <dsp:nvSpPr>
        <dsp:cNvPr id="0" name=""/>
        <dsp:cNvSpPr/>
      </dsp:nvSpPr>
      <dsp:spPr>
        <a:xfrm rot="5400000">
          <a:off x="2081304" y="1478768"/>
          <a:ext cx="541012" cy="6492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600" kern="1200"/>
        </a:p>
      </dsp:txBody>
      <dsp:txXfrm rot="-5400000">
        <a:off x="2157046" y="1532869"/>
        <a:ext cx="389529" cy="378708"/>
      </dsp:txXfrm>
    </dsp:sp>
    <dsp:sp modelId="{98725C1F-A3B4-4E53-B489-057544CD330D}">
      <dsp:nvSpPr>
        <dsp:cNvPr id="0" name=""/>
        <dsp:cNvSpPr/>
      </dsp:nvSpPr>
      <dsp:spPr>
        <a:xfrm>
          <a:off x="101603" y="2164051"/>
          <a:ext cx="4500413" cy="14427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>
              <a:solidFill>
                <a:schemeClr val="tx2"/>
              </a:solidFill>
            </a:rPr>
            <a:t>Основное образование</a:t>
          </a:r>
        </a:p>
      </dsp:txBody>
      <dsp:txXfrm>
        <a:off x="143858" y="2206306"/>
        <a:ext cx="4415903" cy="1358191"/>
      </dsp:txXfrm>
    </dsp:sp>
    <dsp:sp modelId="{7A45DF41-C6EC-4768-AA0F-413BBAC546E6}">
      <dsp:nvSpPr>
        <dsp:cNvPr id="0" name=""/>
        <dsp:cNvSpPr/>
      </dsp:nvSpPr>
      <dsp:spPr>
        <a:xfrm rot="5400002">
          <a:off x="2081303" y="3642820"/>
          <a:ext cx="541012" cy="6492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600" kern="1200"/>
        </a:p>
      </dsp:txBody>
      <dsp:txXfrm rot="-5400000">
        <a:off x="2157045" y="3696921"/>
        <a:ext cx="389529" cy="378708"/>
      </dsp:txXfrm>
    </dsp:sp>
    <dsp:sp modelId="{86C27721-6566-4447-8701-036ABE861DFC}">
      <dsp:nvSpPr>
        <dsp:cNvPr id="0" name=""/>
        <dsp:cNvSpPr/>
      </dsp:nvSpPr>
      <dsp:spPr>
        <a:xfrm>
          <a:off x="0" y="4328103"/>
          <a:ext cx="4703617" cy="14427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>
              <a:solidFill>
                <a:schemeClr val="tx2"/>
              </a:solidFill>
            </a:rPr>
            <a:t>Начальное образование</a:t>
          </a:r>
        </a:p>
      </dsp:txBody>
      <dsp:txXfrm>
        <a:off x="42255" y="4370358"/>
        <a:ext cx="4619107" cy="135819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CD4063-F13C-4EEC-81C7-65DF36E1A27D}">
      <dsp:nvSpPr>
        <dsp:cNvPr id="0" name=""/>
        <dsp:cNvSpPr/>
      </dsp:nvSpPr>
      <dsp:spPr>
        <a:xfrm>
          <a:off x="221940" y="0"/>
          <a:ext cx="4805401" cy="14219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>
              <a:solidFill>
                <a:schemeClr val="tx2"/>
              </a:solidFill>
            </a:rPr>
            <a:t>Среднее образование</a:t>
          </a:r>
        </a:p>
      </dsp:txBody>
      <dsp:txXfrm>
        <a:off x="263587" y="41647"/>
        <a:ext cx="4722107" cy="1338625"/>
      </dsp:txXfrm>
    </dsp:sp>
    <dsp:sp modelId="{C2F7E951-DBC7-4D00-899F-1346E30C4014}">
      <dsp:nvSpPr>
        <dsp:cNvPr id="0" name=""/>
        <dsp:cNvSpPr/>
      </dsp:nvSpPr>
      <dsp:spPr>
        <a:xfrm rot="16200000">
          <a:off x="2350147" y="1467978"/>
          <a:ext cx="548987" cy="63986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500" kern="1200"/>
        </a:p>
      </dsp:txBody>
      <dsp:txXfrm rot="-5400000">
        <a:off x="2432682" y="1678112"/>
        <a:ext cx="383917" cy="384291"/>
      </dsp:txXfrm>
    </dsp:sp>
    <dsp:sp modelId="{98725C1F-A3B4-4E53-B489-057544CD330D}">
      <dsp:nvSpPr>
        <dsp:cNvPr id="0" name=""/>
        <dsp:cNvSpPr/>
      </dsp:nvSpPr>
      <dsp:spPr>
        <a:xfrm>
          <a:off x="204190" y="2153901"/>
          <a:ext cx="4840901" cy="14219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>
              <a:solidFill>
                <a:schemeClr val="tx2"/>
              </a:solidFill>
            </a:rPr>
            <a:t>Основное образование</a:t>
          </a:r>
        </a:p>
      </dsp:txBody>
      <dsp:txXfrm>
        <a:off x="245837" y="2195548"/>
        <a:ext cx="4757607" cy="1338625"/>
      </dsp:txXfrm>
    </dsp:sp>
    <dsp:sp modelId="{7A45DF41-C6EC-4768-AA0F-413BBAC546E6}">
      <dsp:nvSpPr>
        <dsp:cNvPr id="0" name=""/>
        <dsp:cNvSpPr/>
      </dsp:nvSpPr>
      <dsp:spPr>
        <a:xfrm rot="16253200">
          <a:off x="2349541" y="3600857"/>
          <a:ext cx="517514" cy="63986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500" kern="1200"/>
        </a:p>
      </dsp:txBody>
      <dsp:txXfrm rot="-5400000">
        <a:off x="2415139" y="3817276"/>
        <a:ext cx="383917" cy="362260"/>
      </dsp:txXfrm>
    </dsp:sp>
    <dsp:sp modelId="{86C27721-6566-4447-8701-036ABE861DFC}">
      <dsp:nvSpPr>
        <dsp:cNvPr id="0" name=""/>
        <dsp:cNvSpPr/>
      </dsp:nvSpPr>
      <dsp:spPr>
        <a:xfrm>
          <a:off x="147690" y="4265757"/>
          <a:ext cx="4888532" cy="14219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>
              <a:solidFill>
                <a:schemeClr val="tx2"/>
              </a:solidFill>
            </a:rPr>
            <a:t>Начальное образование</a:t>
          </a:r>
        </a:p>
      </dsp:txBody>
      <dsp:txXfrm>
        <a:off x="189337" y="4307404"/>
        <a:ext cx="4805238" cy="133862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299B60-A71A-4BEF-9011-A07AF8B44827}">
      <dsp:nvSpPr>
        <dsp:cNvPr id="0" name=""/>
        <dsp:cNvSpPr/>
      </dsp:nvSpPr>
      <dsp:spPr>
        <a:xfrm rot="5400000">
          <a:off x="5234228" y="-1048904"/>
          <a:ext cx="4919325" cy="724130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800" kern="1200"/>
            <a:t>Организатор проектного обучения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800" kern="1200" dirty="0"/>
            <a:t>Тьютор -  сопровождение реализации индивидуальных образовательных программ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800" kern="1200" dirty="0"/>
            <a:t>Разработчик образовательных траекторий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800" kern="1200" dirty="0"/>
            <a:t>Модератор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800" kern="1200" dirty="0"/>
            <a:t>Координатор образовательных онлайн – платформ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800" kern="1200" dirty="0" err="1"/>
            <a:t>Игропедагог</a:t>
          </a:r>
          <a:endParaRPr lang="ru-RU" sz="2800" kern="1200" dirty="0"/>
        </a:p>
      </dsp:txBody>
      <dsp:txXfrm rot="-5400000">
        <a:off x="4073236" y="352230"/>
        <a:ext cx="7001167" cy="4439041"/>
      </dsp:txXfrm>
    </dsp:sp>
    <dsp:sp modelId="{A230A900-AC32-4153-8F31-306A0D36A0A3}">
      <dsp:nvSpPr>
        <dsp:cNvPr id="0" name=""/>
        <dsp:cNvSpPr/>
      </dsp:nvSpPr>
      <dsp:spPr>
        <a:xfrm>
          <a:off x="0" y="0"/>
          <a:ext cx="4073236" cy="5143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97155" rIns="194310" bIns="97155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100" kern="1200" dirty="0">
              <a:solidFill>
                <a:srgbClr val="0070C0"/>
              </a:solidFill>
            </a:rPr>
            <a:t>Новые требования к учителю:</a:t>
          </a:r>
        </a:p>
      </dsp:txBody>
      <dsp:txXfrm>
        <a:off x="198839" y="198839"/>
        <a:ext cx="3675558" cy="47458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9F3C82B-095E-432A-8E4F-E087C387918F}" type="datetime1">
              <a:rPr lang="ru-RU" smtClean="0"/>
              <a:t>11.12.2017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E6B3739-9081-478F-812E-AE7CE14063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21049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684735-1BB6-4763-8A8D-34C11DAC25B4}" type="datetime1">
              <a:rPr lang="ru-RU" smtClean="0"/>
              <a:pPr/>
              <a:t>11.12.2017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3502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60CF8BB-EBC7-4B8F-9632-A5A136FBB880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170369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60CF8BB-EBC7-4B8F-9632-A5A136FBB88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232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60CF8BB-EBC7-4B8F-9632-A5A136FBB880}" type="slidenum">
              <a:rPr lang="ru-RU" noProof="0" smtClean="0"/>
              <a:t>26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323873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9600" y="755780"/>
            <a:ext cx="6858000" cy="3200400"/>
          </a:xfrm>
        </p:spPr>
        <p:txBody>
          <a:bodyPr rtlCol="0" anchor="b">
            <a:normAutofit/>
          </a:bodyPr>
          <a:lstStyle>
            <a:lvl1pPr algn="l">
              <a:lnSpc>
                <a:spcPct val="75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9600" y="3956180"/>
            <a:ext cx="6858000" cy="109728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50C32B-13BC-41B2-AB2D-75A69B5D8E60}" type="datetime1">
              <a:rPr lang="ru-RU" noProof="0" smtClean="0"/>
              <a:t>11.12.2017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CDA88E-7571-482A-A17D-AE45349CD010}" type="datetime1">
              <a:rPr lang="ru-RU" noProof="0" smtClean="0"/>
              <a:t>11.12.2017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342120" y="380999"/>
            <a:ext cx="2011680" cy="6096001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981199" y="380999"/>
            <a:ext cx="7074859" cy="6096001"/>
          </a:xfrm>
        </p:spPr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AEB8D07-12B7-4CC0-91DA-BA7EDDEA5EBC}" type="datetime1">
              <a:rPr lang="ru-RU" noProof="0" smtClean="0"/>
              <a:t>11.12.2017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240E-7AC7-CD4D-828A-FD525F764B58}" type="datetimeFigureOut">
              <a:rPr lang="ru-RU" smtClean="0"/>
              <a:t>11.12.2017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296DF-613E-0F40-9C61-A57C9DB27D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925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E06C3B4A-3BD8-46EE-A306-574C8F1203AA}" type="datetime1">
              <a:rPr lang="ru-RU" noProof="0" smtClean="0"/>
              <a:t>11.12.2017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E31375A4-56A4-47D6-9801-1991572033F7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822960"/>
            <a:ext cx="8686800" cy="2011680"/>
          </a:xfrm>
        </p:spPr>
        <p:txBody>
          <a:bodyPr rtlCol="0" anchor="b">
            <a:normAutofit/>
          </a:bodyPr>
          <a:lstStyle>
            <a:lvl1pPr>
              <a:defRPr sz="66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2834640"/>
            <a:ext cx="8686800" cy="109728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28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506778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981200" y="1981200"/>
            <a:ext cx="4572000" cy="448056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781800" y="1981200"/>
            <a:ext cx="4572000" cy="448056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D7066F1-56AD-4A65-8D23-47D03E281CDD}" type="datetime1">
              <a:rPr lang="ru-RU" noProof="0" smtClean="0"/>
              <a:t>11.12.2017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81200" y="1679448"/>
            <a:ext cx="4572000" cy="830487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981200" y="2509935"/>
            <a:ext cx="4572000" cy="396706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781800" y="1679448"/>
            <a:ext cx="4572000" cy="830487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781800" y="2509935"/>
            <a:ext cx="4572000" cy="396706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4538DC8-A5CF-403B-A700-B1EE2B32A73F}" type="datetime1">
              <a:rPr lang="ru-RU" noProof="0" smtClean="0"/>
              <a:t>11.12.2017</a:t>
            </a:fld>
            <a:endParaRPr lang="ru-RU" noProof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D48CB36-2A7D-4294-8E4B-2CBD284FA1A2}" type="datetime1">
              <a:rPr lang="ru-RU" noProof="0" smtClean="0"/>
              <a:t>11.12.2017</a:t>
            </a:fld>
            <a:endParaRPr lang="ru-RU" noProof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077C20-F13B-4081-A448-651CC7F79BA0}" type="datetime1">
              <a:rPr lang="ru-RU" noProof="0" smtClean="0"/>
              <a:t>11.12.2017</a:t>
            </a:fld>
            <a:endParaRPr lang="ru-RU" noProof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59420" y="408993"/>
            <a:ext cx="4800937" cy="1828800"/>
          </a:xfrm>
        </p:spPr>
        <p:txBody>
          <a:bodyPr rtlCol="0" anchor="b">
            <a:noAutofit/>
          </a:bodyPr>
          <a:lstStyle>
            <a:lvl1pPr>
              <a:defRPr sz="44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6491" y="381000"/>
            <a:ext cx="5489510" cy="5791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559420" y="2237793"/>
            <a:ext cx="4800937" cy="18288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6503EF6-DB2E-40D3-9F86-4A2B56C7C971}" type="datetime1">
              <a:rPr lang="ru-RU" noProof="0" smtClean="0"/>
              <a:t>11.12.2017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56248" y="384048"/>
            <a:ext cx="4800600" cy="1828800"/>
          </a:xfrm>
        </p:spPr>
        <p:txBody>
          <a:bodyPr rtlCol="0" anchor="b">
            <a:no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0" y="0"/>
            <a:ext cx="6096000" cy="6858000"/>
          </a:xfrm>
          <a:ln>
            <a:noFill/>
          </a:ln>
        </p:spPr>
        <p:txBody>
          <a:bodyPr tIns="4572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556249" y="2240280"/>
            <a:ext cx="4799140" cy="18288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571200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email">
            <a:alphaModFix amt="5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381000"/>
            <a:ext cx="9372600" cy="1295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81200" y="1987419"/>
            <a:ext cx="9372600" cy="448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1631790" y="5586761"/>
            <a:ext cx="280731" cy="883759"/>
          </a:xfrm>
          <a:prstGeom prst="rect">
            <a:avLst/>
          </a:prstGeom>
        </p:spPr>
        <p:txBody>
          <a:bodyPr vert="vert270" lIns="91440" tIns="45720" rIns="91440" bIns="45720" rtlCol="0" anchor="ctr"/>
          <a:lstStyle>
            <a:lvl1pPr algn="l">
              <a:defRPr sz="12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374A4930-1B63-4514-8E07-EEB83AF0186B}" type="datetime1">
              <a:rPr lang="ru-RU" noProof="0" smtClean="0"/>
              <a:t>11.12.2017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1631790" y="365125"/>
            <a:ext cx="280730" cy="5139936"/>
          </a:xfrm>
          <a:prstGeom prst="rect">
            <a:avLst/>
          </a:prstGeom>
        </p:spPr>
        <p:txBody>
          <a:bodyPr vert="vert270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313321" y="6268940"/>
            <a:ext cx="722377" cy="2015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E31375A4-56A4-47D6-9801-1991572033F7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58" r:id="rId10"/>
    <p:sldLayoutId id="2147483659" r:id="rId11"/>
    <p:sldLayoutId id="214748366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400" kern="1200" cap="all" baseline="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74320" algn="l" defTabSz="914400" rtl="0" eaLnBrk="1" latinLnBrk="0" hangingPunct="1">
        <a:lnSpc>
          <a:spcPct val="90000"/>
        </a:lnSpc>
        <a:spcBef>
          <a:spcPts val="1200"/>
        </a:spcBef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18288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874520" indent="-18288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diagramLayout" Target="../diagrams/layout5.xml"/><Relationship Id="rId7" Type="http://schemas.openxmlformats.org/officeDocument/2006/relationships/image" Target="../media/image14.jpeg"/><Relationship Id="rId12" Type="http://schemas.openxmlformats.org/officeDocument/2006/relationships/image" Target="../media/image19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openxmlformats.org/officeDocument/2006/relationships/image" Target="../media/image18.png"/><Relationship Id="rId5" Type="http://schemas.openxmlformats.org/officeDocument/2006/relationships/diagramColors" Target="../diagrams/colors5.xml"/><Relationship Id="rId10" Type="http://schemas.openxmlformats.org/officeDocument/2006/relationships/image" Target="../media/image17.jpeg"/><Relationship Id="rId4" Type="http://schemas.openxmlformats.org/officeDocument/2006/relationships/diagramQuickStyle" Target="../diagrams/quickStyle5.xml"/><Relationship Id="rId9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9600" y="755780"/>
            <a:ext cx="11171068" cy="3200400"/>
          </a:xfrm>
        </p:spPr>
        <p:txBody>
          <a:bodyPr rtlCol="0">
            <a:normAutofit/>
          </a:bodyPr>
          <a:lstStyle/>
          <a:p>
            <a:pPr rtl="0"/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Реализация ФГОС СОО: первые результаты, опыт, проблемы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72722" y="5438750"/>
            <a:ext cx="6858000" cy="1097280"/>
          </a:xfrm>
        </p:spPr>
        <p:txBody>
          <a:bodyPr rtlCol="0"/>
          <a:lstStyle/>
          <a:p>
            <a:pPr rtl="0"/>
            <a:r>
              <a:rPr lang="ru-RU" dirty="0"/>
              <a:t>МАОУ «Лицей №21» город Первоуральск</a:t>
            </a:r>
          </a:p>
          <a:p>
            <a:pPr rtl="0"/>
            <a:r>
              <a:rPr lang="ru-RU" dirty="0"/>
              <a:t>Директор: Людмила Николаевна Демакова</a:t>
            </a:r>
          </a:p>
        </p:txBody>
      </p:sp>
    </p:spTree>
    <p:extLst>
      <p:ext uri="{BB962C8B-B14F-4D97-AF65-F5344CB8AC3E}">
        <p14:creationId xmlns:p14="http://schemas.microsoft.com/office/powerpoint/2010/main" val="2413251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9E29EF-F317-40E5-BE21-4721715FA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3899" y="37465"/>
            <a:ext cx="9372600" cy="1295400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ru-RU" sz="2800"/>
              <a:t>"Лицей" - участник кружкового движения национальной технологической инициативы свердловской области (НТИ)</a:t>
            </a:r>
          </a:p>
        </p:txBody>
      </p:sp>
      <p:sp>
        <p:nvSpPr>
          <p:cNvPr id="4" name="Шестиугольник 3">
            <a:extLst>
              <a:ext uri="{FF2B5EF4-FFF2-40B4-BE49-F238E27FC236}">
                <a16:creationId xmlns:a16="http://schemas.microsoft.com/office/drawing/2014/main" id="{3392EBC7-DC88-438A-9D34-0DE026578FBB}"/>
              </a:ext>
            </a:extLst>
          </p:cNvPr>
          <p:cNvSpPr/>
          <p:nvPr/>
        </p:nvSpPr>
        <p:spPr>
          <a:xfrm>
            <a:off x="47625" y="1924050"/>
            <a:ext cx="1958246" cy="1607385"/>
          </a:xfrm>
          <a:prstGeom prst="hexagon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>
                <a:solidFill>
                  <a:srgbClr val="FFFFFF"/>
                </a:solidFill>
              </a:rPr>
              <a:t>"День молодежи НТИ на </a:t>
            </a:r>
            <a:r>
              <a:rPr lang="ru-RU" sz="1200" err="1">
                <a:solidFill>
                  <a:srgbClr val="FFFFFF"/>
                </a:solidFill>
              </a:rPr>
              <a:t>ИнноПРОМе</a:t>
            </a:r>
            <a:r>
              <a:rPr lang="ru-RU" sz="1200">
                <a:solidFill>
                  <a:srgbClr val="FFFFFF"/>
                </a:solidFill>
              </a:rPr>
              <a:t>"</a:t>
            </a:r>
          </a:p>
          <a:p>
            <a:pPr algn="ctr"/>
            <a:r>
              <a:rPr lang="ru-RU" sz="1400" b="1">
                <a:solidFill>
                  <a:srgbClr val="FFFFFF"/>
                </a:solidFill>
              </a:rPr>
              <a:t>6 чел.</a:t>
            </a:r>
          </a:p>
        </p:txBody>
      </p:sp>
      <p:sp>
        <p:nvSpPr>
          <p:cNvPr id="5" name="Шестиугольник 4">
            <a:extLst>
              <a:ext uri="{FF2B5EF4-FFF2-40B4-BE49-F238E27FC236}">
                <a16:creationId xmlns:a16="http://schemas.microsoft.com/office/drawing/2014/main" id="{69657BD0-BDA8-46CA-9E6F-89FC58858675}"/>
              </a:ext>
            </a:extLst>
          </p:cNvPr>
          <p:cNvSpPr/>
          <p:nvPr/>
        </p:nvSpPr>
        <p:spPr>
          <a:xfrm>
            <a:off x="1713899" y="2998928"/>
            <a:ext cx="1551916" cy="1285175"/>
          </a:xfrm>
          <a:prstGeom prst="hexag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/>
              <a:t>Детская инженерная школа </a:t>
            </a:r>
          </a:p>
          <a:p>
            <a:pPr algn="ctr"/>
            <a:r>
              <a:rPr lang="ru-RU" sz="1600"/>
              <a:t>30 чел.</a:t>
            </a:r>
          </a:p>
        </p:txBody>
      </p:sp>
      <p:sp>
        <p:nvSpPr>
          <p:cNvPr id="6" name="Шестиугольник 5">
            <a:extLst>
              <a:ext uri="{FF2B5EF4-FFF2-40B4-BE49-F238E27FC236}">
                <a16:creationId xmlns:a16="http://schemas.microsoft.com/office/drawing/2014/main" id="{62496204-9909-4C2A-B251-FD9A12501B50}"/>
              </a:ext>
            </a:extLst>
          </p:cNvPr>
          <p:cNvSpPr/>
          <p:nvPr/>
        </p:nvSpPr>
        <p:spPr>
          <a:xfrm>
            <a:off x="4741787" y="2038080"/>
            <a:ext cx="3147075" cy="2498409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Областной фестиваль "Город </a:t>
            </a:r>
            <a:r>
              <a:rPr lang="ru-RU" sz="1400" dirty="0" err="1"/>
              <a:t>ТехноТворчества</a:t>
            </a:r>
            <a:r>
              <a:rPr lang="ru-RU" sz="1400" dirty="0"/>
              <a:t>"</a:t>
            </a:r>
          </a:p>
          <a:p>
            <a:pPr algn="ctr"/>
            <a:r>
              <a:rPr lang="ru-RU" sz="1400" dirty="0"/>
              <a:t>(организаторы в </a:t>
            </a:r>
            <a:br>
              <a:rPr lang="en-US" dirty="0">
                <a:latin typeface="+mn-ea"/>
                <a:cs typeface="+mn-ea"/>
              </a:rPr>
            </a:br>
            <a:r>
              <a:rPr lang="ru-RU" sz="1400" dirty="0"/>
              <a:t>Зап. Упр. Округе - лицей № 21)</a:t>
            </a:r>
          </a:p>
          <a:p>
            <a:pPr algn="ctr"/>
            <a:r>
              <a:rPr lang="ru-RU" sz="1400" dirty="0"/>
              <a:t>125 учащихся из 10-ти образовательных организаций</a:t>
            </a:r>
            <a:endParaRPr lang="ru-RU" sz="1600" dirty="0"/>
          </a:p>
        </p:txBody>
      </p:sp>
      <p:sp>
        <p:nvSpPr>
          <p:cNvPr id="8" name="Шестиугольник 7">
            <a:extLst>
              <a:ext uri="{FF2B5EF4-FFF2-40B4-BE49-F238E27FC236}">
                <a16:creationId xmlns:a16="http://schemas.microsoft.com/office/drawing/2014/main" id="{C7BF689A-FDE5-4995-B4C5-71D5F9BBB9E9}"/>
              </a:ext>
            </a:extLst>
          </p:cNvPr>
          <p:cNvSpPr/>
          <p:nvPr/>
        </p:nvSpPr>
        <p:spPr>
          <a:xfrm>
            <a:off x="259699" y="3690938"/>
            <a:ext cx="1680226" cy="1419165"/>
          </a:xfrm>
          <a:prstGeom prst="hexago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/>
              <a:t>Олимпиада НТИ</a:t>
            </a:r>
          </a:p>
          <a:p>
            <a:pPr algn="ctr"/>
            <a:r>
              <a:rPr lang="ru-RU"/>
              <a:t>11 чел.</a:t>
            </a:r>
          </a:p>
        </p:txBody>
      </p:sp>
      <p:sp>
        <p:nvSpPr>
          <p:cNvPr id="9" name="Шестиугольник 8">
            <a:extLst>
              <a:ext uri="{FF2B5EF4-FFF2-40B4-BE49-F238E27FC236}">
                <a16:creationId xmlns:a16="http://schemas.microsoft.com/office/drawing/2014/main" id="{04FAB60A-151A-4FB7-B80B-93901CEA9517}"/>
              </a:ext>
            </a:extLst>
          </p:cNvPr>
          <p:cNvSpPr/>
          <p:nvPr/>
        </p:nvSpPr>
        <p:spPr>
          <a:xfrm>
            <a:off x="3094540" y="3595067"/>
            <a:ext cx="2060384" cy="1681086"/>
          </a:xfrm>
          <a:prstGeom prst="hex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/>
              <a:t>Проект смены "</a:t>
            </a:r>
            <a:r>
              <a:rPr lang="ru-RU" sz="1600" err="1"/>
              <a:t>ТехноЛидер</a:t>
            </a:r>
            <a:r>
              <a:rPr lang="ru-RU" sz="1600"/>
              <a:t> - Лифт в будущее"</a:t>
            </a:r>
          </a:p>
          <a:p>
            <a:pPr algn="ctr"/>
            <a:r>
              <a:rPr lang="ru-RU" sz="1600"/>
              <a:t>13 чел.</a:t>
            </a:r>
          </a:p>
        </p:txBody>
      </p:sp>
      <p:sp>
        <p:nvSpPr>
          <p:cNvPr id="10" name="Шестиугольник 9">
            <a:extLst>
              <a:ext uri="{FF2B5EF4-FFF2-40B4-BE49-F238E27FC236}">
                <a16:creationId xmlns:a16="http://schemas.microsoft.com/office/drawing/2014/main" id="{D7CC5E67-5030-4088-A8FC-CBE32964CC3F}"/>
              </a:ext>
            </a:extLst>
          </p:cNvPr>
          <p:cNvSpPr/>
          <p:nvPr/>
        </p:nvSpPr>
        <p:spPr>
          <a:xfrm>
            <a:off x="10287151" y="2960299"/>
            <a:ext cx="1598695" cy="1362431"/>
          </a:xfrm>
          <a:prstGeom prst="hexagon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err="1"/>
              <a:t>WordSkills</a:t>
            </a:r>
            <a:endParaRPr lang="ru-RU" sz="1600"/>
          </a:p>
          <a:p>
            <a:pPr algn="ctr"/>
            <a:r>
              <a:rPr lang="ru-RU" sz="1600"/>
              <a:t>12 чел.</a:t>
            </a:r>
          </a:p>
        </p:txBody>
      </p:sp>
      <p:sp>
        <p:nvSpPr>
          <p:cNvPr id="11" name="Шестиугольник 10">
            <a:extLst>
              <a:ext uri="{FF2B5EF4-FFF2-40B4-BE49-F238E27FC236}">
                <a16:creationId xmlns:a16="http://schemas.microsoft.com/office/drawing/2014/main" id="{D7602240-1797-405F-9DDF-2A2F0A8EC521}"/>
              </a:ext>
            </a:extLst>
          </p:cNvPr>
          <p:cNvSpPr/>
          <p:nvPr/>
        </p:nvSpPr>
        <p:spPr>
          <a:xfrm>
            <a:off x="8361008" y="3153167"/>
            <a:ext cx="1772301" cy="1488075"/>
          </a:xfrm>
          <a:prstGeom prst="hexag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/>
              <a:t>"</a:t>
            </a:r>
            <a:r>
              <a:rPr lang="ru-RU" err="1"/>
              <a:t>Хакатон</a:t>
            </a:r>
            <a:r>
              <a:rPr lang="ru-RU"/>
              <a:t>" </a:t>
            </a:r>
            <a:br>
              <a:rPr lang="en-US">
                <a:latin typeface="+mn-ea"/>
                <a:cs typeface="+mn-ea"/>
              </a:rPr>
            </a:br>
            <a:r>
              <a:rPr lang="ru-RU" sz="1600">
                <a:latin typeface="+mn-ea"/>
                <a:cs typeface="+mn-ea"/>
              </a:rPr>
              <a:t>город</a:t>
            </a:r>
            <a:r>
              <a:rPr lang="en-US" sz="1600"/>
              <a:t> </a:t>
            </a:r>
            <a:r>
              <a:rPr lang="ru-RU" sz="1400"/>
              <a:t>Екатеринбург</a:t>
            </a:r>
            <a:br>
              <a:rPr lang="en-US">
                <a:latin typeface="+mn-ea"/>
                <a:cs typeface="+mn-ea"/>
              </a:rPr>
            </a:br>
            <a:r>
              <a:rPr lang="ru-RU"/>
              <a:t>16 чел.</a:t>
            </a:r>
          </a:p>
        </p:txBody>
      </p:sp>
      <p:pic>
        <p:nvPicPr>
          <p:cNvPr id="12" name="Рисунок 12" descr="DSC_0069.JPG">
            <a:extLst>
              <a:ext uri="{FF2B5EF4-FFF2-40B4-BE49-F238E27FC236}">
                <a16:creationId xmlns:a16="http://schemas.microsoft.com/office/drawing/2014/main" id="{9AE21F52-4D9F-4771-B881-C11609CF5AB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821" t="-524"/>
          <a:stretch/>
        </p:blipFill>
        <p:spPr>
          <a:xfrm>
            <a:off x="5150502" y="4600575"/>
            <a:ext cx="1912281" cy="18081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Рисунок 14" descr="IMG_0980.JPG">
            <a:extLst>
              <a:ext uri="{FF2B5EF4-FFF2-40B4-BE49-F238E27FC236}">
                <a16:creationId xmlns:a16="http://schemas.microsoft.com/office/drawing/2014/main" id="{ED0615AE-DC1D-4ED5-9D18-65DC1BA7AF5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42224" y="5215226"/>
            <a:ext cx="1968180" cy="13092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Рисунок 16" descr="P_20171104_163845.jpg">
            <a:extLst>
              <a:ext uri="{FF2B5EF4-FFF2-40B4-BE49-F238E27FC236}">
                <a16:creationId xmlns:a16="http://schemas.microsoft.com/office/drawing/2014/main" id="{930D11FE-D98C-4432-8A32-E41B55F5B93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92869" y="152400"/>
            <a:ext cx="1554713" cy="27648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" name="Рисунок 20" descr="P_20171104_174859.jpg">
            <a:extLst>
              <a:ext uri="{FF2B5EF4-FFF2-40B4-BE49-F238E27FC236}">
                <a16:creationId xmlns:a16="http://schemas.microsoft.com/office/drawing/2014/main" id="{53CF944A-6B54-4C71-B9CE-2F790220D5B8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42374" y="1400355"/>
            <a:ext cx="2540404" cy="1431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Рисунок 24" descr="nM78Dybxrow.jpg">
            <a:extLst>
              <a:ext uri="{FF2B5EF4-FFF2-40B4-BE49-F238E27FC236}">
                <a16:creationId xmlns:a16="http://schemas.microsoft.com/office/drawing/2014/main" id="{0BD0F8A0-DC55-46EF-9089-A471082197A6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65028" y="1361895"/>
            <a:ext cx="1982131" cy="14682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Рисунок 26" descr="Снимок.PNG">
            <a:extLst>
              <a:ext uri="{FF2B5EF4-FFF2-40B4-BE49-F238E27FC236}">
                <a16:creationId xmlns:a16="http://schemas.microsoft.com/office/drawing/2014/main" id="{F6E10A19-A879-4623-8507-888845956583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3179" y="285750"/>
            <a:ext cx="1622333" cy="1336631"/>
          </a:xfrm>
          <a:prstGeom prst="rect">
            <a:avLst/>
          </a:prstGeom>
        </p:spPr>
      </p:pic>
      <p:pic>
        <p:nvPicPr>
          <p:cNvPr id="3" name="Рисунок 6" descr="IMG_9763.JPG">
            <a:extLst>
              <a:ext uri="{FF2B5EF4-FFF2-40B4-BE49-F238E27FC236}">
                <a16:creationId xmlns:a16="http://schemas.microsoft.com/office/drawing/2014/main" id="{A3203B5C-022D-47A1-8C07-EBC17C8A6A1F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40181" y="4695645"/>
            <a:ext cx="2743200" cy="1828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01285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>
            <a:extLst>
              <a:ext uri="{FF2B5EF4-FFF2-40B4-BE49-F238E27FC236}">
                <a16:creationId xmlns:a16="http://schemas.microsoft.com/office/drawing/2014/main" id="{74D79A13-4CFE-4062-9CCF-FB1BAFE70C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670"/>
            <a:ext cx="12200603" cy="6854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851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183523737"/>
              </p:ext>
            </p:extLst>
          </p:nvPr>
        </p:nvGraphicFramePr>
        <p:xfrm>
          <a:off x="623391" y="1196752"/>
          <a:ext cx="11180681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1415480" y="3501007"/>
            <a:ext cx="8712968" cy="656157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70C0"/>
                </a:solidFill>
                <a:cs typeface="Times New Roman" pitchFamily="18" charset="0"/>
              </a:rPr>
              <a:t>Социально-профессиональная практика  (23 договора)</a:t>
            </a:r>
          </a:p>
        </p:txBody>
      </p:sp>
      <p:pic>
        <p:nvPicPr>
          <p:cNvPr id="15" name="Picture 22" descr="&quot;Автотор&quot; и Magna возведут под Калининградом 21 завод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44714" y="1300998"/>
            <a:ext cx="1656185" cy="1551937"/>
          </a:xfrm>
          <a:prstGeom prst="ellipse">
            <a:avLst/>
          </a:prstGeom>
          <a:ln w="63500" cap="rnd">
            <a:solidFill>
              <a:schemeClr val="accent4">
                <a:lumMod val="5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4" name="Picture 8" descr="C:\Users\Мама and Папа\Desktop\фото\фото\WP_20151124_15_16_23_Pro.jp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45625" y="1627475"/>
            <a:ext cx="1776536" cy="1775547"/>
          </a:xfrm>
          <a:prstGeom prst="ellipse">
            <a:avLst/>
          </a:prstGeom>
          <a:ln w="63500" cap="rnd">
            <a:solidFill>
              <a:schemeClr val="accent4">
                <a:lumMod val="5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6" name="Picture 20" descr="RUSSIA.RU - Блоги - Natalia Streltsova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9530" y="1275231"/>
            <a:ext cx="1584176" cy="1368152"/>
          </a:xfrm>
          <a:prstGeom prst="ellipse">
            <a:avLst/>
          </a:prstGeom>
          <a:ln w="63500" cap="rnd">
            <a:solidFill>
              <a:schemeClr val="accent4">
                <a:lumMod val="5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8" name="Скругленный прямоугольник 17"/>
          <p:cNvSpPr/>
          <p:nvPr/>
        </p:nvSpPr>
        <p:spPr>
          <a:xfrm>
            <a:off x="947428" y="606972"/>
            <a:ext cx="3096344" cy="537155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  <a:cs typeface="Times New Roman" pitchFamily="18" charset="0"/>
              </a:rPr>
              <a:t>Технологический профиль</a:t>
            </a:r>
          </a:p>
        </p:txBody>
      </p:sp>
      <p:pic>
        <p:nvPicPr>
          <p:cNvPr id="13" name="Picture 24" descr="Сравнение объектов - Первоуральск - Persk.ORG"/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07568" y="1772816"/>
            <a:ext cx="1734413" cy="1584176"/>
          </a:xfrm>
          <a:prstGeom prst="ellipse">
            <a:avLst/>
          </a:prstGeom>
          <a:ln w="63500" cap="rnd">
            <a:solidFill>
              <a:schemeClr val="accent4">
                <a:lumMod val="5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0" name="Скругленный прямоугольник 19"/>
          <p:cNvSpPr/>
          <p:nvPr/>
        </p:nvSpPr>
        <p:spPr>
          <a:xfrm>
            <a:off x="4629555" y="595673"/>
            <a:ext cx="3168352" cy="537155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  <a:cs typeface="Times New Roman" pitchFamily="18" charset="0"/>
              </a:rPr>
              <a:t>Естественнонаучный профиль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8576589" y="622141"/>
            <a:ext cx="3103718" cy="537155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  <a:cs typeface="Times New Roman" pitchFamily="18" charset="0"/>
              </a:rPr>
              <a:t>Математико-экономический профиль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07568" y="1052736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solidFill>
                  <a:schemeClr val="accent3">
                    <a:lumMod val="10000"/>
                    <a:lumOff val="90000"/>
                  </a:schemeClr>
                </a:solidFill>
              </a:rPr>
              <a:t>ПНТЗ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1384" y="2492896"/>
            <a:ext cx="15841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accent3"/>
                </a:solidFill>
              </a:rPr>
              <a:t>ОАО «</a:t>
            </a:r>
            <a:r>
              <a:rPr lang="ru-RU" sz="2400" dirty="0" err="1">
                <a:solidFill>
                  <a:schemeClr val="accent3"/>
                </a:solidFill>
              </a:rPr>
              <a:t>Динур</a:t>
            </a:r>
            <a:r>
              <a:rPr lang="ru-RU" sz="2400" dirty="0">
                <a:solidFill>
                  <a:schemeClr val="accent3"/>
                </a:solidFill>
              </a:rPr>
              <a:t>»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75921" y="1205518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3"/>
                </a:solidFill>
              </a:rPr>
              <a:t>ОАО «Русский хром»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36835" y="1321462"/>
            <a:ext cx="1428469" cy="1465882"/>
          </a:xfrm>
          <a:prstGeom prst="ellipse">
            <a:avLst/>
          </a:prstGeom>
          <a:ln w="63500" cap="rnd">
            <a:solidFill>
              <a:schemeClr val="accent5">
                <a:lumMod val="5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8" name="TextBox 27"/>
          <p:cNvSpPr txBox="1"/>
          <p:nvPr/>
        </p:nvSpPr>
        <p:spPr>
          <a:xfrm>
            <a:off x="9424087" y="1259758"/>
            <a:ext cx="19442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err="1">
                <a:solidFill>
                  <a:schemeClr val="accent3"/>
                </a:solidFill>
              </a:rPr>
              <a:t>Первоуральский</a:t>
            </a:r>
            <a:r>
              <a:rPr lang="ru-RU" sz="1400" dirty="0">
                <a:solidFill>
                  <a:schemeClr val="accent3"/>
                </a:solidFill>
              </a:rPr>
              <a:t> фонд поддержки предпринимательства</a:t>
            </a:r>
          </a:p>
        </p:txBody>
      </p:sp>
      <p:pic>
        <p:nvPicPr>
          <p:cNvPr id="17" name="Picture 3" descr="C:\Users\Мама and Папа\Desktop\Закон_Собрание\IMG_4493.JPG"/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03622" y="2024844"/>
            <a:ext cx="1564624" cy="1440160"/>
          </a:xfrm>
          <a:prstGeom prst="ellipse">
            <a:avLst/>
          </a:prstGeom>
          <a:ln w="63500" cap="rnd">
            <a:solidFill>
              <a:schemeClr val="accent4">
                <a:lumMod val="5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pSp>
        <p:nvGrpSpPr>
          <p:cNvPr id="32" name="Группа 31"/>
          <p:cNvGrpSpPr/>
          <p:nvPr/>
        </p:nvGrpSpPr>
        <p:grpSpPr>
          <a:xfrm>
            <a:off x="479376" y="5157192"/>
            <a:ext cx="2018474" cy="1656184"/>
            <a:chOff x="5265" y="546814"/>
            <a:chExt cx="2018474" cy="1449766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5265" y="546814"/>
              <a:ext cx="2018474" cy="1449766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ru-RU" sz="1100" dirty="0">
                  <a:solidFill>
                    <a:schemeClr val="accent4">
                      <a:lumMod val="25000"/>
                    </a:schemeClr>
                  </a:solidFill>
                </a:rPr>
                <a:t>Индустриальный партнёр в Движении</a:t>
              </a:r>
              <a:r>
                <a:rPr lang="en-US" sz="1100" dirty="0">
                  <a:solidFill>
                    <a:schemeClr val="accent4">
                      <a:lumMod val="25000"/>
                    </a:schemeClr>
                  </a:solidFill>
                </a:rPr>
                <a:t> </a:t>
              </a:r>
              <a:r>
                <a:rPr lang="en-US" sz="1100" dirty="0" err="1">
                  <a:solidFill>
                    <a:schemeClr val="accent4">
                      <a:lumMod val="25000"/>
                    </a:schemeClr>
                  </a:solidFill>
                </a:rPr>
                <a:t>WorldSkills</a:t>
              </a:r>
              <a:r>
                <a:rPr lang="en-US" sz="1100" dirty="0">
                  <a:solidFill>
                    <a:schemeClr val="accent4">
                      <a:lumMod val="25000"/>
                    </a:schemeClr>
                  </a:solidFill>
                </a:rPr>
                <a:t> </a:t>
              </a:r>
              <a:r>
                <a:rPr lang="ru-RU" sz="1100" dirty="0">
                  <a:solidFill>
                    <a:schemeClr val="accent4">
                      <a:lumMod val="25000"/>
                    </a:schemeClr>
                  </a:solidFill>
                </a:rPr>
                <a:t> и </a:t>
              </a:r>
              <a:r>
                <a:rPr lang="en-US" sz="1100" dirty="0" err="1">
                  <a:solidFill>
                    <a:schemeClr val="accent4">
                      <a:lumMod val="25000"/>
                    </a:schemeClr>
                  </a:solidFill>
                </a:rPr>
                <a:t>JuniorSkills</a:t>
              </a:r>
              <a:endParaRPr lang="en-US" sz="1100" dirty="0">
                <a:solidFill>
                  <a:schemeClr val="accent4">
                    <a:lumMod val="25000"/>
                  </a:schemeClr>
                </a:solidFill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ru-RU" sz="1100" dirty="0">
                  <a:solidFill>
                    <a:schemeClr val="accent4">
                      <a:lumMod val="25000"/>
                    </a:schemeClr>
                  </a:solidFill>
                </a:rPr>
                <a:t>«</a:t>
              </a:r>
              <a:r>
                <a:rPr lang="ru-RU" sz="1100" dirty="0" err="1">
                  <a:solidFill>
                    <a:schemeClr val="accent4">
                      <a:lumMod val="25000"/>
                    </a:schemeClr>
                  </a:solidFill>
                </a:rPr>
                <a:t>Технофестиваль</a:t>
              </a:r>
              <a:r>
                <a:rPr lang="ru-RU" sz="1100" dirty="0">
                  <a:solidFill>
                    <a:schemeClr val="accent4">
                      <a:lumMod val="25000"/>
                    </a:schemeClr>
                  </a:solidFill>
                </a:rPr>
                <a:t>»  по компетенциям  </a:t>
              </a:r>
              <a:r>
                <a:rPr lang="en-US" sz="1100" dirty="0" err="1">
                  <a:solidFill>
                    <a:schemeClr val="accent4">
                      <a:lumMod val="25000"/>
                    </a:schemeClr>
                  </a:solidFill>
                </a:rPr>
                <a:t>WorldSkills</a:t>
              </a:r>
              <a:r>
                <a:rPr lang="en-US" sz="1100" dirty="0">
                  <a:solidFill>
                    <a:schemeClr val="accent4">
                      <a:lumMod val="25000"/>
                    </a:schemeClr>
                  </a:solidFill>
                </a:rPr>
                <a:t>  </a:t>
              </a:r>
              <a:r>
                <a:rPr lang="ru-RU" sz="1100" dirty="0">
                  <a:solidFill>
                    <a:schemeClr val="accent4">
                      <a:lumMod val="25000"/>
                    </a:schemeClr>
                  </a:solidFill>
                </a:rPr>
                <a:t>и </a:t>
              </a:r>
              <a:r>
                <a:rPr lang="en-US" sz="1100" dirty="0" err="1">
                  <a:solidFill>
                    <a:schemeClr val="accent4">
                      <a:lumMod val="25000"/>
                    </a:schemeClr>
                  </a:solidFill>
                </a:rPr>
                <a:t>JuniorSkills</a:t>
              </a:r>
              <a:endParaRPr lang="en-US" sz="1100" dirty="0">
                <a:solidFill>
                  <a:schemeClr val="accent4">
                    <a:lumMod val="25000"/>
                  </a:schemeClr>
                </a:solidFill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ru-RU" sz="1100" dirty="0">
                  <a:solidFill>
                    <a:schemeClr val="accent4">
                      <a:lumMod val="25000"/>
                    </a:schemeClr>
                  </a:solidFill>
                </a:rPr>
                <a:t>Профессиональные пробы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ru-RU" sz="1100" dirty="0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5265" y="546814"/>
              <a:ext cx="2018474" cy="144976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8674" tIns="58674" rIns="78232" bIns="88011" numCol="1" spcCol="1270" anchor="t" anchorCtr="0">
              <a:noAutofit/>
            </a:bodyPr>
            <a:lstStyle/>
            <a:p>
              <a:pPr marL="0" lvl="1" algn="l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ru-RU" sz="1050" kern="1200" dirty="0">
                <a:solidFill>
                  <a:schemeClr val="accent4">
                    <a:lumMod val="25000"/>
                  </a:schemeClr>
                </a:solidFill>
              </a:endParaRPr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2639616" y="5157192"/>
            <a:ext cx="2018474" cy="1656184"/>
            <a:chOff x="2306326" y="582713"/>
            <a:chExt cx="2018474" cy="1656184"/>
          </a:xfrm>
        </p:grpSpPr>
        <p:sp>
          <p:nvSpPr>
            <p:cNvPr id="36" name="Прямоугольник 35"/>
            <p:cNvSpPr/>
            <p:nvPr/>
          </p:nvSpPr>
          <p:spPr>
            <a:xfrm>
              <a:off x="2306326" y="582713"/>
              <a:ext cx="2018474" cy="165618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7" name="Прямоугольник 36"/>
            <p:cNvSpPr/>
            <p:nvPr/>
          </p:nvSpPr>
          <p:spPr>
            <a:xfrm>
              <a:off x="2306326" y="582713"/>
              <a:ext cx="2018474" cy="16561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8674" tIns="58674" rIns="78232" bIns="88011" numCol="1" spcCol="1270" anchor="t" anchorCtr="0">
              <a:noAutofit/>
            </a:bodyPr>
            <a:lstStyle/>
            <a:p>
              <a:pPr marL="57150" lvl="1" indent="-57150" algn="l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050" kern="1200" dirty="0">
                  <a:solidFill>
                    <a:schemeClr val="accent4">
                      <a:lumMod val="25000"/>
                    </a:schemeClr>
                  </a:solidFill>
                </a:rPr>
                <a:t>Социально - профессиональные практики  учащихся </a:t>
              </a:r>
            </a:p>
            <a:p>
              <a:pPr marL="57150" lvl="1" indent="-57150" algn="l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050" kern="1200" dirty="0">
                  <a:solidFill>
                    <a:schemeClr val="accent4">
                      <a:lumMod val="25000"/>
                    </a:schemeClr>
                  </a:solidFill>
                </a:rPr>
                <a:t>«День завода» - профессиональные консультации с работниками завода -  заместители директора  по новым проектам  </a:t>
              </a:r>
              <a:r>
                <a:rPr lang="ru-RU" sz="1050" kern="1200" dirty="0" err="1">
                  <a:solidFill>
                    <a:schemeClr val="accent4">
                      <a:lumMod val="25000"/>
                    </a:schemeClr>
                  </a:solidFill>
                </a:rPr>
                <a:t>Лепаловский</a:t>
              </a:r>
              <a:r>
                <a:rPr lang="ru-RU" sz="1050" kern="1200" dirty="0">
                  <a:solidFill>
                    <a:schemeClr val="accent4">
                      <a:lumMod val="25000"/>
                    </a:schemeClr>
                  </a:solidFill>
                </a:rPr>
                <a:t> В.В.  и по качеству продукции Березина О.В. </a:t>
              </a:r>
            </a:p>
          </p:txBody>
        </p:sp>
      </p:grpSp>
      <p:sp>
        <p:nvSpPr>
          <p:cNvPr id="38" name="Скругленный прямоугольник 37"/>
          <p:cNvSpPr/>
          <p:nvPr/>
        </p:nvSpPr>
        <p:spPr>
          <a:xfrm>
            <a:off x="479376" y="4581128"/>
            <a:ext cx="2016224" cy="504056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200" b="1" dirty="0"/>
              <a:t>АО «Первоуральский Новотрубный завод»</a:t>
            </a:r>
          </a:p>
        </p:txBody>
      </p:sp>
      <p:grpSp>
        <p:nvGrpSpPr>
          <p:cNvPr id="39" name="Группа 38"/>
          <p:cNvGrpSpPr/>
          <p:nvPr/>
        </p:nvGrpSpPr>
        <p:grpSpPr>
          <a:xfrm>
            <a:off x="4943872" y="5157192"/>
            <a:ext cx="2018474" cy="1656184"/>
            <a:chOff x="4607386" y="582713"/>
            <a:chExt cx="2018474" cy="1656184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4607386" y="582713"/>
              <a:ext cx="2018474" cy="165618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1" name="Прямоугольник 40"/>
            <p:cNvSpPr/>
            <p:nvPr/>
          </p:nvSpPr>
          <p:spPr>
            <a:xfrm>
              <a:off x="4607386" y="582713"/>
              <a:ext cx="2018474" cy="16561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71120" bIns="80010" numCol="1" spcCol="1270" anchor="t" anchorCtr="0">
              <a:noAutofit/>
            </a:bodyPr>
            <a:lstStyle/>
            <a:p>
              <a:pPr marL="0" lvl="1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ru-RU" sz="1000" kern="1200" dirty="0">
                <a:solidFill>
                  <a:schemeClr val="accent4">
                    <a:lumMod val="25000"/>
                  </a:schemeClr>
                </a:solidFill>
              </a:endParaRPr>
            </a:p>
          </p:txBody>
        </p:sp>
      </p:grpSp>
      <p:grpSp>
        <p:nvGrpSpPr>
          <p:cNvPr id="42" name="Группа 41"/>
          <p:cNvGrpSpPr/>
          <p:nvPr/>
        </p:nvGrpSpPr>
        <p:grpSpPr>
          <a:xfrm>
            <a:off x="7176120" y="5229200"/>
            <a:ext cx="2018474" cy="1584177"/>
            <a:chOff x="6908447" y="609847"/>
            <a:chExt cx="2018474" cy="1386733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6908447" y="609847"/>
              <a:ext cx="2018474" cy="138673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4" name="Прямоугольник 43"/>
            <p:cNvSpPr/>
            <p:nvPr/>
          </p:nvSpPr>
          <p:spPr>
            <a:xfrm>
              <a:off x="6908447" y="609847"/>
              <a:ext cx="2018474" cy="138673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6670" tIns="26670" rIns="35560" bIns="40005" numCol="1" spcCol="1270" anchor="t" anchorCtr="0">
              <a:noAutofit/>
            </a:bodyPr>
            <a:lstStyle/>
            <a:p>
              <a:pPr marL="57150" lvl="1" indent="-57150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800" kern="1200" dirty="0">
                  <a:solidFill>
                    <a:schemeClr val="accent4">
                      <a:lumMod val="25000"/>
                    </a:schemeClr>
                  </a:solidFill>
                </a:rPr>
                <a:t>«День науки»</a:t>
              </a:r>
            </a:p>
            <a:p>
              <a:pPr marL="57150" lvl="1" indent="-57150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800" kern="1200" dirty="0">
                  <a:solidFill>
                    <a:schemeClr val="accent4">
                      <a:lumMod val="25000"/>
                    </a:schemeClr>
                  </a:solidFill>
                </a:rPr>
                <a:t>Участие совместно с родителями в специальном познавательном занятии «Фиксируй опыт»</a:t>
              </a:r>
            </a:p>
            <a:p>
              <a:pPr marL="57150" lvl="1" indent="-57150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800" kern="1200" dirty="0">
                  <a:solidFill>
                    <a:schemeClr val="accent4">
                      <a:lumMod val="25000"/>
                    </a:schemeClr>
                  </a:solidFill>
                </a:rPr>
                <a:t>Участие во Всероссийском синхронном Чемпионате по интеллектуальным играм среди школьников «Формула интеллекта»</a:t>
              </a:r>
            </a:p>
            <a:p>
              <a:pPr marL="57150" lvl="1" indent="-57150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800" kern="1200" dirty="0">
                  <a:solidFill>
                    <a:schemeClr val="accent4">
                      <a:lumMod val="25000"/>
                    </a:schemeClr>
                  </a:solidFill>
                </a:rPr>
                <a:t>Участие  в проекте «Энергия науки» . Встречи с учеными и научными журналистами.  </a:t>
              </a:r>
            </a:p>
            <a:p>
              <a:pPr marL="57150" lvl="1" indent="-57150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800" kern="1200" dirty="0">
                  <a:solidFill>
                    <a:schemeClr val="accent4">
                      <a:lumMod val="25000"/>
                    </a:schemeClr>
                  </a:solidFill>
                </a:rPr>
                <a:t>Участие  в серии интерактивных игр  «Мирный атом» </a:t>
              </a:r>
            </a:p>
            <a:p>
              <a:pPr marL="57150" lvl="1" indent="-57150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sz="500" kern="1200" dirty="0"/>
            </a:p>
          </p:txBody>
        </p:sp>
      </p:grpSp>
      <p:grpSp>
        <p:nvGrpSpPr>
          <p:cNvPr id="45" name="Группа 44"/>
          <p:cNvGrpSpPr/>
          <p:nvPr/>
        </p:nvGrpSpPr>
        <p:grpSpPr>
          <a:xfrm>
            <a:off x="9480376" y="5229200"/>
            <a:ext cx="2018474" cy="1584177"/>
            <a:chOff x="9209508" y="609847"/>
            <a:chExt cx="2018474" cy="1386733"/>
          </a:xfrm>
        </p:grpSpPr>
        <p:sp>
          <p:nvSpPr>
            <p:cNvPr id="46" name="Прямоугольник 45"/>
            <p:cNvSpPr/>
            <p:nvPr/>
          </p:nvSpPr>
          <p:spPr>
            <a:xfrm>
              <a:off x="9209508" y="609847"/>
              <a:ext cx="2018474" cy="138673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7" name="Прямоугольник 46"/>
            <p:cNvSpPr/>
            <p:nvPr/>
          </p:nvSpPr>
          <p:spPr>
            <a:xfrm>
              <a:off x="9209508" y="609847"/>
              <a:ext cx="2018474" cy="138673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6670" tIns="26670" rIns="35560" bIns="40005" numCol="1" spcCol="1270" anchor="t" anchorCtr="0">
              <a:noAutofit/>
            </a:bodyPr>
            <a:lstStyle/>
            <a:p>
              <a:pPr marL="57150" lvl="1" indent="-57150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100" kern="1200" dirty="0">
                  <a:solidFill>
                    <a:schemeClr val="accent4">
                      <a:lumMod val="25000"/>
                    </a:schemeClr>
                  </a:solidFill>
                </a:rPr>
                <a:t>Участие в Фестивале «Город </a:t>
              </a:r>
              <a:r>
                <a:rPr lang="ru-RU" sz="1100" kern="1200" dirty="0" err="1">
                  <a:solidFill>
                    <a:schemeClr val="accent4">
                      <a:lumMod val="25000"/>
                    </a:schemeClr>
                  </a:solidFill>
                </a:rPr>
                <a:t>технотворчества</a:t>
              </a:r>
              <a:r>
                <a:rPr lang="ru-RU" sz="1100" kern="1200" dirty="0">
                  <a:solidFill>
                    <a:schemeClr val="accent4">
                      <a:lumMod val="25000"/>
                    </a:schemeClr>
                  </a:solidFill>
                </a:rPr>
                <a:t>»</a:t>
              </a:r>
            </a:p>
            <a:p>
              <a:pPr marL="57150" lvl="1" indent="-57150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100" kern="1200" dirty="0" err="1">
                  <a:solidFill>
                    <a:schemeClr val="accent4">
                      <a:lumMod val="25000"/>
                    </a:schemeClr>
                  </a:solidFill>
                </a:rPr>
                <a:t>Профориентационная</a:t>
              </a:r>
              <a:r>
                <a:rPr lang="ru-RU" sz="1100" kern="1200" dirty="0">
                  <a:solidFill>
                    <a:schemeClr val="accent4">
                      <a:lumMod val="25000"/>
                    </a:schemeClr>
                  </a:solidFill>
                </a:rPr>
                <a:t> игра «Создай свой завод» в рамках 2-ой Образовательной сессии</a:t>
              </a:r>
              <a:r>
                <a:rPr lang="ru-RU" sz="1100" kern="1200" dirty="0"/>
                <a:t>.</a:t>
              </a:r>
            </a:p>
            <a:p>
              <a:pPr marL="57150" lvl="1" indent="-57150" algn="l" defTabSz="2222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sz="500" kern="1200" dirty="0"/>
            </a:p>
          </p:txBody>
        </p:sp>
      </p:grpSp>
      <p:sp>
        <p:nvSpPr>
          <p:cNvPr id="48" name="Скругленный прямоугольник 47"/>
          <p:cNvSpPr/>
          <p:nvPr/>
        </p:nvSpPr>
        <p:spPr>
          <a:xfrm>
            <a:off x="2639616" y="4581128"/>
            <a:ext cx="2016224" cy="504056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dirty="0"/>
              <a:t>ЗАО   «Русский хром 1915» </a:t>
            </a: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4943872" y="4627023"/>
            <a:ext cx="2016224" cy="504056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>
                <a:solidFill>
                  <a:prstClr val="white"/>
                </a:solidFill>
              </a:rPr>
              <a:t>ОАО «Уральский трубный завод»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7176120" y="4581128"/>
            <a:ext cx="2016224" cy="504056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000" b="1" dirty="0"/>
              <a:t>АНО «Информационный центр атомной отрасли»</a:t>
            </a: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9480376" y="4581128"/>
            <a:ext cx="2016224" cy="504056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900" b="1" dirty="0"/>
              <a:t>Свердловская областная общественная организация «Уральский Клуб нового образования»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39416" y="4095086"/>
            <a:ext cx="9289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/>
              <a:t>Формы сотрудничества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0C4FF26-8639-4DFC-AF72-6E64D4F40EA2}"/>
              </a:ext>
            </a:extLst>
          </p:cNvPr>
          <p:cNvSpPr/>
          <p:nvPr/>
        </p:nvSpPr>
        <p:spPr>
          <a:xfrm>
            <a:off x="4507648" y="3275112"/>
            <a:ext cx="317670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1400" b="1" dirty="0">
                <a:solidFill>
                  <a:prstClr val="white"/>
                </a:solidFill>
                <a:latin typeface="Arial"/>
              </a:rPr>
              <a:t>ОАО «Уральский трубный завод»</a:t>
            </a:r>
            <a:endParaRPr lang="ru-RU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FA84409-55FB-4BB0-B4A8-B26C15A3BB87}"/>
              </a:ext>
            </a:extLst>
          </p:cNvPr>
          <p:cNvSpPr/>
          <p:nvPr/>
        </p:nvSpPr>
        <p:spPr>
          <a:xfrm>
            <a:off x="4507648" y="3275112"/>
            <a:ext cx="317670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1400" b="1" dirty="0">
                <a:solidFill>
                  <a:prstClr val="white"/>
                </a:solidFill>
                <a:latin typeface="Arial"/>
              </a:rPr>
              <a:t>ОАО «Уральский трубный завод»</a:t>
            </a:r>
            <a:endParaRPr lang="ru-RU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737B5FE-4D41-4193-AF33-6B7C9C25F21D}"/>
              </a:ext>
            </a:extLst>
          </p:cNvPr>
          <p:cNvSpPr/>
          <p:nvPr/>
        </p:nvSpPr>
        <p:spPr>
          <a:xfrm>
            <a:off x="3048000" y="3079866"/>
            <a:ext cx="6096000" cy="23775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7150" lvl="1" indent="-57150" defTabSz="466725">
              <a:lnSpc>
                <a:spcPct val="90000"/>
              </a:lnSpc>
              <a:spcAft>
                <a:spcPct val="15000"/>
              </a:spcAft>
              <a:buFontTx/>
              <a:buChar char="••"/>
            </a:pPr>
            <a:endParaRPr lang="ru-RU" sz="1050" dirty="0">
              <a:solidFill>
                <a:srgbClr val="9BE3FF">
                  <a:lumMod val="25000"/>
                </a:srgbClr>
              </a:solidFill>
              <a:latin typeface="Arial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9A34F3E-563D-4036-BC73-59C7A07CC35D}"/>
              </a:ext>
            </a:extLst>
          </p:cNvPr>
          <p:cNvSpPr/>
          <p:nvPr/>
        </p:nvSpPr>
        <p:spPr>
          <a:xfrm>
            <a:off x="4963592" y="5197297"/>
            <a:ext cx="6096000" cy="1692002"/>
          </a:xfrm>
          <a:prstGeom prst="rect">
            <a:avLst/>
          </a:prstGeom>
        </p:spPr>
        <p:txBody>
          <a:bodyPr>
            <a:spAutoFit/>
          </a:bodyPr>
          <a:lstStyle/>
          <a:p>
            <a:pPr marL="57150" lvl="1" indent="-57150" defTabSz="466725">
              <a:lnSpc>
                <a:spcPct val="90000"/>
              </a:lnSpc>
              <a:spcAft>
                <a:spcPct val="15000"/>
              </a:spcAft>
              <a:buFontTx/>
              <a:buChar char="••"/>
            </a:pPr>
            <a:r>
              <a:rPr lang="ru-RU" sz="1000" dirty="0">
                <a:latin typeface="Arial"/>
              </a:rPr>
              <a:t>Проведение Образовательных</a:t>
            </a:r>
          </a:p>
          <a:p>
            <a:pPr marL="0" lvl="1" defTabSz="466725">
              <a:lnSpc>
                <a:spcPct val="90000"/>
              </a:lnSpc>
              <a:spcAft>
                <a:spcPct val="15000"/>
              </a:spcAft>
            </a:pPr>
            <a:r>
              <a:rPr lang="ru-RU" sz="1000" dirty="0">
                <a:latin typeface="Arial"/>
              </a:rPr>
              <a:t>сессий </a:t>
            </a:r>
          </a:p>
          <a:p>
            <a:pPr marL="57150" lvl="1" indent="-57150" defTabSz="466725">
              <a:lnSpc>
                <a:spcPct val="90000"/>
              </a:lnSpc>
              <a:spcAft>
                <a:spcPct val="15000"/>
              </a:spcAft>
              <a:buFontTx/>
              <a:buChar char="••"/>
            </a:pPr>
            <a:r>
              <a:rPr lang="ru-RU" sz="1000" dirty="0">
                <a:latin typeface="Arial"/>
              </a:rPr>
              <a:t>«День завода» - </a:t>
            </a:r>
          </a:p>
          <a:p>
            <a:pPr marL="0" lvl="1" defTabSz="466725">
              <a:lnSpc>
                <a:spcPct val="90000"/>
              </a:lnSpc>
              <a:spcAft>
                <a:spcPct val="15000"/>
              </a:spcAft>
            </a:pPr>
            <a:r>
              <a:rPr lang="ru-RU" sz="1000" dirty="0">
                <a:latin typeface="Arial"/>
              </a:rPr>
              <a:t>профессиональные </a:t>
            </a:r>
          </a:p>
          <a:p>
            <a:pPr marL="0" lvl="1" defTabSz="466725">
              <a:lnSpc>
                <a:spcPct val="90000"/>
              </a:lnSpc>
              <a:spcAft>
                <a:spcPct val="15000"/>
              </a:spcAft>
            </a:pPr>
            <a:r>
              <a:rPr lang="ru-RU" sz="1000" dirty="0">
                <a:latin typeface="Arial"/>
              </a:rPr>
              <a:t>консультации </a:t>
            </a:r>
          </a:p>
          <a:p>
            <a:pPr marL="0" lvl="1" defTabSz="466725">
              <a:lnSpc>
                <a:spcPct val="90000"/>
              </a:lnSpc>
              <a:spcAft>
                <a:spcPct val="15000"/>
              </a:spcAft>
            </a:pPr>
            <a:r>
              <a:rPr lang="ru-RU" sz="1000" dirty="0">
                <a:latin typeface="Arial"/>
              </a:rPr>
              <a:t>с руководством   завода – с</a:t>
            </a:r>
          </a:p>
          <a:p>
            <a:pPr marL="0" lvl="1" defTabSz="466725">
              <a:lnSpc>
                <a:spcPct val="90000"/>
              </a:lnSpc>
              <a:spcAft>
                <a:spcPct val="15000"/>
              </a:spcAft>
            </a:pPr>
            <a:r>
              <a:rPr lang="ru-RU" sz="1000" dirty="0">
                <a:latin typeface="Arial"/>
              </a:rPr>
              <a:t>исполнительным директором  </a:t>
            </a:r>
          </a:p>
          <a:p>
            <a:pPr marL="0" lvl="1" defTabSz="466725">
              <a:lnSpc>
                <a:spcPct val="90000"/>
              </a:lnSpc>
              <a:spcAft>
                <a:spcPct val="15000"/>
              </a:spcAft>
            </a:pPr>
            <a:r>
              <a:rPr lang="ru-RU" sz="1000" dirty="0">
                <a:latin typeface="Arial"/>
              </a:rPr>
              <a:t>завода  Михалевым   А.В., </a:t>
            </a:r>
          </a:p>
          <a:p>
            <a:pPr marL="0" lvl="1" defTabSz="466725">
              <a:lnSpc>
                <a:spcPct val="90000"/>
              </a:lnSpc>
              <a:spcAft>
                <a:spcPct val="15000"/>
              </a:spcAft>
            </a:pPr>
            <a:r>
              <a:rPr lang="ru-RU" sz="1000" dirty="0">
                <a:latin typeface="Arial"/>
              </a:rPr>
              <a:t>зам. директором по качеству</a:t>
            </a:r>
          </a:p>
          <a:p>
            <a:pPr marL="0" lvl="1" defTabSz="466725">
              <a:lnSpc>
                <a:spcPct val="90000"/>
              </a:lnSpc>
              <a:spcAft>
                <a:spcPct val="15000"/>
              </a:spcAft>
            </a:pPr>
            <a:r>
              <a:rPr lang="ru-RU" sz="1000" dirty="0">
                <a:latin typeface="Arial"/>
              </a:rPr>
              <a:t>Мочаловой И.О</a:t>
            </a:r>
            <a:r>
              <a:rPr lang="ru-RU" sz="1050" dirty="0">
                <a:latin typeface="Arial"/>
              </a:rPr>
              <a:t>.   </a:t>
            </a:r>
          </a:p>
        </p:txBody>
      </p:sp>
    </p:spTree>
    <p:extLst>
      <p:ext uri="{BB962C8B-B14F-4D97-AF65-F5344CB8AC3E}">
        <p14:creationId xmlns:p14="http://schemas.microsoft.com/office/powerpoint/2010/main" val="262235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BBA12540-E4F7-4278-B894-E3B0169C33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6077627"/>
              </p:ext>
            </p:extLst>
          </p:nvPr>
        </p:nvGraphicFramePr>
        <p:xfrm>
          <a:off x="177553" y="1340767"/>
          <a:ext cx="11904956" cy="52908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387" name="Прямоугольник 2">
            <a:extLst>
              <a:ext uri="{FF2B5EF4-FFF2-40B4-BE49-F238E27FC236}">
                <a16:creationId xmlns:a16="http://schemas.microsoft.com/office/drawing/2014/main" id="{28522ED9-A7BB-4DD4-8002-A76836660B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719" y="140438"/>
            <a:ext cx="1170372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cap="all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Мнение обучающихся о влиянии  социальных практик на </a:t>
            </a:r>
            <a:r>
              <a:rPr lang="ru-RU" altLang="ru-RU" sz="3600" cap="all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профессиональное самоопределение</a:t>
            </a:r>
            <a:endParaRPr lang="ru-RU" altLang="ru-RU" sz="3600" cap="all" dirty="0"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54762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C3A2E5BC-F5F4-40D6-940F-C91337D888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2049899"/>
              </p:ext>
            </p:extLst>
          </p:nvPr>
        </p:nvGraphicFramePr>
        <p:xfrm>
          <a:off x="204186" y="1340768"/>
          <a:ext cx="12135774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363" name="Прямоугольник 2">
            <a:extLst>
              <a:ext uri="{FF2B5EF4-FFF2-40B4-BE49-F238E27FC236}">
                <a16:creationId xmlns:a16="http://schemas.microsoft.com/office/drawing/2014/main" id="{323426CF-8623-4674-846F-68E289BB6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236" y="247852"/>
            <a:ext cx="1213577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cap="all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Удовлетворенность социальными практиками</a:t>
            </a:r>
          </a:p>
        </p:txBody>
      </p:sp>
    </p:spTree>
    <p:extLst>
      <p:ext uri="{BB962C8B-B14F-4D97-AF65-F5344CB8AC3E}">
        <p14:creationId xmlns:p14="http://schemas.microsoft.com/office/powerpoint/2010/main" val="3744882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-9524" y="236036"/>
            <a:ext cx="12192000" cy="709612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3600" dirty="0"/>
              <a:t>Полученный опыт с образовательной сессии</a:t>
            </a:r>
          </a:p>
        </p:txBody>
      </p:sp>
      <p:sp>
        <p:nvSpPr>
          <p:cNvPr id="46083" name="AutoShape 2" descr="data:image/png;base64,iVBORw0KGgoAAAANSUhEUgAABKcAAANjCAYAAAB/XnlRAAAgAElEQVR4XuzYMQ0AAAzDsJU/6cHI4xGoZO3KzhEgQIAAAQIECBAgQIAAAQIECBCIBBbtmiVAgAABAgQIECBAgAABAgQIECBw4pQn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4mNXd4AACAASURBVE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3WZNjQAADaVJREFU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fTt2TAIAAMAwzL/ryugTBYOwqz5AgAABAgQIECBAgAABAgQIECCwCYhTG71hAgQIECBAgAABAgQIECBAgAABccoHCBAgQIAAAQIECBAgQIAAAQIENgFxaqM3TIAAAQIECBAgQIAAAQIECBAgIE75AAECBAgQIECAAAECBAgQIECAwCYQyQIDZLDQiGEAAAAASUVORK5CYII=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ru-RU" altLang="ru-RU" sz="1800">
              <a:solidFill>
                <a:srgbClr val="0084B4"/>
              </a:solidFill>
              <a:ea typeface="+mn-ea"/>
              <a:cs typeface="+mn-cs"/>
            </a:endParaRPr>
          </a:p>
        </p:txBody>
      </p:sp>
      <p:sp>
        <p:nvSpPr>
          <p:cNvPr id="46084" name="AutoShape 4" descr="data:image/png;base64,iVBORw0KGgoAAAANSUhEUgAABKcAAANjCAYAAAB/XnlRAAAgAElEQVR4XuzYMQ0AAAzDsJU/6cHI4xGoZO3KzhEgQIAAAQIECBAgQIAAAQIECBCIBBbtmiVAgAABAgQIECBAgAABAgQIECBw4pQn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4mNXd4AACAASURBVE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3WZNjQAADaVJREFU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+QECBAgQIECAAAECBAgQIECAAIFMQJzK6A0TIECAAAECBAgQIECAAAECBAiIU36AAAECBAgQIECAAAECBAgQIEAgExCnMnrDBAgQIECAAAECBAgQIECAAAEC4pQfIECAAAECBAgQIECAAAECBAgQyATEqYzeMAECBAgQIECAAAECBAgQIECAgDjlBwgQIECAAAECBAgQIECAAAECBDIBcSqjN0yAAAECBAgQIECAAAECBAgQICBOfTt2TAIAAMAwzL/ryugTBYOwqz5AgAABAgQIECBAgAABAgQIECCwCYhTG71hAgQIECBAgAABAgQIECBAgAABccoHCBAgQIAAAQIECBAgQIAAAQIENgFxaqM3TIAAAQIECBAgQIAAAQIECBAgIE75AAECBAgQIECAAAECBAgQIECAwCYQyQIDZLDQiGEAAAAASUVORK5CYII=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ru-RU" altLang="ru-RU" sz="1800">
              <a:solidFill>
                <a:srgbClr val="0084B4"/>
              </a:solidFill>
              <a:ea typeface="+mn-ea"/>
              <a:cs typeface="+mn-cs"/>
            </a:endParaRPr>
          </a:p>
        </p:txBody>
      </p:sp>
      <p:sp>
        <p:nvSpPr>
          <p:cNvPr id="46085" name="AutoShape 4" descr="http://ru.stockfresh.com/thumbs/edvard76/1370547_%D1%82%D1%80%D0%B8-%D0%B1%D0%B8%D0%B7%D0%BD%D0%B5%D1%81%D0%BC%D0%B5%D0%BD%D0%BE%D0%B2-%D1%88%D0%BB%D0%B5%D0%BC%D0%B0-%D1%85%D0%BE%D0%B4%D1%8C%D0%B1%D0%B5-%D0%B3%D0%BE%D0%B2%D0%BE%D1%80%D0%B8%D1%82%D1%8C-%D0%BD%D0%BE%D0%B2%D1%8B%D1%85.jpg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ru-RU" altLang="ru-RU" sz="1800">
              <a:solidFill>
                <a:srgbClr val="0084B4"/>
              </a:solidFill>
              <a:ea typeface="+mn-ea"/>
              <a:cs typeface="+mn-cs"/>
            </a:endParaRPr>
          </a:p>
        </p:txBody>
      </p:sp>
      <p:sp>
        <p:nvSpPr>
          <p:cNvPr id="46086" name="AutoShape 6" descr="http://ru.stockfresh.com/thumbs/edvard76/1370547_%D1%82%D1%80%D0%B8-%D0%B1%D0%B8%D0%B7%D0%BD%D0%B5%D1%81%D0%BC%D0%B5%D0%BD%D0%BE%D0%B2-%D1%88%D0%BB%D0%B5%D0%BC%D0%B0-%D1%85%D0%BE%D0%B4%D1%8C%D0%B1%D0%B5-%D0%B3%D0%BE%D0%B2%D0%BE%D1%80%D0%B8%D1%82%D1%8C-%D0%BD%D0%BE%D0%B2%D1%8B%D1%85.jpg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ru-RU" altLang="ru-RU" sz="1800">
              <a:solidFill>
                <a:srgbClr val="0084B4"/>
              </a:solidFill>
              <a:ea typeface="+mn-ea"/>
              <a:cs typeface="+mn-cs"/>
            </a:endParaRPr>
          </a:p>
        </p:txBody>
      </p:sp>
      <p:sp>
        <p:nvSpPr>
          <p:cNvPr id="46087" name="AutoShape 8" descr="http://ru.stockfresh.com/thumbs/edvard76/1370547_%D1%82%D1%80%D0%B8-%D0%B1%D0%B8%D0%B7%D0%BD%D0%B5%D1%81%D0%BC%D0%B5%D0%BD%D0%BE%D0%B2-%D1%88%D0%BB%D0%B5%D0%BC%D0%B0-%D1%85%D0%BE%D0%B4%D1%8C%D0%B1%D0%B5-%D0%B3%D0%BE%D0%B2%D0%BE%D1%80%D0%B8%D1%82%D1%8C-%D0%BD%D0%BE%D0%B2%D1%8B%D1%85.jpg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ru-RU" altLang="ru-RU" sz="1800">
              <a:solidFill>
                <a:srgbClr val="0084B4"/>
              </a:solidFill>
              <a:ea typeface="+mn-ea"/>
              <a:cs typeface="+mn-cs"/>
            </a:endParaRPr>
          </a:p>
        </p:txBody>
      </p:sp>
      <p:sp>
        <p:nvSpPr>
          <p:cNvPr id="46088" name="AutoShape 10" descr="http://ru.stockfresh.com/thumbs/edvard76/1370547_%D1%82%D1%80%D0%B8-%D0%B1%D0%B8%D0%B7%D0%BD%D0%B5%D1%81%D0%BC%D0%B5%D0%BD%D0%BE%D0%B2-%D1%88%D0%BB%D0%B5%D0%BC%D0%B0-%D1%85%D0%BE%D0%B4%D1%8C%D0%B1%D0%B5-%D0%B3%D0%BE%D0%B2%D0%BE%D1%80%D0%B8%D1%82%D1%8C-%D0%BD%D0%BE%D0%B2%D1%8B%D1%85.jpg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ru-RU" altLang="ru-RU" sz="1800">
              <a:solidFill>
                <a:srgbClr val="0084B4"/>
              </a:solidFill>
              <a:ea typeface="+mn-ea"/>
              <a:cs typeface="+mn-cs"/>
            </a:endParaRPr>
          </a:p>
        </p:txBody>
      </p:sp>
      <p:sp>
        <p:nvSpPr>
          <p:cNvPr id="46089" name="Rectangle 1"/>
          <p:cNvSpPr>
            <a:spLocks noChangeArrowheads="1"/>
          </p:cNvSpPr>
          <p:nvPr/>
        </p:nvSpPr>
        <p:spPr bwMode="auto">
          <a:xfrm>
            <a:off x="-44081" y="1612996"/>
            <a:ext cx="5096202" cy="504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None/>
            </a:pPr>
            <a:r>
              <a:rPr lang="ru-RU" altLang="ru-RU" sz="2400" dirty="0">
                <a:solidFill>
                  <a:srgbClr val="000000"/>
                </a:solidFill>
                <a:ea typeface="+mn-ea"/>
                <a:cs typeface="Times New Roman" panose="02020603050405020304" pitchFamily="18" charset="0"/>
              </a:rPr>
              <a:t>Участия в дебатах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ru-RU" altLang="ru-RU" sz="2400" dirty="0">
              <a:solidFill>
                <a:srgbClr val="0084B4"/>
              </a:solidFill>
              <a:ea typeface="+mn-ea"/>
              <a:cs typeface="+mn-cs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ru-RU" altLang="ru-RU" sz="2400" dirty="0">
                <a:solidFill>
                  <a:srgbClr val="000000"/>
                </a:solidFill>
                <a:ea typeface="+mn-ea"/>
                <a:cs typeface="Times New Roman" panose="02020603050405020304" pitchFamily="18" charset="0"/>
              </a:rPr>
              <a:t>Самоанализа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ru-RU" altLang="ru-RU" sz="500" dirty="0">
              <a:solidFill>
                <a:srgbClr val="000000"/>
              </a:solidFill>
              <a:ea typeface="+mn-ea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altLang="ru-RU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Увидеть старшую школу как ресурс для достижения своего будущего</a:t>
            </a:r>
          </a:p>
          <a:p>
            <a:pPr>
              <a:buNone/>
            </a:pPr>
            <a:endParaRPr lang="ru-RU" altLang="ru-RU" sz="16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altLang="ru-RU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Задуматься над вопросом "Что и как надо делать?»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ru-RU" altLang="ru-RU" sz="2400" dirty="0">
              <a:solidFill>
                <a:srgbClr val="000000"/>
              </a:solidFill>
              <a:ea typeface="+mn-ea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ru-RU" altLang="ru-RU" sz="2400" dirty="0">
                <a:solidFill>
                  <a:srgbClr val="000000"/>
                </a:solidFill>
                <a:ea typeface="+mn-ea"/>
                <a:cs typeface="Times New Roman" panose="02020603050405020304" pitchFamily="18" charset="0"/>
              </a:rPr>
              <a:t>Разработки индивидуальной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ru-RU" altLang="ru-RU" sz="2400" dirty="0">
                <a:solidFill>
                  <a:srgbClr val="000000"/>
                </a:solidFill>
                <a:ea typeface="+mn-ea"/>
                <a:cs typeface="Times New Roman" panose="02020603050405020304" pitchFamily="18" charset="0"/>
              </a:rPr>
              <a:t>траектории профессионального развития</a:t>
            </a:r>
            <a:endParaRPr lang="ru-RU" altLang="ru-RU" sz="2400" dirty="0">
              <a:solidFill>
                <a:srgbClr val="0084B4"/>
              </a:solidFill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944269" y="4265353"/>
            <a:ext cx="4319587" cy="64770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3600" b="1" dirty="0">
                <a:solidFill>
                  <a:srgbClr val="0084B4"/>
                </a:solidFill>
                <a:latin typeface="Arial" charset="0"/>
                <a:ea typeface="+mn-ea"/>
                <a:cs typeface="+mn-cs"/>
                <a:sym typeface="Wingdings"/>
              </a:rPr>
              <a:t></a:t>
            </a:r>
            <a:r>
              <a:rPr lang="ru-RU" sz="3600" b="1" dirty="0">
                <a:solidFill>
                  <a:srgbClr val="DEDEDE">
                    <a:lumMod val="75000"/>
                  </a:srgbClr>
                </a:solidFill>
                <a:latin typeface="Arial" charset="0"/>
                <a:ea typeface="+mn-ea"/>
                <a:cs typeface="+mn-cs"/>
                <a:sym typeface="Wingdings"/>
              </a:rPr>
              <a:t></a:t>
            </a:r>
            <a:endParaRPr lang="ru-RU" sz="3600" dirty="0">
              <a:solidFill>
                <a:srgbClr val="DEDEDE">
                  <a:lumMod val="75000"/>
                </a:srgbClr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6091" name="TextBox 10"/>
          <p:cNvSpPr txBox="1">
            <a:spLocks noChangeArrowheads="1"/>
          </p:cNvSpPr>
          <p:nvPr/>
        </p:nvSpPr>
        <p:spPr bwMode="auto">
          <a:xfrm>
            <a:off x="9155114" y="1628776"/>
            <a:ext cx="15128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ru-RU" altLang="ru-RU" sz="2800" b="1">
                <a:solidFill>
                  <a:srgbClr val="FF0000"/>
                </a:solidFill>
                <a:ea typeface="+mn-ea"/>
                <a:cs typeface="+mn-cs"/>
              </a:rPr>
              <a:t>51,5 %</a:t>
            </a:r>
          </a:p>
        </p:txBody>
      </p:sp>
      <p:sp>
        <p:nvSpPr>
          <p:cNvPr id="46092" name="TextBox 11"/>
          <p:cNvSpPr txBox="1">
            <a:spLocks noChangeArrowheads="1"/>
          </p:cNvSpPr>
          <p:nvPr/>
        </p:nvSpPr>
        <p:spPr bwMode="auto">
          <a:xfrm>
            <a:off x="9155114" y="2133600"/>
            <a:ext cx="15128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ru-RU" altLang="ru-RU" sz="2800" b="1">
                <a:solidFill>
                  <a:srgbClr val="FF0000"/>
                </a:solidFill>
                <a:ea typeface="+mn-ea"/>
                <a:cs typeface="+mn-cs"/>
              </a:rPr>
              <a:t>48,5 %</a:t>
            </a:r>
          </a:p>
        </p:txBody>
      </p:sp>
      <p:pic>
        <p:nvPicPr>
          <p:cNvPr id="2" name="Picture 3" descr="http://new.theoryhouse.com/wp-content/uploads/2015/03/Speaking.pn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53080" y="3086019"/>
            <a:ext cx="647725" cy="670408"/>
          </a:xfrm>
          <a:prstGeom prst="rect">
            <a:avLst/>
          </a:prstGeom>
          <a:noFill/>
        </p:spPr>
      </p:pic>
      <p:pic>
        <p:nvPicPr>
          <p:cNvPr id="14" name="Picture 3" descr="http://new.theoryhouse.com/wp-content/uploads/2015/03/Speaking.pn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85128" y="3086019"/>
            <a:ext cx="647725" cy="670408"/>
          </a:xfrm>
          <a:prstGeom prst="rect">
            <a:avLst/>
          </a:prstGeom>
          <a:noFill/>
        </p:spPr>
      </p:pic>
      <p:pic>
        <p:nvPicPr>
          <p:cNvPr id="15" name="Picture 3" descr="http://new.theoryhouse.com/wp-content/uploads/2015/03/Speaking.pn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17176" y="3086019"/>
            <a:ext cx="647725" cy="670408"/>
          </a:xfrm>
          <a:prstGeom prst="rect">
            <a:avLst/>
          </a:prstGeom>
          <a:noFill/>
        </p:spPr>
      </p:pic>
      <p:pic>
        <p:nvPicPr>
          <p:cNvPr id="16" name="Picture 3" descr="http://new.theoryhouse.com/wp-content/uploads/2015/03/Speaking.pn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49224" y="3086019"/>
            <a:ext cx="647725" cy="670408"/>
          </a:xfrm>
          <a:prstGeom prst="rect">
            <a:avLst/>
          </a:prstGeom>
          <a:noFill/>
        </p:spPr>
      </p:pic>
      <p:pic>
        <p:nvPicPr>
          <p:cNvPr id="17" name="Picture 3" descr="http://new.theoryhouse.com/wp-content/uploads/2015/03/Speaking.pn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81272" y="3086019"/>
            <a:ext cx="647725" cy="670408"/>
          </a:xfrm>
          <a:prstGeom prst="rect">
            <a:avLst/>
          </a:prstGeom>
          <a:noFill/>
        </p:spPr>
      </p:pic>
      <p:pic>
        <p:nvPicPr>
          <p:cNvPr id="46098" name="Picture 3" descr="http://new.theoryhouse.com/wp-content/uploads/2015/03/Speaking.png"/>
          <p:cNvPicPr>
            <a:picLocks noChangeAspect="1" noChangeArrowheads="1"/>
          </p:cNvPicPr>
          <p:nvPr/>
        </p:nvPicPr>
        <p:blipFill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13269" y="3086392"/>
            <a:ext cx="6477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9" name="Picture 3" descr="http://new.theoryhouse.com/wp-content/uploads/2015/03/Speaking.png"/>
          <p:cNvPicPr>
            <a:picLocks noChangeAspect="1" noChangeArrowheads="1"/>
          </p:cNvPicPr>
          <p:nvPr/>
        </p:nvPicPr>
        <p:blipFill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45069" y="3086392"/>
            <a:ext cx="6477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00" name="Picture 3" descr="http://new.theoryhouse.com/wp-content/uploads/2015/03/Speaking.png"/>
          <p:cNvPicPr>
            <a:picLocks noChangeAspect="1" noChangeArrowheads="1"/>
          </p:cNvPicPr>
          <p:nvPr/>
        </p:nvPicPr>
        <p:blipFill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05431" y="3086392"/>
            <a:ext cx="6477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01" name="Picture 3" descr="http://new.theoryhouse.com/wp-content/uploads/2015/03/Speaking.png"/>
          <p:cNvPicPr>
            <a:picLocks noChangeAspect="1" noChangeArrowheads="1"/>
          </p:cNvPicPr>
          <p:nvPr/>
        </p:nvPicPr>
        <p:blipFill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37231" y="3086392"/>
            <a:ext cx="6477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02" name="Picture 3" descr="http://new.theoryhouse.com/wp-content/uploads/2015/03/Speaking.png"/>
          <p:cNvPicPr>
            <a:picLocks noChangeAspect="1" noChangeArrowheads="1"/>
          </p:cNvPicPr>
          <p:nvPr/>
        </p:nvPicPr>
        <p:blipFill>
          <a:blip r:embed="rId2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69031" y="3086392"/>
            <a:ext cx="6477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5" descr="http://image005.flaticon.com/1/png/128/47/47960.png"/>
          <p:cNvPicPr>
            <a:picLocks noChangeAspect="1" noChangeArrowheads="1"/>
          </p:cNvPicPr>
          <p:nvPr/>
        </p:nvPicPr>
        <p:blipFill>
          <a:blip r:embed="rId3" cstate="email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5087889" y="1628800"/>
            <a:ext cx="360040" cy="504056"/>
          </a:xfrm>
          <a:prstGeom prst="rect">
            <a:avLst/>
          </a:prstGeom>
          <a:noFill/>
        </p:spPr>
      </p:pic>
      <p:pic>
        <p:nvPicPr>
          <p:cNvPr id="24" name="Picture 5" descr="http://image005.flaticon.com/1/png/128/47/47960.png"/>
          <p:cNvPicPr>
            <a:picLocks noChangeAspect="1" noChangeArrowheads="1"/>
          </p:cNvPicPr>
          <p:nvPr/>
        </p:nvPicPr>
        <p:blipFill>
          <a:blip r:embed="rId3" cstate="email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5519936" y="1628800"/>
            <a:ext cx="360040" cy="504056"/>
          </a:xfrm>
          <a:prstGeom prst="rect">
            <a:avLst/>
          </a:prstGeom>
          <a:noFill/>
        </p:spPr>
      </p:pic>
      <p:pic>
        <p:nvPicPr>
          <p:cNvPr id="25" name="Picture 5" descr="http://image005.flaticon.com/1/png/128/47/47960.png"/>
          <p:cNvPicPr>
            <a:picLocks noChangeAspect="1" noChangeArrowheads="1"/>
          </p:cNvPicPr>
          <p:nvPr/>
        </p:nvPicPr>
        <p:blipFill>
          <a:blip r:embed="rId3" cstate="email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5951985" y="1628800"/>
            <a:ext cx="360040" cy="504056"/>
          </a:xfrm>
          <a:prstGeom prst="rect">
            <a:avLst/>
          </a:prstGeom>
          <a:noFill/>
        </p:spPr>
      </p:pic>
      <p:pic>
        <p:nvPicPr>
          <p:cNvPr id="26" name="Picture 5" descr="http://image005.flaticon.com/1/png/128/47/47960.png"/>
          <p:cNvPicPr>
            <a:picLocks noChangeAspect="1" noChangeArrowheads="1"/>
          </p:cNvPicPr>
          <p:nvPr/>
        </p:nvPicPr>
        <p:blipFill>
          <a:blip r:embed="rId3" cstate="email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6384033" y="1628800"/>
            <a:ext cx="360040" cy="504056"/>
          </a:xfrm>
          <a:prstGeom prst="rect">
            <a:avLst/>
          </a:prstGeom>
          <a:noFill/>
        </p:spPr>
      </p:pic>
      <p:pic>
        <p:nvPicPr>
          <p:cNvPr id="27" name="Picture 5" descr="http://image005.flaticon.com/1/png/128/47/47960.png"/>
          <p:cNvPicPr>
            <a:picLocks noChangeAspect="1" noChangeArrowheads="1"/>
          </p:cNvPicPr>
          <p:nvPr/>
        </p:nvPicPr>
        <p:blipFill>
          <a:blip r:embed="rId3" cstate="email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6816080" y="1628800"/>
            <a:ext cx="360040" cy="504056"/>
          </a:xfrm>
          <a:prstGeom prst="rect">
            <a:avLst/>
          </a:prstGeom>
          <a:noFill/>
        </p:spPr>
      </p:pic>
      <p:pic>
        <p:nvPicPr>
          <p:cNvPr id="46108" name="Picture 5" descr="http://image005.flaticon.com/1/png/128/47/47960.png"/>
          <p:cNvPicPr>
            <a:picLocks noChangeAspect="1" noChangeArrowheads="1"/>
          </p:cNvPicPr>
          <p:nvPr/>
        </p:nvPicPr>
        <p:blipFill>
          <a:blip r:embed="rId4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48526" y="1628776"/>
            <a:ext cx="36036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09" name="Picture 5" descr="http://image005.flaticon.com/1/png/128/47/47960.png"/>
          <p:cNvPicPr>
            <a:picLocks noChangeAspect="1" noChangeArrowheads="1"/>
          </p:cNvPicPr>
          <p:nvPr/>
        </p:nvPicPr>
        <p:blipFill>
          <a:blip r:embed="rId4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80326" y="1628776"/>
            <a:ext cx="36036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10" name="Picture 5" descr="http://image005.flaticon.com/1/png/128/47/47960.png"/>
          <p:cNvPicPr>
            <a:picLocks noChangeAspect="1" noChangeArrowheads="1"/>
          </p:cNvPicPr>
          <p:nvPr/>
        </p:nvPicPr>
        <p:blipFill>
          <a:blip r:embed="rId4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40689" y="1628776"/>
            <a:ext cx="3587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11" name="Picture 5" descr="http://image005.flaticon.com/1/png/128/47/47960.png"/>
          <p:cNvPicPr>
            <a:picLocks noChangeAspect="1" noChangeArrowheads="1"/>
          </p:cNvPicPr>
          <p:nvPr/>
        </p:nvPicPr>
        <p:blipFill>
          <a:blip r:embed="rId4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99463" y="1628776"/>
            <a:ext cx="360362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12" name="Picture 5" descr="http://image005.flaticon.com/1/png/128/47/47960.png"/>
          <p:cNvPicPr>
            <a:picLocks noChangeAspect="1" noChangeArrowheads="1"/>
          </p:cNvPicPr>
          <p:nvPr/>
        </p:nvPicPr>
        <p:blipFill>
          <a:blip r:embed="rId4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32851" y="1628776"/>
            <a:ext cx="3587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Прямоугольник 32"/>
          <p:cNvSpPr/>
          <p:nvPr/>
        </p:nvSpPr>
        <p:spPr>
          <a:xfrm>
            <a:off x="4943476" y="2133601"/>
            <a:ext cx="4384675" cy="646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3600" b="1" i="1" dirty="0">
                <a:solidFill>
                  <a:srgbClr val="0084B4"/>
                </a:solidFill>
                <a:latin typeface="Arial" charset="0"/>
                <a:ea typeface="+mn-ea"/>
                <a:cs typeface="+mn-cs"/>
                <a:sym typeface="Wingdings"/>
              </a:rPr>
              <a:t></a:t>
            </a:r>
            <a:r>
              <a:rPr lang="ru-RU" sz="3600" b="1" i="1" dirty="0">
                <a:solidFill>
                  <a:srgbClr val="DEDEDE">
                    <a:lumMod val="75000"/>
                  </a:srgbClr>
                </a:solidFill>
                <a:latin typeface="Arial" charset="0"/>
                <a:ea typeface="+mn-ea"/>
                <a:cs typeface="+mn-cs"/>
                <a:sym typeface="Wingdings"/>
              </a:rPr>
              <a:t></a:t>
            </a:r>
            <a:endParaRPr lang="ru-RU" sz="3600" dirty="0">
              <a:solidFill>
                <a:srgbClr val="DEDEDE">
                  <a:lumMod val="75000"/>
                </a:srgbClr>
              </a:solidFill>
              <a:latin typeface="Arial" charset="0"/>
              <a:ea typeface="+mn-ea"/>
              <a:cs typeface="+mn-cs"/>
            </a:endParaRPr>
          </a:p>
        </p:txBody>
      </p:sp>
      <p:pic>
        <p:nvPicPr>
          <p:cNvPr id="4" name="Picture 7" descr="http://freevector.co/wp-content/uploads/2012/04/30630-man-climbing-stairs.png"/>
          <p:cNvPicPr>
            <a:picLocks noChangeAspect="1" noChangeArrowheads="1"/>
          </p:cNvPicPr>
          <p:nvPr/>
        </p:nvPicPr>
        <p:blipFill>
          <a:blip r:embed="rId5" cstate="email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78364" y="5708501"/>
            <a:ext cx="576064" cy="576064"/>
          </a:xfrm>
          <a:prstGeom prst="rect">
            <a:avLst/>
          </a:prstGeom>
          <a:noFill/>
        </p:spPr>
      </p:pic>
      <p:pic>
        <p:nvPicPr>
          <p:cNvPr id="35" name="Picture 7" descr="http://freevector.co/wp-content/uploads/2012/04/30630-man-climbing-stairs.png"/>
          <p:cNvPicPr>
            <a:picLocks noChangeAspect="1" noChangeArrowheads="1"/>
          </p:cNvPicPr>
          <p:nvPr/>
        </p:nvPicPr>
        <p:blipFill>
          <a:blip r:embed="rId5" cstate="email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10412" y="5708501"/>
            <a:ext cx="576064" cy="576064"/>
          </a:xfrm>
          <a:prstGeom prst="rect">
            <a:avLst/>
          </a:prstGeom>
          <a:noFill/>
        </p:spPr>
      </p:pic>
      <p:pic>
        <p:nvPicPr>
          <p:cNvPr id="36" name="Picture 7" descr="http://freevector.co/wp-content/uploads/2012/04/30630-man-climbing-stairs.png"/>
          <p:cNvPicPr>
            <a:picLocks noChangeAspect="1" noChangeArrowheads="1"/>
          </p:cNvPicPr>
          <p:nvPr/>
        </p:nvPicPr>
        <p:blipFill>
          <a:blip r:embed="rId5" cstate="email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42460" y="5708501"/>
            <a:ext cx="576064" cy="576064"/>
          </a:xfrm>
          <a:prstGeom prst="rect">
            <a:avLst/>
          </a:prstGeom>
          <a:noFill/>
        </p:spPr>
      </p:pic>
      <p:pic>
        <p:nvPicPr>
          <p:cNvPr id="46117" name="Picture 7" descr="http://freevector.co/wp-content/uploads/2012/04/30630-man-climbing-stairs.png"/>
          <p:cNvPicPr>
            <a:picLocks noChangeAspect="1" noChangeArrowheads="1"/>
          </p:cNvPicPr>
          <p:nvPr/>
        </p:nvPicPr>
        <p:blipFill>
          <a:blip r:embed="rId5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73937" y="5708651"/>
            <a:ext cx="576262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18" name="Picture 7" descr="http://freevector.co/wp-content/uploads/2012/04/30630-man-climbing-stairs.png"/>
          <p:cNvPicPr>
            <a:picLocks noChangeAspect="1" noChangeArrowheads="1"/>
          </p:cNvPicPr>
          <p:nvPr/>
        </p:nvPicPr>
        <p:blipFill>
          <a:blip r:embed="rId5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07325" y="5708651"/>
            <a:ext cx="57467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19" name="Picture 7" descr="http://freevector.co/wp-content/uploads/2012/04/30630-man-climbing-stairs.png"/>
          <p:cNvPicPr>
            <a:picLocks noChangeAspect="1" noChangeArrowheads="1"/>
          </p:cNvPicPr>
          <p:nvPr/>
        </p:nvPicPr>
        <p:blipFill>
          <a:blip r:embed="rId5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39125" y="5708651"/>
            <a:ext cx="576263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20" name="Picture 7" descr="http://freevector.co/wp-content/uploads/2012/04/30630-man-climbing-stairs.png"/>
          <p:cNvPicPr>
            <a:picLocks noChangeAspect="1" noChangeArrowheads="1"/>
          </p:cNvPicPr>
          <p:nvPr/>
        </p:nvPicPr>
        <p:blipFill>
          <a:blip r:embed="rId5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42362" y="5708651"/>
            <a:ext cx="576262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21" name="Picture 7" descr="http://freevector.co/wp-content/uploads/2012/04/30630-man-climbing-stairs.png"/>
          <p:cNvPicPr>
            <a:picLocks noChangeAspect="1" noChangeArrowheads="1"/>
          </p:cNvPicPr>
          <p:nvPr/>
        </p:nvPicPr>
        <p:blipFill>
          <a:blip r:embed="rId5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02725" y="5708651"/>
            <a:ext cx="576263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22" name="Picture 7" descr="http://freevector.co/wp-content/uploads/2012/04/30630-man-climbing-stairs.png"/>
          <p:cNvPicPr>
            <a:picLocks noChangeAspect="1" noChangeArrowheads="1"/>
          </p:cNvPicPr>
          <p:nvPr/>
        </p:nvPicPr>
        <p:blipFill>
          <a:blip r:embed="rId5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34525" y="5708651"/>
            <a:ext cx="576263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23" name="Picture 7" descr="http://freevector.co/wp-content/uploads/2012/04/30630-man-climbing-stairs.png"/>
          <p:cNvPicPr>
            <a:picLocks noChangeAspect="1" noChangeArrowheads="1"/>
          </p:cNvPicPr>
          <p:nvPr/>
        </p:nvPicPr>
        <p:blipFill>
          <a:blip r:embed="rId5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66325" y="5708651"/>
            <a:ext cx="576263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124" name="TextBox 43"/>
          <p:cNvSpPr txBox="1">
            <a:spLocks noChangeArrowheads="1"/>
          </p:cNvSpPr>
          <p:nvPr/>
        </p:nvSpPr>
        <p:spPr bwMode="auto">
          <a:xfrm>
            <a:off x="9164320" y="3229267"/>
            <a:ext cx="15128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ru-RU" altLang="ru-RU" sz="2800" b="1">
                <a:solidFill>
                  <a:srgbClr val="FF0000"/>
                </a:solidFill>
                <a:ea typeface="+mn-ea"/>
                <a:cs typeface="+mn-cs"/>
              </a:rPr>
              <a:t>45,5 %</a:t>
            </a:r>
          </a:p>
        </p:txBody>
      </p:sp>
      <p:sp>
        <p:nvSpPr>
          <p:cNvPr id="46125" name="TextBox 44"/>
          <p:cNvSpPr txBox="1">
            <a:spLocks noChangeArrowheads="1"/>
          </p:cNvSpPr>
          <p:nvPr/>
        </p:nvSpPr>
        <p:spPr bwMode="auto">
          <a:xfrm>
            <a:off x="9284027" y="4265353"/>
            <a:ext cx="15128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ru-RU" altLang="ru-RU" sz="2800" b="1" dirty="0">
                <a:solidFill>
                  <a:srgbClr val="FF0000"/>
                </a:solidFill>
                <a:ea typeface="+mn-ea"/>
                <a:cs typeface="+mn-cs"/>
              </a:rPr>
              <a:t>42,4 %</a:t>
            </a:r>
          </a:p>
        </p:txBody>
      </p:sp>
      <p:sp>
        <p:nvSpPr>
          <p:cNvPr id="46126" name="TextBox 45"/>
          <p:cNvSpPr txBox="1">
            <a:spLocks noChangeArrowheads="1"/>
          </p:cNvSpPr>
          <p:nvPr/>
        </p:nvSpPr>
        <p:spPr bwMode="auto">
          <a:xfrm>
            <a:off x="9361613" y="5708650"/>
            <a:ext cx="15128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ru-RU" altLang="ru-RU" sz="2800" b="1">
                <a:solidFill>
                  <a:srgbClr val="FF0000"/>
                </a:solidFill>
                <a:ea typeface="+mn-ea"/>
                <a:cs typeface="+mn-cs"/>
              </a:rPr>
              <a:t>30,3 %</a:t>
            </a:r>
          </a:p>
        </p:txBody>
      </p:sp>
    </p:spTree>
    <p:extLst>
      <p:ext uri="{BB962C8B-B14F-4D97-AF65-F5344CB8AC3E}">
        <p14:creationId xmlns:p14="http://schemas.microsoft.com/office/powerpoint/2010/main" val="1212885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2209800" y="1622426"/>
            <a:ext cx="7772400" cy="1470025"/>
          </a:xfrm>
        </p:spPr>
        <p:txBody>
          <a:bodyPr>
            <a:normAutofit/>
          </a:bodyPr>
          <a:lstStyle/>
          <a:p>
            <a:r>
              <a:rPr lang="ru-RU" dirty="0"/>
              <a:t>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1841" y="266948"/>
            <a:ext cx="11771790" cy="747601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15000"/>
              </a:lnSpc>
              <a:buSzPct val="100000"/>
              <a:defRPr/>
            </a:pPr>
            <a:r>
              <a:rPr lang="ru-RU" altLang="ru-RU" sz="7600" cap="all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Комплексный подход: оценка комплекса результатов, комплекс процедур  </a:t>
            </a:r>
          </a:p>
          <a:p>
            <a:endParaRPr lang="ru-RU" dirty="0"/>
          </a:p>
        </p:txBody>
      </p:sp>
      <p:graphicFrame>
        <p:nvGraphicFramePr>
          <p:cNvPr id="10" name="Схема 9">
            <a:extLst>
              <a:ext uri="{FF2B5EF4-FFF2-40B4-BE49-F238E27FC236}">
                <a16:creationId xmlns:a16="http://schemas.microsoft.com/office/drawing/2014/main" id="{418BC4E5-1A48-4095-BB78-32AB38DA0F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20316"/>
              </p:ext>
            </p:extLst>
          </p:nvPr>
        </p:nvGraphicFramePr>
        <p:xfrm>
          <a:off x="118369" y="1014549"/>
          <a:ext cx="11850312" cy="56940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4" name="Соединитель: уступ 13">
            <a:extLst>
              <a:ext uri="{FF2B5EF4-FFF2-40B4-BE49-F238E27FC236}">
                <a16:creationId xmlns:a16="http://schemas.microsoft.com/office/drawing/2014/main" id="{EED0FD1C-3D7F-4BD0-BBA0-5B47ABE31A4C}"/>
              </a:ext>
            </a:extLst>
          </p:cNvPr>
          <p:cNvCxnSpPr/>
          <p:nvPr/>
        </p:nvCxnSpPr>
        <p:spPr>
          <a:xfrm rot="10800000">
            <a:off x="4345664" y="5082642"/>
            <a:ext cx="470780" cy="127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Соединитель: уступ 15">
            <a:extLst>
              <a:ext uri="{FF2B5EF4-FFF2-40B4-BE49-F238E27FC236}">
                <a16:creationId xmlns:a16="http://schemas.microsoft.com/office/drawing/2014/main" id="{52549D8E-12A5-4876-8B61-B8C21DA5B350}"/>
              </a:ext>
            </a:extLst>
          </p:cNvPr>
          <p:cNvCxnSpPr/>
          <p:nvPr/>
        </p:nvCxnSpPr>
        <p:spPr>
          <a:xfrm rot="5400000">
            <a:off x="3869004" y="5468766"/>
            <a:ext cx="1215867" cy="407406"/>
          </a:xfrm>
          <a:prstGeom prst="bentConnector3">
            <a:avLst>
              <a:gd name="adj1" fmla="val 9988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5896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88787" y="468601"/>
            <a:ext cx="11868728" cy="990744"/>
          </a:xfrm>
        </p:spPr>
        <p:txBody>
          <a:bodyPr>
            <a:noAutofit/>
          </a:bodyPr>
          <a:lstStyle/>
          <a:p>
            <a:pPr algn="ctr"/>
            <a:r>
              <a:rPr lang="ru-RU" sz="3200" dirty="0" err="1"/>
              <a:t>Балльно</a:t>
            </a:r>
            <a:r>
              <a:rPr lang="ru-RU" sz="3200" dirty="0"/>
              <a:t> – рейтинговая оценка результатов реализации индивидуальных образовательных программ (оценивание по результатам полугодия)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0" y="1193800"/>
            <a:ext cx="8445500" cy="5486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 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528D87B4-AE06-42A5-8E05-460ABB72BD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1605204"/>
              </p:ext>
            </p:extLst>
          </p:nvPr>
        </p:nvGraphicFramePr>
        <p:xfrm>
          <a:off x="-11" y="1539792"/>
          <a:ext cx="12192011" cy="53182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9417">
                  <a:extLst>
                    <a:ext uri="{9D8B030D-6E8A-4147-A177-3AD203B41FA5}">
                      <a16:colId xmlns:a16="http://schemas.microsoft.com/office/drawing/2014/main" val="1943215079"/>
                    </a:ext>
                  </a:extLst>
                </a:gridCol>
                <a:gridCol w="1167014">
                  <a:extLst>
                    <a:ext uri="{9D8B030D-6E8A-4147-A177-3AD203B41FA5}">
                      <a16:colId xmlns:a16="http://schemas.microsoft.com/office/drawing/2014/main" val="1613933731"/>
                    </a:ext>
                  </a:extLst>
                </a:gridCol>
                <a:gridCol w="528279">
                  <a:extLst>
                    <a:ext uri="{9D8B030D-6E8A-4147-A177-3AD203B41FA5}">
                      <a16:colId xmlns:a16="http://schemas.microsoft.com/office/drawing/2014/main" val="63283196"/>
                    </a:ext>
                  </a:extLst>
                </a:gridCol>
                <a:gridCol w="528279">
                  <a:extLst>
                    <a:ext uri="{9D8B030D-6E8A-4147-A177-3AD203B41FA5}">
                      <a16:colId xmlns:a16="http://schemas.microsoft.com/office/drawing/2014/main" val="1180309464"/>
                    </a:ext>
                  </a:extLst>
                </a:gridCol>
                <a:gridCol w="528279">
                  <a:extLst>
                    <a:ext uri="{9D8B030D-6E8A-4147-A177-3AD203B41FA5}">
                      <a16:colId xmlns:a16="http://schemas.microsoft.com/office/drawing/2014/main" val="758816082"/>
                    </a:ext>
                  </a:extLst>
                </a:gridCol>
                <a:gridCol w="528279">
                  <a:extLst>
                    <a:ext uri="{9D8B030D-6E8A-4147-A177-3AD203B41FA5}">
                      <a16:colId xmlns:a16="http://schemas.microsoft.com/office/drawing/2014/main" val="2638628168"/>
                    </a:ext>
                  </a:extLst>
                </a:gridCol>
                <a:gridCol w="528279">
                  <a:extLst>
                    <a:ext uri="{9D8B030D-6E8A-4147-A177-3AD203B41FA5}">
                      <a16:colId xmlns:a16="http://schemas.microsoft.com/office/drawing/2014/main" val="1129308870"/>
                    </a:ext>
                  </a:extLst>
                </a:gridCol>
                <a:gridCol w="528279">
                  <a:extLst>
                    <a:ext uri="{9D8B030D-6E8A-4147-A177-3AD203B41FA5}">
                      <a16:colId xmlns:a16="http://schemas.microsoft.com/office/drawing/2014/main" val="536194237"/>
                    </a:ext>
                  </a:extLst>
                </a:gridCol>
                <a:gridCol w="528279">
                  <a:extLst>
                    <a:ext uri="{9D8B030D-6E8A-4147-A177-3AD203B41FA5}">
                      <a16:colId xmlns:a16="http://schemas.microsoft.com/office/drawing/2014/main" val="1104733743"/>
                    </a:ext>
                  </a:extLst>
                </a:gridCol>
                <a:gridCol w="528279">
                  <a:extLst>
                    <a:ext uri="{9D8B030D-6E8A-4147-A177-3AD203B41FA5}">
                      <a16:colId xmlns:a16="http://schemas.microsoft.com/office/drawing/2014/main" val="3904708832"/>
                    </a:ext>
                  </a:extLst>
                </a:gridCol>
                <a:gridCol w="528279">
                  <a:extLst>
                    <a:ext uri="{9D8B030D-6E8A-4147-A177-3AD203B41FA5}">
                      <a16:colId xmlns:a16="http://schemas.microsoft.com/office/drawing/2014/main" val="1998286753"/>
                    </a:ext>
                  </a:extLst>
                </a:gridCol>
                <a:gridCol w="528279">
                  <a:extLst>
                    <a:ext uri="{9D8B030D-6E8A-4147-A177-3AD203B41FA5}">
                      <a16:colId xmlns:a16="http://schemas.microsoft.com/office/drawing/2014/main" val="3540926828"/>
                    </a:ext>
                  </a:extLst>
                </a:gridCol>
                <a:gridCol w="528279">
                  <a:extLst>
                    <a:ext uri="{9D8B030D-6E8A-4147-A177-3AD203B41FA5}">
                      <a16:colId xmlns:a16="http://schemas.microsoft.com/office/drawing/2014/main" val="998704664"/>
                    </a:ext>
                  </a:extLst>
                </a:gridCol>
                <a:gridCol w="528279">
                  <a:extLst>
                    <a:ext uri="{9D8B030D-6E8A-4147-A177-3AD203B41FA5}">
                      <a16:colId xmlns:a16="http://schemas.microsoft.com/office/drawing/2014/main" val="3959271125"/>
                    </a:ext>
                  </a:extLst>
                </a:gridCol>
                <a:gridCol w="528279">
                  <a:extLst>
                    <a:ext uri="{9D8B030D-6E8A-4147-A177-3AD203B41FA5}">
                      <a16:colId xmlns:a16="http://schemas.microsoft.com/office/drawing/2014/main" val="3353392962"/>
                    </a:ext>
                  </a:extLst>
                </a:gridCol>
                <a:gridCol w="528279">
                  <a:extLst>
                    <a:ext uri="{9D8B030D-6E8A-4147-A177-3AD203B41FA5}">
                      <a16:colId xmlns:a16="http://schemas.microsoft.com/office/drawing/2014/main" val="2292735811"/>
                    </a:ext>
                  </a:extLst>
                </a:gridCol>
                <a:gridCol w="528279">
                  <a:extLst>
                    <a:ext uri="{9D8B030D-6E8A-4147-A177-3AD203B41FA5}">
                      <a16:colId xmlns:a16="http://schemas.microsoft.com/office/drawing/2014/main" val="3121487940"/>
                    </a:ext>
                  </a:extLst>
                </a:gridCol>
                <a:gridCol w="528279">
                  <a:extLst>
                    <a:ext uri="{9D8B030D-6E8A-4147-A177-3AD203B41FA5}">
                      <a16:colId xmlns:a16="http://schemas.microsoft.com/office/drawing/2014/main" val="590855680"/>
                    </a:ext>
                  </a:extLst>
                </a:gridCol>
                <a:gridCol w="528279">
                  <a:extLst>
                    <a:ext uri="{9D8B030D-6E8A-4147-A177-3AD203B41FA5}">
                      <a16:colId xmlns:a16="http://schemas.microsoft.com/office/drawing/2014/main" val="1800428953"/>
                    </a:ext>
                  </a:extLst>
                </a:gridCol>
                <a:gridCol w="528279">
                  <a:extLst>
                    <a:ext uri="{9D8B030D-6E8A-4147-A177-3AD203B41FA5}">
                      <a16:colId xmlns:a16="http://schemas.microsoft.com/office/drawing/2014/main" val="688328277"/>
                    </a:ext>
                  </a:extLst>
                </a:gridCol>
                <a:gridCol w="528279">
                  <a:extLst>
                    <a:ext uri="{9D8B030D-6E8A-4147-A177-3AD203B41FA5}">
                      <a16:colId xmlns:a16="http://schemas.microsoft.com/office/drawing/2014/main" val="1477813965"/>
                    </a:ext>
                  </a:extLst>
                </a:gridCol>
                <a:gridCol w="528279">
                  <a:extLst>
                    <a:ext uri="{9D8B030D-6E8A-4147-A177-3AD203B41FA5}">
                      <a16:colId xmlns:a16="http://schemas.microsoft.com/office/drawing/2014/main" val="3732902148"/>
                    </a:ext>
                  </a:extLst>
                </a:gridCol>
              </a:tblGrid>
              <a:tr h="2966179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№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ФИО 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Контрольные работы за первое полугодие 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Академическая успеваемость за первое полугодие 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Учебные предметы по выбору. Элективные курсы 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Защита индивидуальной образовательной программы 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Социальные практики 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Образовательная сессия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Дополнительное образование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2"/>
                          </a:solidFill>
                          <a:effectLst/>
                        </a:rPr>
                        <a:t>Самореализация в олимпиадах, конкурсах, соревнованиях</a:t>
                      </a: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2"/>
                          </a:solidFill>
                          <a:effectLst/>
                        </a:rPr>
                        <a:t>Проявление активной позиции в общественной жизни лицея</a:t>
                      </a: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2"/>
                          </a:solidFill>
                          <a:effectLst/>
                        </a:rPr>
                        <a:t>Общее количество баллов </a:t>
                      </a: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314236"/>
                  </a:ext>
                </a:extLst>
              </a:tr>
              <a:tr h="14715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2"/>
                          </a:solidFill>
                          <a:effectLst/>
                        </a:rPr>
                        <a:t>Эксперт</a:t>
                      </a: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2"/>
                          </a:solidFill>
                          <a:effectLst/>
                        </a:rPr>
                        <a:t>Самооценка</a:t>
                      </a: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2"/>
                          </a:solidFill>
                          <a:effectLst/>
                        </a:rPr>
                        <a:t>Эксперт</a:t>
                      </a: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2"/>
                          </a:solidFill>
                          <a:effectLst/>
                        </a:rPr>
                        <a:t>Самооценка</a:t>
                      </a: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2"/>
                          </a:solidFill>
                          <a:effectLst/>
                        </a:rPr>
                        <a:t>Эксперт</a:t>
                      </a: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2"/>
                          </a:solidFill>
                          <a:effectLst/>
                        </a:rPr>
                        <a:t>Самооценка</a:t>
                      </a: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Эксперт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Самооценка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Эксперт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Самооценка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Эксперт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Самооценка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2"/>
                          </a:solidFill>
                          <a:effectLst/>
                        </a:rPr>
                        <a:t>Эксперт</a:t>
                      </a: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Самооценка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Эксперт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Самооценка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Эксперт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Самооценка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Эксперт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Самооценка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 vert="vert270"/>
                </a:tc>
                <a:extLst>
                  <a:ext uri="{0D108BD9-81ED-4DB2-BD59-A6C34878D82A}">
                    <a16:rowId xmlns:a16="http://schemas.microsoft.com/office/drawing/2014/main" val="820264629"/>
                  </a:ext>
                </a:extLst>
              </a:tr>
              <a:tr h="2685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2"/>
                          </a:solidFill>
                          <a:effectLst/>
                        </a:rPr>
                        <a:t>1</a:t>
                      </a: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Ученик 1 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extLst>
                  <a:ext uri="{0D108BD9-81ED-4DB2-BD59-A6C34878D82A}">
                    <a16:rowId xmlns:a16="http://schemas.microsoft.com/office/drawing/2014/main" val="3720846206"/>
                  </a:ext>
                </a:extLst>
              </a:tr>
              <a:tr h="2685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2"/>
                          </a:solidFill>
                          <a:effectLst/>
                        </a:rPr>
                        <a:t>2</a:t>
                      </a: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Ученик 2 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extLst>
                  <a:ext uri="{0D108BD9-81ED-4DB2-BD59-A6C34878D82A}">
                    <a16:rowId xmlns:a16="http://schemas.microsoft.com/office/drawing/2014/main" val="725100722"/>
                  </a:ext>
                </a:extLst>
              </a:tr>
              <a:tr h="2685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3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Ученик 3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77" marR="59277" marT="0" marB="0"/>
                </a:tc>
                <a:extLst>
                  <a:ext uri="{0D108BD9-81ED-4DB2-BD59-A6C34878D82A}">
                    <a16:rowId xmlns:a16="http://schemas.microsoft.com/office/drawing/2014/main" val="3402390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7131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332509" y="354805"/>
            <a:ext cx="11665527" cy="754062"/>
          </a:xfrm>
        </p:spPr>
        <p:txBody>
          <a:bodyPr>
            <a:noAutofit/>
          </a:bodyPr>
          <a:lstStyle/>
          <a:p>
            <a:pPr algn="ctr"/>
            <a:r>
              <a:rPr lang="ru-RU" sz="3200" dirty="0"/>
              <a:t> Динамика ведущих ценностных ориентиров</a:t>
            </a:r>
            <a:r>
              <a:rPr lang="en-US" sz="3200" dirty="0"/>
              <a:t> </a:t>
            </a:r>
            <a:r>
              <a:rPr lang="ru-RU" sz="3200" dirty="0"/>
              <a:t>выпускников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0" y="959668"/>
            <a:ext cx="8229600" cy="5166496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u="sng" dirty="0"/>
              <a:t>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6EBCC6C0-295C-431D-BB1C-055200771D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14909093"/>
              </p:ext>
            </p:extLst>
          </p:nvPr>
        </p:nvGraphicFramePr>
        <p:xfrm>
          <a:off x="193963" y="1230745"/>
          <a:ext cx="11804073" cy="55002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27031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657869"/>
          </a:xfrm>
        </p:spPr>
        <p:txBody>
          <a:bodyPr>
            <a:normAutofit/>
          </a:bodyPr>
          <a:lstStyle/>
          <a:p>
            <a:r>
              <a:rPr lang="ru-RU" sz="3200" dirty="0"/>
              <a:t>Динамика оценки жизненных планов 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234BC83C-F88B-4799-B278-FBD363C6F0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8491651"/>
              </p:ext>
            </p:extLst>
          </p:nvPr>
        </p:nvGraphicFramePr>
        <p:xfrm>
          <a:off x="64655" y="1104524"/>
          <a:ext cx="12127345" cy="5753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8521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alphaModFix amt="5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2352D7D6-C404-4BA7-A3C4-571D5DBEF5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3883" y="188914"/>
            <a:ext cx="11442578" cy="12954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dirty="0"/>
              <a:t>ПРИНЦИПИАЛЬНЫЕ УСТАНОВКИ НА ПОСТРОЕНИЕ НОВОЙ СТАРШЕЙ ШКОЛЫ</a:t>
            </a:r>
          </a:p>
        </p:txBody>
      </p:sp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DE69A30D-E3C9-43DF-8BEE-4F89021384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8911730"/>
              </p:ext>
            </p:extLst>
          </p:nvPr>
        </p:nvGraphicFramePr>
        <p:xfrm>
          <a:off x="0" y="1484314"/>
          <a:ext cx="12192000" cy="53736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5290244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35CFB1DD-D59C-4158-B01D-C8C78430AE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82138176"/>
              </p:ext>
            </p:extLst>
          </p:nvPr>
        </p:nvGraphicFramePr>
        <p:xfrm>
          <a:off x="7269016" y="840509"/>
          <a:ext cx="4703621" cy="5770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5E11BE45-5881-4D43-A25C-19AE08ADD3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96285962"/>
              </p:ext>
            </p:extLst>
          </p:nvPr>
        </p:nvGraphicFramePr>
        <p:xfrm>
          <a:off x="219363" y="923636"/>
          <a:ext cx="5249282" cy="5687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374730F-B722-4F5E-B660-0ACE36C3DECB}"/>
              </a:ext>
            </a:extLst>
          </p:cNvPr>
          <p:cNvSpPr txBox="1"/>
          <p:nvPr/>
        </p:nvSpPr>
        <p:spPr>
          <a:xfrm>
            <a:off x="2115127" y="246687"/>
            <a:ext cx="1921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Снизу - вверх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5CCDF3-31BA-4270-8F9F-984E033C6883}"/>
              </a:ext>
            </a:extLst>
          </p:cNvPr>
          <p:cNvSpPr txBox="1"/>
          <p:nvPr/>
        </p:nvSpPr>
        <p:spPr>
          <a:xfrm>
            <a:off x="8777332" y="246686"/>
            <a:ext cx="1922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Сверху - вниз</a:t>
            </a:r>
          </a:p>
        </p:txBody>
      </p:sp>
    </p:spTree>
    <p:extLst>
      <p:ext uri="{BB962C8B-B14F-4D97-AF65-F5344CB8AC3E}">
        <p14:creationId xmlns:p14="http://schemas.microsoft.com/office/powerpoint/2010/main" val="914773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4E4246-1744-4021-B884-526DF0B1C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4868" y="803333"/>
            <a:ext cx="9372600" cy="922894"/>
          </a:xfrm>
        </p:spPr>
        <p:txBody>
          <a:bodyPr>
            <a:normAutofit fontScale="90000"/>
          </a:bodyPr>
          <a:lstStyle/>
          <a:p>
            <a:pPr algn="ctr"/>
            <a:r>
              <a:rPr lang="ru-RU"/>
              <a:t>Вызов времени - от компетенции ФГОС к навыкам XXI века</a:t>
            </a:r>
          </a:p>
        </p:txBody>
      </p:sp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id="{9A5C07CE-6EFF-44D9-8534-CE95907AF33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2074765"/>
              </p:ext>
            </p:extLst>
          </p:nvPr>
        </p:nvGraphicFramePr>
        <p:xfrm>
          <a:off x="44497" y="1955122"/>
          <a:ext cx="3232730" cy="48672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2730">
                  <a:extLst>
                    <a:ext uri="{9D8B030D-6E8A-4147-A177-3AD203B41FA5}">
                      <a16:colId xmlns:a16="http://schemas.microsoft.com/office/drawing/2014/main" val="2727070317"/>
                    </a:ext>
                  </a:extLst>
                </a:gridCol>
              </a:tblGrid>
              <a:tr h="5241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dirty="0">
                          <a:solidFill>
                            <a:srgbClr val="0070C0"/>
                          </a:solidFill>
                        </a:rPr>
                        <a:t>Навыки XXI века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2147324"/>
                  </a:ext>
                </a:extLst>
              </a:tr>
              <a:tr h="51388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Лидерство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8866647"/>
                  </a:ext>
                </a:extLst>
              </a:tr>
              <a:tr h="7111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Умение работать на результат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848819"/>
                  </a:ext>
                </a:extLst>
              </a:tr>
              <a:tr h="5036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/>
                        <a:t>Критическое мышление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3007883"/>
                  </a:ext>
                </a:extLst>
              </a:tr>
              <a:tr h="5036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Умение работать в команде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593149"/>
                  </a:ext>
                </a:extLst>
              </a:tr>
              <a:tr h="7111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Умение конструировать свое будущее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5939026"/>
                  </a:ext>
                </a:extLst>
              </a:tr>
              <a:tr h="7111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ru-RU"/>
                        <a:t>Коммуникации и работа  с информацией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414732"/>
                  </a:ext>
                </a:extLst>
              </a:tr>
              <a:tr h="68860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ru-RU" dirty="0"/>
                        <a:t>Творчество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65523"/>
                  </a:ext>
                </a:extLst>
              </a:tr>
            </a:tbl>
          </a:graphicData>
        </a:graphic>
      </p:graphicFrame>
      <p:graphicFrame>
        <p:nvGraphicFramePr>
          <p:cNvPr id="7" name="Таблица 7">
            <a:extLst>
              <a:ext uri="{FF2B5EF4-FFF2-40B4-BE49-F238E27FC236}">
                <a16:creationId xmlns:a16="http://schemas.microsoft.com/office/drawing/2014/main" id="{89548650-66E3-4738-8B82-4E6EB73F0BC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56520725"/>
              </p:ext>
            </p:extLst>
          </p:nvPr>
        </p:nvGraphicFramePr>
        <p:xfrm>
          <a:off x="4110037" y="1936607"/>
          <a:ext cx="3971925" cy="422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1925">
                  <a:extLst>
                    <a:ext uri="{9D8B030D-6E8A-4147-A177-3AD203B41FA5}">
                      <a16:colId xmlns:a16="http://schemas.microsoft.com/office/drawing/2014/main" val="30868053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dirty="0">
                          <a:solidFill>
                            <a:srgbClr val="0070C0"/>
                          </a:solidFill>
                        </a:rPr>
                        <a:t>ФГОС. Метапредметные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802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Регулятивные: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25554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ru-RU"/>
                        <a:t>Управление своей деятельностью;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ru-RU"/>
                        <a:t>Контроль и коррекция;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ru-RU"/>
                        <a:t>Инициативность и систематичность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298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Коммуникативные: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4470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ru-RU"/>
                        <a:t>Речевая деятельность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ru-RU"/>
                        <a:t>Навыки сотрудничества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85979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Познавательные: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6689071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ru-RU" dirty="0"/>
                        <a:t>Работа с информацией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ru-RU" dirty="0"/>
                        <a:t>Выполнение логических операций - сравнения, анализа, обобщения, классификация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4499416"/>
                  </a:ext>
                </a:extLst>
              </a:tr>
            </a:tbl>
          </a:graphicData>
        </a:graphic>
      </p:graphicFrame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BD8E1DCA-D00E-4D14-9A36-D2B8177B8A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6090591"/>
              </p:ext>
            </p:extLst>
          </p:nvPr>
        </p:nvGraphicFramePr>
        <p:xfrm>
          <a:off x="8791274" y="1881306"/>
          <a:ext cx="3343275" cy="3134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3275">
                  <a:extLst>
                    <a:ext uri="{9D8B030D-6E8A-4147-A177-3AD203B41FA5}">
                      <a16:colId xmlns:a16="http://schemas.microsoft.com/office/drawing/2014/main" val="26302754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>
                          <a:solidFill>
                            <a:srgbClr val="0070C0"/>
                          </a:solidFill>
                        </a:rPr>
                        <a:t>Личностные результаты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1598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Готовность к саморазвитию и самоопределению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8475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Мотивация к обучению и познавательной деятельности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14396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Инициативность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1266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Настойчивость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243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Лидерство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9316270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ru-RU" dirty="0"/>
                        <a:t>Адаптивность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4650857"/>
                  </a:ext>
                </a:extLst>
              </a:tr>
            </a:tbl>
          </a:graphicData>
        </a:graphic>
      </p:graphicFrame>
      <p:sp>
        <p:nvSpPr>
          <p:cNvPr id="6" name="Стрелка: влево-вправо 5">
            <a:extLst>
              <a:ext uri="{FF2B5EF4-FFF2-40B4-BE49-F238E27FC236}">
                <a16:creationId xmlns:a16="http://schemas.microsoft.com/office/drawing/2014/main" id="{0F47A90A-A65E-4F50-884E-E1F9F9F2A538}"/>
              </a:ext>
            </a:extLst>
          </p:cNvPr>
          <p:cNvSpPr/>
          <p:nvPr/>
        </p:nvSpPr>
        <p:spPr>
          <a:xfrm>
            <a:off x="3277227" y="2678419"/>
            <a:ext cx="817966" cy="48418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: влево-вправо 12">
            <a:extLst>
              <a:ext uri="{FF2B5EF4-FFF2-40B4-BE49-F238E27FC236}">
                <a16:creationId xmlns:a16="http://schemas.microsoft.com/office/drawing/2014/main" id="{D22E1223-7935-467C-9D3D-1C8C19781665}"/>
              </a:ext>
            </a:extLst>
          </p:cNvPr>
          <p:cNvSpPr/>
          <p:nvPr/>
        </p:nvSpPr>
        <p:spPr>
          <a:xfrm>
            <a:off x="3277227" y="4508313"/>
            <a:ext cx="832810" cy="48418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: влево-вправо 13">
            <a:extLst>
              <a:ext uri="{FF2B5EF4-FFF2-40B4-BE49-F238E27FC236}">
                <a16:creationId xmlns:a16="http://schemas.microsoft.com/office/drawing/2014/main" id="{8631EC39-D01E-415C-BA54-7F7AF173110E}"/>
              </a:ext>
            </a:extLst>
          </p:cNvPr>
          <p:cNvSpPr/>
          <p:nvPr/>
        </p:nvSpPr>
        <p:spPr>
          <a:xfrm>
            <a:off x="8081962" y="2875176"/>
            <a:ext cx="709312" cy="48418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: влево-вправо 14">
            <a:extLst>
              <a:ext uri="{FF2B5EF4-FFF2-40B4-BE49-F238E27FC236}">
                <a16:creationId xmlns:a16="http://schemas.microsoft.com/office/drawing/2014/main" id="{43FADC11-1105-491F-B939-01050FE4D69C}"/>
              </a:ext>
            </a:extLst>
          </p:cNvPr>
          <p:cNvSpPr/>
          <p:nvPr/>
        </p:nvSpPr>
        <p:spPr>
          <a:xfrm>
            <a:off x="8064578" y="4111140"/>
            <a:ext cx="709312" cy="48418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170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848591" y="0"/>
            <a:ext cx="10494818" cy="1295400"/>
          </a:xfrm>
        </p:spPr>
        <p:txBody>
          <a:bodyPr>
            <a:noAutofit/>
          </a:bodyPr>
          <a:lstStyle/>
          <a:p>
            <a:r>
              <a:rPr lang="ru-RU" sz="3200" dirty="0"/>
              <a:t>Педагогический коллектив как субъект образовательной деятельности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408A085-6877-471A-891F-F25C04FE04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7665676"/>
              </p:ext>
            </p:extLst>
          </p:nvPr>
        </p:nvGraphicFramePr>
        <p:xfrm>
          <a:off x="286327" y="1600200"/>
          <a:ext cx="11314546" cy="5143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5151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A2308E6-6EC4-4C16-B16A-7E3ED08A5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4318" y="-39993"/>
            <a:ext cx="3916846" cy="679796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Инновационные проекты как система управления развитием лицея</a:t>
            </a:r>
            <a:endParaRPr lang="en-US" sz="3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6F35A61E-C039-4B88-94F0-2785583610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92266111"/>
              </p:ext>
            </p:extLst>
          </p:nvPr>
        </p:nvGraphicFramePr>
        <p:xfrm>
          <a:off x="110836" y="64656"/>
          <a:ext cx="8053482" cy="6693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2178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3779AF-5511-44B7-B31E-629C4DD82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5375" y="389877"/>
            <a:ext cx="9372600" cy="764219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Достигнутые результаты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CCF9321-DC7B-4BA5-91D6-B2208E3DC3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2787336"/>
              </p:ext>
            </p:extLst>
          </p:nvPr>
        </p:nvGraphicFramePr>
        <p:xfrm>
          <a:off x="0" y="1451294"/>
          <a:ext cx="12192000" cy="54096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67924">
                  <a:extLst>
                    <a:ext uri="{9D8B030D-6E8A-4147-A177-3AD203B41FA5}">
                      <a16:colId xmlns:a16="http://schemas.microsoft.com/office/drawing/2014/main" val="1820641652"/>
                    </a:ext>
                  </a:extLst>
                </a:gridCol>
                <a:gridCol w="4624076">
                  <a:extLst>
                    <a:ext uri="{9D8B030D-6E8A-4147-A177-3AD203B41FA5}">
                      <a16:colId xmlns:a16="http://schemas.microsoft.com/office/drawing/2014/main" val="3880109365"/>
                    </a:ext>
                  </a:extLst>
                </a:gridCol>
              </a:tblGrid>
              <a:tr h="45424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solidFill>
                            <a:schemeClr val="tx2"/>
                          </a:solidFill>
                        </a:rPr>
                        <a:t>Индикатор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solidFill>
                            <a:schemeClr val="tx2"/>
                          </a:solidFill>
                        </a:rPr>
                        <a:t>Значение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3046691"/>
                  </a:ext>
                </a:extLst>
              </a:tr>
              <a:tr h="1077167">
                <a:tc>
                  <a:txBody>
                    <a:bodyPr/>
                    <a:lstStyle/>
                    <a:p>
                      <a:r>
                        <a:rPr lang="ru-RU" sz="2000" dirty="0"/>
                        <a:t>1. Оснащенность учебных кабинетов, кабинетов внеурочной деятельности и дополнительного образования современным оборудованием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216486"/>
                  </a:ext>
                </a:extLst>
              </a:tr>
              <a:tr h="754017">
                <a:tc>
                  <a:txBody>
                    <a:bodyPr/>
                    <a:lstStyle/>
                    <a:p>
                      <a:r>
                        <a:rPr lang="ru-RU" sz="2000" dirty="0"/>
                        <a:t>2. Доля  педагогических работников с высшей и первой квалификационной категорией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Высшая КК – 43,6 %</a:t>
                      </a:r>
                    </a:p>
                    <a:p>
                      <a:r>
                        <a:rPr lang="ru-RU" sz="2000" dirty="0"/>
                        <a:t>Первая КК -  45,4 %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9736962"/>
                  </a:ext>
                </a:extLst>
              </a:tr>
              <a:tr h="1077167">
                <a:tc>
                  <a:txBody>
                    <a:bodyPr/>
                    <a:lstStyle/>
                    <a:p>
                      <a:r>
                        <a:rPr lang="ru-RU" sz="2000" dirty="0"/>
                        <a:t>3. Доля  педагогических работников, прошедших повышение квалификации по программам дополнительного профессионального образования, связанных с реализацией ФГОС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100 % 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5390382"/>
                  </a:ext>
                </a:extLst>
              </a:tr>
              <a:tr h="1022055">
                <a:tc>
                  <a:txBody>
                    <a:bodyPr/>
                    <a:lstStyle/>
                    <a:p>
                      <a:r>
                        <a:rPr lang="ru-RU" sz="2000" dirty="0"/>
                        <a:t>4. Количество проведенных </a:t>
                      </a:r>
                      <a:r>
                        <a:rPr lang="ru-RU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стажировок для учителей и руководителей общеобразовательных организаций Свердловской области.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12 стажировок для 22 муниципальных образований (количество участников – 310 человек)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403983"/>
                  </a:ext>
                </a:extLst>
              </a:tr>
              <a:tr h="1022055">
                <a:tc>
                  <a:txBody>
                    <a:bodyPr/>
                    <a:lstStyle/>
                    <a:p>
                      <a:r>
                        <a:rPr lang="ru-RU" sz="2000" dirty="0"/>
                        <a:t>5. Количество педагогов, представивших  опыт работы на уровнях: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Всероссийский уровень – 7</a:t>
                      </a:r>
                    </a:p>
                    <a:p>
                      <a:r>
                        <a:rPr lang="ru-RU" sz="2000" dirty="0"/>
                        <a:t>Региональный   уровень - 59</a:t>
                      </a:r>
                    </a:p>
                    <a:p>
                      <a:r>
                        <a:rPr lang="ru-RU" sz="2000" dirty="0"/>
                        <a:t>Муниципальный уровень - 18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0542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6803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3779AF-5511-44B7-B31E-629C4DD82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733"/>
            <a:ext cx="10515600" cy="637747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Достигнутые результаты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CCF9321-DC7B-4BA5-91D6-B2208E3DC3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403415"/>
              </p:ext>
            </p:extLst>
          </p:nvPr>
        </p:nvGraphicFramePr>
        <p:xfrm>
          <a:off x="0" y="1041402"/>
          <a:ext cx="12192000" cy="5816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83252">
                  <a:extLst>
                    <a:ext uri="{9D8B030D-6E8A-4147-A177-3AD203B41FA5}">
                      <a16:colId xmlns:a16="http://schemas.microsoft.com/office/drawing/2014/main" val="1820641652"/>
                    </a:ext>
                  </a:extLst>
                </a:gridCol>
                <a:gridCol w="6308748">
                  <a:extLst>
                    <a:ext uri="{9D8B030D-6E8A-4147-A177-3AD203B41FA5}">
                      <a16:colId xmlns:a16="http://schemas.microsoft.com/office/drawing/2014/main" val="3880109365"/>
                    </a:ext>
                  </a:extLst>
                </a:gridCol>
              </a:tblGrid>
              <a:tr h="39006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2"/>
                          </a:solidFill>
                        </a:rPr>
                        <a:t>Индикатор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2"/>
                          </a:solidFill>
                        </a:rPr>
                        <a:t>Значение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3046691"/>
                  </a:ext>
                </a:extLst>
              </a:tr>
              <a:tr h="704139">
                <a:tc>
                  <a:txBody>
                    <a:bodyPr/>
                    <a:lstStyle/>
                    <a:p>
                      <a:r>
                        <a:rPr lang="ru-RU" sz="2000" dirty="0"/>
                        <a:t>1. Результаты ОГЭ, ЕГЭ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Все выпускники получают аттестаты об основном общем образовании и среднем общем образовании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216486"/>
                  </a:ext>
                </a:extLst>
              </a:tr>
              <a:tr h="704139">
                <a:tc>
                  <a:txBody>
                    <a:bodyPr/>
                    <a:lstStyle/>
                    <a:p>
                      <a:r>
                        <a:rPr lang="ru-RU" sz="2000" dirty="0"/>
                        <a:t>2. Доля учащихся, занимающихся проектной и учебно-исследовательской деятельностью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9736962"/>
                  </a:ext>
                </a:extLst>
              </a:tr>
              <a:tr h="1316434">
                <a:tc>
                  <a:txBody>
                    <a:bodyPr/>
                    <a:lstStyle/>
                    <a:p>
                      <a:r>
                        <a:rPr lang="ru-RU" sz="2000" dirty="0"/>
                        <a:t>3. </a:t>
                      </a:r>
                      <a:r>
                        <a:rPr lang="ru-RU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Доля учащихся - победителей и призеров олимпиад, смотров, конкурсов, в общей численности учащихся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38,3%,  в том числе:</a:t>
                      </a:r>
                    </a:p>
                    <a:p>
                      <a:r>
                        <a:rPr lang="ru-RU" sz="2000" dirty="0"/>
                        <a:t>Международного уровня – 8,6%</a:t>
                      </a:r>
                    </a:p>
                    <a:p>
                      <a:r>
                        <a:rPr lang="ru-RU" sz="2000" dirty="0"/>
                        <a:t>Федерального уровня – 7,4%</a:t>
                      </a:r>
                    </a:p>
                    <a:p>
                      <a:r>
                        <a:rPr lang="ru-RU" sz="2000" dirty="0"/>
                        <a:t>Регионального уровня – 14,2%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5390382"/>
                  </a:ext>
                </a:extLst>
              </a:tr>
              <a:tr h="704139">
                <a:tc>
                  <a:txBody>
                    <a:bodyPr/>
                    <a:lstStyle/>
                    <a:p>
                      <a:r>
                        <a:rPr lang="ru-RU" sz="2000" dirty="0"/>
                        <a:t>4. Количество учащихся, награжденных значком Главы ГО Первоуральск «Одаренные дети»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Каждый 10-й учащийся МАОУ «Лицей № 21»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403983"/>
                  </a:ext>
                </a:extLst>
              </a:tr>
              <a:tr h="1010286">
                <a:tc>
                  <a:txBody>
                    <a:bodyPr/>
                    <a:lstStyle/>
                    <a:p>
                      <a:r>
                        <a:rPr lang="ru-RU" sz="2000" dirty="0"/>
                        <a:t>5. Учащиеся, награжденные премиями регионального и российского уровня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Лауреаты премии Губернатора Свердловской области  - 2 человека</a:t>
                      </a:r>
                    </a:p>
                    <a:p>
                      <a:r>
                        <a:rPr lang="ru-RU" sz="2000" dirty="0"/>
                        <a:t>Лауреат премии Президента РФ – 1 человек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054271"/>
                  </a:ext>
                </a:extLst>
              </a:tr>
              <a:tr h="987397">
                <a:tc>
                  <a:txBody>
                    <a:bodyPr/>
                    <a:lstStyle/>
                    <a:p>
                      <a:r>
                        <a:rPr lang="ru-RU" sz="2000" dirty="0"/>
                        <a:t>6. Определение выпускников уровня среднего общего образования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92% (46 выпускников)поступили в ВУЗы (данные 2017 года)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129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4383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442031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3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78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6791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 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</a:rPr>
                        <a:t>Основные риски освоения </a:t>
                      </a:r>
                    </a:p>
                    <a:p>
                      <a:pPr algn="ctr"/>
                      <a:r>
                        <a:rPr lang="ru-RU" sz="2000" dirty="0">
                          <a:solidFill>
                            <a:schemeClr val="tx2"/>
                          </a:solidFill>
                        </a:rPr>
                        <a:t>ФГОС СОО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2"/>
                          </a:solidFill>
                        </a:rPr>
                        <a:t>Пути их минимизации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3465">
                <a:tc>
                  <a:txBody>
                    <a:bodyPr/>
                    <a:lstStyle/>
                    <a:p>
                      <a:r>
                        <a:rPr lang="ru-RU" sz="1600" b="1" dirty="0"/>
                        <a:t>  Ситуация нормативно-правовой неопределенности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600" b="1" dirty="0"/>
                        <a:t> Разработка локальных актов образовательной организации, «состыковка» требований различных нормативных документов в пользу ученика </a:t>
                      </a:r>
                      <a:endParaRPr lang="ru-RU" sz="1600" b="1" baseline="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1481">
                <a:tc>
                  <a:txBody>
                    <a:bodyPr/>
                    <a:lstStyle/>
                    <a:p>
                      <a:r>
                        <a:rPr lang="ru-RU" sz="1600" b="1" dirty="0"/>
                        <a:t>Противоречие между требованиями к результату образования, заданными ФГОС СОО и ЕГЭ, в частности, невостребованность результатов индивидуальных проектов, внеурочной деятельности. 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600" b="1" dirty="0"/>
                        <a:t>  Мотивация учащихся на достижение метапредметных и личностных результатов образования как основы будущей профессиональной и личностной успешности вне зависимости от результатов экзаменов. Включение английского языка, индивидуального проекта в перечень обязательных экзаменов в рамках промежуточной аттестации.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6368">
                <a:tc>
                  <a:txBody>
                    <a:bodyPr/>
                    <a:lstStyle/>
                    <a:p>
                      <a:r>
                        <a:rPr lang="ru-RU" sz="1600" b="1" dirty="0"/>
                        <a:t> Недостаточная заинтересованность предприятий в организация социальных практик и профессиональных проб, так же осложняется требованиями санитарных норм, охраны труда.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600" b="1" dirty="0"/>
                        <a:t>Разработка и реализация муниципальной программы взаимодействия предприятий с ОУ, создание в муниципалитете реестра предприятий малого и среднего бизнеса, доступных для учащихся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8319">
                <a:tc>
                  <a:txBody>
                    <a:bodyPr/>
                    <a:lstStyle/>
                    <a:p>
                      <a:r>
                        <a:rPr lang="ru-RU" sz="1600" b="1" dirty="0"/>
                        <a:t>Увеличение нагрузки педагогов, за счет выполнения им новых ролей (тьютор,  руководитель проекта и другие)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600" b="1" dirty="0"/>
                        <a:t>Системное обучение педагогов, эффективное использование стимулирующей части оплаты труда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629587499"/>
                  </a:ext>
                </a:extLst>
              </a:tr>
              <a:tr h="984103">
                <a:tc>
                  <a:txBody>
                    <a:bodyPr/>
                    <a:lstStyle/>
                    <a:p>
                      <a:r>
                        <a:rPr lang="ru-RU" sz="1600" b="1" dirty="0"/>
                        <a:t>Опасение родителей: возможность снижения предметного результата образования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600" b="1" dirty="0"/>
                        <a:t>Привлечение родителей к экспертизе образовательных достижений старшеклассников, к защите ИОП, демонстрация достижений в различных сферах деятельности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69593242"/>
                  </a:ext>
                </a:extLst>
              </a:tr>
              <a:tr h="1087473">
                <a:tc>
                  <a:txBody>
                    <a:bodyPr/>
                    <a:lstStyle/>
                    <a:p>
                      <a:r>
                        <a:rPr lang="ru-RU" sz="1600" b="1" dirty="0"/>
                        <a:t>Недостаточное финансирование реализации индивидуальных образовательных программ (образовательные сессии, тренинги, </a:t>
                      </a:r>
                      <a:r>
                        <a:rPr lang="ru-RU" sz="1600" b="1" dirty="0" err="1"/>
                        <a:t>игротехники</a:t>
                      </a:r>
                      <a:r>
                        <a:rPr lang="ru-RU" sz="1600" b="1" dirty="0"/>
                        <a:t>, конкурсы …)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600" b="1" dirty="0"/>
                        <a:t>Привлечение спонсорских средств, грантов, за счет привлечения внебюджетных средств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540053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019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EE61FC69-4093-423E-9961-8AC8E3F682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0620" y="2515044"/>
            <a:ext cx="10380955" cy="2767170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sz="3700" dirty="0"/>
              <a:t>Контактная информация</a:t>
            </a:r>
          </a:p>
          <a:p>
            <a:pPr algn="ctr"/>
            <a:r>
              <a:rPr lang="ru-RU" sz="3700" dirty="0"/>
              <a:t>МАОУ «Лицей № 21»</a:t>
            </a:r>
          </a:p>
          <a:p>
            <a:pPr algn="ctr"/>
            <a:r>
              <a:rPr lang="ru-RU" sz="3700" dirty="0"/>
              <a:t>город Первоуральск, ул. Ленина, 21Б. </a:t>
            </a:r>
            <a:br>
              <a:rPr lang="ru-RU" sz="3700" dirty="0"/>
            </a:br>
            <a:r>
              <a:rPr lang="ru-RU" sz="3700" dirty="0"/>
              <a:t>телефоны:    8(3439) 249-680;</a:t>
            </a:r>
          </a:p>
          <a:p>
            <a:pPr algn="ctr"/>
            <a:r>
              <a:rPr lang="ru-RU" sz="3700" dirty="0"/>
              <a:t>                         адрес электронной почты:  sekretar@licey21.ru</a:t>
            </a:r>
          </a:p>
          <a:p>
            <a:pPr algn="ctr"/>
            <a:r>
              <a:rPr lang="ru-RU" sz="3700" dirty="0"/>
              <a:t>Директор Лицея </a:t>
            </a:r>
          </a:p>
          <a:p>
            <a:pPr algn="ctr"/>
            <a:r>
              <a:rPr lang="ru-RU" sz="3700" dirty="0"/>
              <a:t>Демакова Людмила Николаевна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4479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1911865954"/>
              </p:ext>
            </p:extLst>
          </p:nvPr>
        </p:nvGraphicFramePr>
        <p:xfrm>
          <a:off x="0" y="1183598"/>
          <a:ext cx="12191999" cy="56744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195309" y="1"/>
            <a:ext cx="1170964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sz="3600" cap="all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Планируемые изменения </a:t>
            </a:r>
          </a:p>
          <a:p>
            <a:pPr algn="ctr" eaLnBrk="1" hangingPunct="1">
              <a:defRPr/>
            </a:pPr>
            <a:r>
              <a:rPr lang="ru-RU" sz="3600" cap="all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в организации образовательной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389999172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292963" y="88037"/>
            <a:ext cx="11087470" cy="1295400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«Зоны внедрения» ФГОС на уровне среднего общего образования </a:t>
            </a:r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A4B7BAC2-2F03-4349-9EEF-32E8440140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7499216"/>
              </p:ext>
            </p:extLst>
          </p:nvPr>
        </p:nvGraphicFramePr>
        <p:xfrm>
          <a:off x="0" y="1533646"/>
          <a:ext cx="12191999" cy="5324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9761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7369748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695178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852" y="88777"/>
            <a:ext cx="11513712" cy="35633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/>
              <a:t> </a:t>
            </a:r>
            <a:r>
              <a:rPr lang="ru-RU" sz="2200" b="1" dirty="0"/>
              <a:t>Интеграция урочной и внеурочной деятельности в технологическом профиле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5478096"/>
              </p:ext>
            </p:extLst>
          </p:nvPr>
        </p:nvGraphicFramePr>
        <p:xfrm>
          <a:off x="-1" y="335620"/>
          <a:ext cx="12192001" cy="652238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872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9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4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31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721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4968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Учебный план</a:t>
                      </a:r>
                      <a:endParaRPr lang="ru-RU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836" marR="6683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0" dirty="0">
                          <a:effectLst/>
                        </a:rPr>
                        <a:t>Внеурочная деятельность </a:t>
                      </a:r>
                      <a:endParaRPr lang="ru-RU" sz="1400" b="1" kern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6836" marR="6683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Дополнительное образование</a:t>
                      </a:r>
                      <a:endParaRPr lang="ru-RU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836" marR="6683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Приоритеты, направленные на развитие инженерного мышления</a:t>
                      </a:r>
                      <a:endParaRPr lang="ru-RU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836" marR="66836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95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Предметы  углубленного изучения 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836" marR="668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Часть учебного плана, формируемая участниками образовательного процесса  </a:t>
                      </a:r>
                      <a:endParaRPr lang="ru-RU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836" marR="66836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521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Математика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(с 5 класса)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Физика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(с 7 класса)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Информатика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(со 2 класса)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  </a:t>
                      </a:r>
                      <a:endParaRPr lang="ru-RU" sz="14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6836" marR="668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effectLst/>
                        </a:rPr>
                        <a:t>Геометрия вокруг нас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effectLst/>
                        </a:rPr>
                        <a:t>(5-6 классы)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effectLst/>
                        </a:rPr>
                        <a:t>Основы робототехники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(5 класс)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Практикум по решению текстовых задач по математике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(8 классы)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effectLst/>
                        </a:rPr>
                        <a:t>Физический практикум на основе конструктора </a:t>
                      </a:r>
                      <a:r>
                        <a:rPr lang="en-US" sz="1400" b="1" u="sng" dirty="0">
                          <a:effectLst/>
                        </a:rPr>
                        <a:t>EV3 </a:t>
                      </a:r>
                      <a:r>
                        <a:rPr lang="ru-RU" sz="1400" b="1" u="sng" dirty="0">
                          <a:effectLst/>
                        </a:rPr>
                        <a:t>«Инженерные проекты» 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effectLst/>
                        </a:rPr>
                        <a:t>(9 класс)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Математика. Решение олимпиадных задач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(7-8 классы)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effectLst/>
                        </a:rPr>
                        <a:t>Черчение и компьютерная графика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effectLst/>
                        </a:rPr>
                        <a:t>(8 классы)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Иррациональные и трансцендентные уравнения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(10 классы)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Нестандартные решения математических задач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(11 классы)</a:t>
                      </a:r>
                      <a:endParaRPr lang="ru-RU" sz="14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6836" marR="6683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effectLst/>
                        </a:rPr>
                        <a:t>Математическое конструирование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effectLst/>
                        </a:rPr>
                        <a:t>(5-6 классы)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effectLst/>
                        </a:rPr>
                        <a:t>Техническое моделирование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effectLst/>
                        </a:rPr>
                        <a:t>(5 классы</a:t>
                      </a:r>
                      <a:r>
                        <a:rPr lang="ru-RU" sz="1400" b="1" dirty="0">
                          <a:effectLst/>
                        </a:rPr>
                        <a:t>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effectLst/>
                        </a:rPr>
                        <a:t> Я -  исследователь (физика)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effectLst/>
                        </a:rPr>
                        <a:t>(4-5 классы)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effectLst/>
                        </a:rPr>
                        <a:t>Программирование на языке Паскаль (7 -9 классы)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effectLst/>
                        </a:rPr>
                        <a:t>Робототехника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effectLst/>
                        </a:rPr>
                        <a:t>(5-6, 8- 9 классы)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Математические исследования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(7 класс)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effectLst/>
                        </a:rPr>
                        <a:t>История технических инноваций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effectLst/>
                        </a:rPr>
                        <a:t>(10-11 классы)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 </a:t>
                      </a:r>
                      <a:r>
                        <a:rPr lang="ru-RU" sz="1400" b="1" u="sng" dirty="0">
                          <a:effectLst/>
                        </a:rPr>
                        <a:t>Мехатроника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effectLst/>
                        </a:rPr>
                        <a:t>Инженерный дизайн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6836" marR="6683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Шахматы и 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(3-11 классы)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836" marR="668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Усиление практической направленности обучения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Организация учебно-исследовательской и проектной деятельности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Повышение доли самостоятельной работы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Использование методик </a:t>
                      </a:r>
                      <a:r>
                        <a:rPr lang="en-US" sz="1400" b="1" dirty="0">
                          <a:effectLst/>
                        </a:rPr>
                        <a:t>STEM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Сетевое взаимодействие с ВУЗами, предприятиями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836" marR="66836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705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Реализация  жизненных планов на получение инженерных профессий через поступление в технические вузы</a:t>
                      </a:r>
                      <a:endParaRPr lang="ru-RU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836" marR="6683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1140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0987" y="0"/>
            <a:ext cx="9372600" cy="692458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Курсы внеурочной деятельности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82006913"/>
              </p:ext>
            </p:extLst>
          </p:nvPr>
        </p:nvGraphicFramePr>
        <p:xfrm>
          <a:off x="138023" y="692458"/>
          <a:ext cx="12053977" cy="6196584"/>
        </p:xfrm>
        <a:graphic>
          <a:graphicData uri="http://schemas.openxmlformats.org/drawingml/2006/table">
            <a:tbl>
              <a:tblPr firstRow="1" firstCol="1" bandRow="1">
                <a:tableStyleId>{6E25E649-3F16-4E02-A733-19D2CDBF48F0}</a:tableStyleId>
              </a:tblPr>
              <a:tblGrid>
                <a:gridCol w="4017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184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184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090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u="sng" dirty="0">
                          <a:solidFill>
                            <a:schemeClr val="tx2"/>
                          </a:solidFill>
                          <a:effectLst/>
                        </a:rPr>
                        <a:t>На уровне начального общего образования реализуется 10 программ: 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«Решение нестандартных   задач по математике»;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«Мир деятельности»;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«Я исследователь. Химия»;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«Я исследователь. Физика»;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«Я познаю мир»;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«Основы проектной деятельности»;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«Робототехника»;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«Шахматы для малышей»;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«Глобальная лаборатория»;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«Детская мультипликационная студия».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u="sng" dirty="0">
                          <a:solidFill>
                            <a:schemeClr val="tx2"/>
                          </a:solidFill>
                          <a:effectLst/>
                        </a:rPr>
                        <a:t>На уровне основного общего образования реализуется 23 программ: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«Я исследователь. Химия»;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«Я исследователь. Биология»;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«Математические исследования»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«Теория вероятности;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«Физический эксперимент»;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«Решение олимпиадных задач по математике»;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«Программирование на языке Паскаль»;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«Робототехника»;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«Математика и конструирование»;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«Шахматы и математика»;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Дизайн –студия;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«</a:t>
                      </a:r>
                      <a:r>
                        <a:rPr lang="ru-RU" sz="2000" dirty="0" err="1">
                          <a:solidFill>
                            <a:schemeClr val="tx2"/>
                          </a:solidFill>
                          <a:effectLst/>
                        </a:rPr>
                        <a:t>Видеотворчество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»</a:t>
                      </a:r>
                      <a:endParaRPr lang="ru-RU" sz="11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u="sng" dirty="0">
                          <a:solidFill>
                            <a:schemeClr val="tx2"/>
                          </a:solidFill>
                          <a:effectLst/>
                        </a:rPr>
                        <a:t>На уровне среднего общего образования реализуются  7 программ: 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История технических инноваций»;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«Введение в </a:t>
                      </a:r>
                      <a:r>
                        <a:rPr lang="ru-RU" sz="2000" dirty="0" err="1">
                          <a:solidFill>
                            <a:schemeClr val="tx2"/>
                          </a:solidFill>
                          <a:effectLst/>
                        </a:rPr>
                        <a:t>нанотехнологии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. Биология»;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«Введение в </a:t>
                      </a:r>
                      <a:r>
                        <a:rPr lang="ru-RU" sz="2000" dirty="0" err="1">
                          <a:solidFill>
                            <a:schemeClr val="tx2"/>
                          </a:solidFill>
                          <a:effectLst/>
                        </a:rPr>
                        <a:t>нанотехнологии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. Химия»;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 err="1">
                          <a:solidFill>
                            <a:schemeClr val="tx2"/>
                          </a:solidFill>
                          <a:effectLst/>
                        </a:rPr>
                        <a:t>Профориентология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. </a:t>
                      </a:r>
                    </a:p>
                    <a:p>
                      <a:pPr indent="2635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В Образовательном центре Первоуральского новотрубного завода реализуются  программы: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3</a:t>
                      </a:r>
                      <a:r>
                        <a:rPr lang="en-US" sz="2000" dirty="0">
                          <a:solidFill>
                            <a:schemeClr val="tx2"/>
                          </a:solidFill>
                          <a:effectLst/>
                        </a:rPr>
                        <a:t>D- 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проектирование;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 «Черчение и компьютерная графика»;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«</a:t>
                      </a:r>
                      <a:r>
                        <a:rPr lang="ru-RU" sz="2000" dirty="0" err="1">
                          <a:solidFill>
                            <a:schemeClr val="tx2"/>
                          </a:solidFill>
                          <a:effectLst/>
                        </a:rPr>
                        <a:t>Мехатроника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»</a:t>
                      </a:r>
                      <a:endParaRPr lang="ru-RU" sz="11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0818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057" y="319596"/>
            <a:ext cx="11791883" cy="718722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От проектной задачи к индивидуальному проекту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557966350"/>
              </p:ext>
            </p:extLst>
          </p:nvPr>
        </p:nvGraphicFramePr>
        <p:xfrm>
          <a:off x="1" y="1038318"/>
          <a:ext cx="12191999" cy="5819682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80085411"/>
                    </a:ext>
                  </a:extLst>
                </a:gridCol>
                <a:gridCol w="2193735">
                  <a:extLst>
                    <a:ext uri="{9D8B030D-6E8A-4147-A177-3AD203B41FA5}">
                      <a16:colId xmlns:a16="http://schemas.microsoft.com/office/drawing/2014/main" val="1293132905"/>
                    </a:ext>
                  </a:extLst>
                </a:gridCol>
                <a:gridCol w="5934264">
                  <a:extLst>
                    <a:ext uri="{9D8B030D-6E8A-4147-A177-3AD203B41FA5}">
                      <a16:colId xmlns:a16="http://schemas.microsoft.com/office/drawing/2014/main" val="570284301"/>
                    </a:ext>
                  </a:extLst>
                </a:gridCol>
              </a:tblGrid>
              <a:tr h="40242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2"/>
                          </a:solidFill>
                        </a:rPr>
                        <a:t>Этапы организации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2"/>
                          </a:solidFill>
                        </a:rPr>
                        <a:t>Класс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2"/>
                          </a:solidFill>
                        </a:rPr>
                        <a:t>Образовательные</a:t>
                      </a:r>
                      <a:r>
                        <a:rPr lang="ru-RU" sz="2000" baseline="0" dirty="0">
                          <a:solidFill>
                            <a:schemeClr val="tx2"/>
                          </a:solidFill>
                        </a:rPr>
                        <a:t> события</a:t>
                      </a:r>
                      <a:endParaRPr lang="ru-RU" sz="20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10473"/>
                  </a:ext>
                </a:extLst>
              </a:tr>
              <a:tr h="71198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2"/>
                          </a:solidFill>
                        </a:rPr>
                        <a:t>Проектная задача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2"/>
                          </a:solidFill>
                        </a:rPr>
                        <a:t>1- 6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2"/>
                          </a:solidFill>
                        </a:rPr>
                        <a:t>Промежуточная аттестация, платформа «</a:t>
                      </a:r>
                      <a:r>
                        <a:rPr lang="ru-RU" sz="2000" dirty="0" err="1">
                          <a:solidFill>
                            <a:schemeClr val="tx2"/>
                          </a:solidFill>
                        </a:rPr>
                        <a:t>ГлобалЛаб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</a:rPr>
                        <a:t>»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6299653"/>
                  </a:ext>
                </a:extLst>
              </a:tr>
              <a:tr h="71198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2"/>
                          </a:solidFill>
                        </a:rPr>
                        <a:t>ОП «Долгосрочное домашнее задание»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2"/>
                          </a:solidFill>
                        </a:rPr>
                        <a:t>6 класс </a:t>
                      </a:r>
                    </a:p>
                    <a:p>
                      <a:pPr algn="ctr"/>
                      <a:r>
                        <a:rPr lang="ru-RU" sz="2000" dirty="0">
                          <a:solidFill>
                            <a:schemeClr val="tx2"/>
                          </a:solidFill>
                        </a:rPr>
                        <a:t>7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2"/>
                          </a:solidFill>
                        </a:rPr>
                        <a:t>Защита ДДЗ (групповой проект)</a:t>
                      </a:r>
                    </a:p>
                    <a:p>
                      <a:pPr algn="ctr"/>
                      <a:r>
                        <a:rPr lang="ru-RU" sz="2000" dirty="0">
                          <a:solidFill>
                            <a:schemeClr val="tx2"/>
                          </a:solidFill>
                        </a:rPr>
                        <a:t>Защита ДДЗ (индивидуальный проект)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17586"/>
                  </a:ext>
                </a:extLst>
              </a:tr>
              <a:tr h="1021540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2"/>
                          </a:solidFill>
                        </a:rPr>
                        <a:t>Индивидуальный проект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2"/>
                          </a:solidFill>
                        </a:rPr>
                        <a:t>8 – 9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2"/>
                          </a:solidFill>
                        </a:rPr>
                        <a:t>Выездная НПК «Познание и творчество»</a:t>
                      </a:r>
                    </a:p>
                    <a:p>
                      <a:pPr algn="ctr"/>
                      <a:r>
                        <a:rPr lang="ru-RU" sz="2000" dirty="0">
                          <a:solidFill>
                            <a:schemeClr val="tx2"/>
                          </a:solidFill>
                        </a:rPr>
                        <a:t>Ломоносовские чтения</a:t>
                      </a:r>
                    </a:p>
                    <a:p>
                      <a:pPr algn="ctr"/>
                      <a:endParaRPr lang="ru-RU" sz="20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837954"/>
                  </a:ext>
                </a:extLst>
              </a:tr>
              <a:tr h="1021540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2"/>
                          </a:solidFill>
                        </a:rPr>
                        <a:t>Индивидуальный проект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2"/>
                          </a:solidFill>
                        </a:rPr>
                        <a:t>10 – 11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2"/>
                          </a:solidFill>
                        </a:rPr>
                        <a:t>Выездная НПК «Познание и творчество»</a:t>
                      </a:r>
                    </a:p>
                    <a:p>
                      <a:pPr algn="ctr"/>
                      <a:r>
                        <a:rPr lang="ru-RU" sz="2000" dirty="0">
                          <a:solidFill>
                            <a:schemeClr val="tx2"/>
                          </a:solidFill>
                        </a:rPr>
                        <a:t>Ломоносовские чтения</a:t>
                      </a:r>
                    </a:p>
                    <a:p>
                      <a:pPr algn="ctr"/>
                      <a:endParaRPr lang="ru-RU" sz="20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6150888"/>
                  </a:ext>
                </a:extLst>
              </a:tr>
              <a:tr h="1950213">
                <a:tc gridSpan="3"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2"/>
                          </a:solidFill>
                        </a:rPr>
                        <a:t>Курсы УП, направленные</a:t>
                      </a:r>
                      <a:r>
                        <a:rPr lang="ru-RU" sz="2000" baseline="0" dirty="0">
                          <a:solidFill>
                            <a:schemeClr val="tx2"/>
                          </a:solidFill>
                        </a:rPr>
                        <a:t> на формирование проектных умений: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2000" baseline="0" dirty="0">
                          <a:solidFill>
                            <a:schemeClr val="tx2"/>
                          </a:solidFill>
                        </a:rPr>
                        <a:t>Основы проектной деятельности 1 -4 классы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2000" baseline="0" dirty="0">
                          <a:solidFill>
                            <a:schemeClr val="tx2"/>
                          </a:solidFill>
                        </a:rPr>
                        <a:t>Основы познавательной деятельности 5 – 6 классы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2000" baseline="0" dirty="0">
                          <a:solidFill>
                            <a:schemeClr val="tx2"/>
                          </a:solidFill>
                        </a:rPr>
                        <a:t>Мир деятельности 7 класс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2000" baseline="0" dirty="0">
                          <a:solidFill>
                            <a:schemeClr val="tx2"/>
                          </a:solidFill>
                        </a:rPr>
                        <a:t>Индивидуальный проект 10 класс</a:t>
                      </a:r>
                      <a:endParaRPr lang="ru-RU" sz="20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0464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734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B7AF2B-B816-4CA6-9F21-72F17D18D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311" y="-411739"/>
            <a:ext cx="9372600" cy="1295400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Результаты проектной деятельности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72799EB1-00E0-4F39-86C9-8A985F36A550}"/>
              </a:ext>
            </a:extLst>
          </p:cNvPr>
          <p:cNvSpPr/>
          <p:nvPr/>
        </p:nvSpPr>
        <p:spPr>
          <a:xfrm>
            <a:off x="1267103" y="999477"/>
            <a:ext cx="9312275" cy="350039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2"/>
                </a:solidFill>
              </a:rPr>
              <a:t>Индивидуальный проект -  выполняют все учащиеся </a:t>
            </a:r>
          </a:p>
        </p:txBody>
      </p:sp>
      <p:sp>
        <p:nvSpPr>
          <p:cNvPr id="5" name="Стрелка: вниз 4">
            <a:extLst>
              <a:ext uri="{FF2B5EF4-FFF2-40B4-BE49-F238E27FC236}">
                <a16:creationId xmlns:a16="http://schemas.microsoft.com/office/drawing/2014/main" id="{BDCD155B-4249-44F3-94F6-352887DC2E7B}"/>
              </a:ext>
            </a:extLst>
          </p:cNvPr>
          <p:cNvSpPr/>
          <p:nvPr/>
        </p:nvSpPr>
        <p:spPr>
          <a:xfrm>
            <a:off x="5715278" y="1358911"/>
            <a:ext cx="484188" cy="3109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1EC84638-632A-4012-92E3-C41E0C96FA4F}"/>
              </a:ext>
            </a:extLst>
          </p:cNvPr>
          <p:cNvSpPr/>
          <p:nvPr/>
        </p:nvSpPr>
        <p:spPr>
          <a:xfrm>
            <a:off x="1267103" y="1713852"/>
            <a:ext cx="9329017" cy="41843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2"/>
                </a:solidFill>
              </a:rPr>
              <a:t>Научно-практические конференции и проектные олимпиады</a:t>
            </a:r>
          </a:p>
        </p:txBody>
      </p:sp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95EB3274-DE82-444D-93A0-6F85FE1A4B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992830"/>
              </p:ext>
            </p:extLst>
          </p:nvPr>
        </p:nvGraphicFramePr>
        <p:xfrm>
          <a:off x="431022" y="2322815"/>
          <a:ext cx="11296380" cy="3345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9138">
                  <a:extLst>
                    <a:ext uri="{9D8B030D-6E8A-4147-A177-3AD203B41FA5}">
                      <a16:colId xmlns:a16="http://schemas.microsoft.com/office/drawing/2014/main" val="3405607562"/>
                    </a:ext>
                  </a:extLst>
                </a:gridCol>
                <a:gridCol w="2611599">
                  <a:extLst>
                    <a:ext uri="{9D8B030D-6E8A-4147-A177-3AD203B41FA5}">
                      <a16:colId xmlns:a16="http://schemas.microsoft.com/office/drawing/2014/main" val="3719324491"/>
                    </a:ext>
                  </a:extLst>
                </a:gridCol>
                <a:gridCol w="2634403">
                  <a:extLst>
                    <a:ext uri="{9D8B030D-6E8A-4147-A177-3AD203B41FA5}">
                      <a16:colId xmlns:a16="http://schemas.microsoft.com/office/drawing/2014/main" val="202496521"/>
                    </a:ext>
                  </a:extLst>
                </a:gridCol>
                <a:gridCol w="2811240">
                  <a:extLst>
                    <a:ext uri="{9D8B030D-6E8A-4147-A177-3AD203B41FA5}">
                      <a16:colId xmlns:a16="http://schemas.microsoft.com/office/drawing/2014/main" val="296151645"/>
                    </a:ext>
                  </a:extLst>
                </a:gridCol>
              </a:tblGrid>
              <a:tr h="819721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ru-RU" sz="20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2014-2015</a:t>
                      </a:r>
                    </a:p>
                    <a:p>
                      <a:pPr lvl="0" algn="ctr">
                        <a:buNone/>
                      </a:pP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 Участие/победители и призеры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2015-2016</a:t>
                      </a:r>
                    </a:p>
                    <a:p>
                      <a:pPr lvl="0" algn="ctr">
                        <a:buNone/>
                      </a:pPr>
                      <a:r>
                        <a:rPr lang="ru-RU" sz="2000" b="1" i="0" u="none" strike="noStrike" noProof="0" dirty="0">
                          <a:solidFill>
                            <a:schemeClr val="tx2"/>
                          </a:solidFill>
                          <a:effectLst/>
                          <a:latin typeface="Calibri"/>
                        </a:rPr>
                        <a:t> Участие/победители и призеры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</a:rPr>
                        <a:t>2016-2017</a:t>
                      </a:r>
                    </a:p>
                    <a:p>
                      <a:pPr lvl="0" algn="ctr">
                        <a:buNone/>
                      </a:pPr>
                      <a:r>
                        <a:rPr lang="ru-RU" sz="2000" b="1" i="0" u="none" strike="noStrike" noProof="0" dirty="0">
                          <a:solidFill>
                            <a:schemeClr val="tx2"/>
                          </a:solidFill>
                          <a:effectLst/>
                          <a:latin typeface="Calibri"/>
                        </a:rPr>
                        <a:t>Участие/победители и призеры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4430076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>
                          <a:effectLst/>
                        </a:rPr>
                        <a:t>ЛИЦЕЙСКИЙ УРОВЕНЬ</a:t>
                      </a:r>
                    </a:p>
                    <a:p>
                      <a:pPr algn="ctr"/>
                      <a:endParaRPr lang="ru-RU" sz="1050" b="1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>
                          <a:effectLst/>
                        </a:rPr>
                        <a:t>118/21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>
                          <a:effectLst/>
                        </a:rPr>
                        <a:t>136/24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>
                          <a:effectLst/>
                        </a:rPr>
                        <a:t>158/30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2714724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>
                          <a:effectLst/>
                        </a:rPr>
                        <a:t>ГОРОДСКОЙ УРОВЕНЬ</a:t>
                      </a:r>
                    </a:p>
                    <a:p>
                      <a:pPr algn="ctr"/>
                      <a:endParaRPr lang="ru-RU" sz="1000" b="1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>
                          <a:effectLst/>
                        </a:rPr>
                        <a:t>12/11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>
                          <a:effectLst/>
                        </a:rPr>
                        <a:t>14/14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>
                          <a:effectLst/>
                        </a:rPr>
                        <a:t>20/17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197514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>
                          <a:effectLst/>
                        </a:rPr>
                        <a:t>ОБЛАСТНОЙ УРОВЕНЬ</a:t>
                      </a:r>
                    </a:p>
                    <a:p>
                      <a:pPr algn="ctr"/>
                      <a:endParaRPr lang="ru-RU" sz="700" b="1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>
                          <a:effectLst/>
                        </a:rPr>
                        <a:t>10/9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>
                          <a:effectLst/>
                        </a:rPr>
                        <a:t>12/9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>
                          <a:effectLst/>
                        </a:rPr>
                        <a:t>10/10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8231339"/>
                  </a:ext>
                </a:extLst>
              </a:tr>
              <a:tr h="331565"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>
                          <a:effectLst/>
                        </a:rPr>
                        <a:t>МЕЖДУНАРОДНЫЙ И ВСЕРОССИЙСКИЙ УРОВЕНЬ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>
                          <a:effectLst/>
                        </a:rPr>
                        <a:t>4/4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>
                          <a:effectLst/>
                        </a:rPr>
                        <a:t>4/4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>
                          <a:effectLst/>
                        </a:rPr>
                        <a:t>6/5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7060298"/>
                  </a:ext>
                </a:extLst>
              </a:tr>
            </a:tbl>
          </a:graphicData>
        </a:graphic>
      </p:graphicFrame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D2619E99-AED4-4619-B03A-90E0B5FECE8C}"/>
              </a:ext>
            </a:extLst>
          </p:cNvPr>
          <p:cNvSpPr/>
          <p:nvPr/>
        </p:nvSpPr>
        <p:spPr>
          <a:xfrm>
            <a:off x="431022" y="5858523"/>
            <a:ext cx="11052699" cy="923925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ОБРАЗОВАТЕЛЬНЫЕ СМЕНЫ ВО ВСЕРОССИЙСКИХ ДЕТСКИХ ЦЕНТРАХ </a:t>
            </a:r>
          </a:p>
          <a:p>
            <a:pPr algn="ctr"/>
            <a:r>
              <a:rPr lang="ru-RU" dirty="0"/>
              <a:t>- "ОКЕАН", "ОРЛЕНОК", "СМЕНА" - </a:t>
            </a:r>
            <a:r>
              <a:rPr lang="ru-RU" sz="2400" b="1" dirty="0"/>
              <a:t>18 УЧАЩИХСЯ</a:t>
            </a:r>
          </a:p>
          <a:p>
            <a:pPr algn="ctr"/>
            <a:r>
              <a:rPr lang="ru-RU" dirty="0"/>
              <a:t>- ПРОЕКТНАЯ СМЕНА В ОБРАЗОВАТЕЛЬНОМ ЦЕНТРЕ "СИРИУС" - </a:t>
            </a:r>
            <a:r>
              <a:rPr lang="ru-RU" sz="2400" b="1" dirty="0"/>
              <a:t>3 УЧАЩИХСЯ</a:t>
            </a:r>
          </a:p>
        </p:txBody>
      </p:sp>
    </p:spTree>
    <p:extLst>
      <p:ext uri="{BB962C8B-B14F-4D97-AF65-F5344CB8AC3E}">
        <p14:creationId xmlns:p14="http://schemas.microsoft.com/office/powerpoint/2010/main" val="1209441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Каркас здания 16:9">
  <a:themeElements>
    <a:clrScheme name="WireframeBuilding">
      <a:dk1>
        <a:srgbClr val="404040"/>
      </a:dk1>
      <a:lt1>
        <a:sysClr val="window" lastClr="FFFFFF"/>
      </a:lt1>
      <a:dk2>
        <a:srgbClr val="000000"/>
      </a:dk2>
      <a:lt2>
        <a:srgbClr val="E4F9F9"/>
      </a:lt2>
      <a:accent1>
        <a:srgbClr val="1BDCFF"/>
      </a:accent1>
      <a:accent2>
        <a:srgbClr val="3AC673"/>
      </a:accent2>
      <a:accent3>
        <a:srgbClr val="F6BD1E"/>
      </a:accent3>
      <a:accent4>
        <a:srgbClr val="C74167"/>
      </a:accent4>
      <a:accent5>
        <a:srgbClr val="F17E1F"/>
      </a:accent5>
      <a:accent6>
        <a:srgbClr val="6681CC"/>
      </a:accent6>
      <a:hlink>
        <a:srgbClr val="F17E1F"/>
      </a:hlink>
      <a:folHlink>
        <a:srgbClr val="969696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3666098_TF03031027.potx" id="{667A01F6-2F51-425F-94C1-39BDFAB2BB73}" vid="{18C78E98-E692-4FC3-9168-C02C7CDE364C}"/>
    </a:ext>
  </a:extLst>
</a:theme>
</file>

<file path=ppt/theme/theme2.xml><?xml version="1.0" encoding="utf-8"?>
<a:theme xmlns:a="http://schemas.openxmlformats.org/drawingml/2006/main" name="Тема Office">
  <a:themeElements>
    <a:clrScheme name="WireframeBuilding">
      <a:dk1>
        <a:srgbClr val="404040"/>
      </a:dk1>
      <a:lt1>
        <a:sysClr val="window" lastClr="FFFFFF"/>
      </a:lt1>
      <a:dk2>
        <a:srgbClr val="000000"/>
      </a:dk2>
      <a:lt2>
        <a:srgbClr val="E4F9F9"/>
      </a:lt2>
      <a:accent1>
        <a:srgbClr val="1BDCFF"/>
      </a:accent1>
      <a:accent2>
        <a:srgbClr val="3AC673"/>
      </a:accent2>
      <a:accent3>
        <a:srgbClr val="F6BD1E"/>
      </a:accent3>
      <a:accent4>
        <a:srgbClr val="C74167"/>
      </a:accent4>
      <a:accent5>
        <a:srgbClr val="F17E1F"/>
      </a:accent5>
      <a:accent6>
        <a:srgbClr val="6681CC"/>
      </a:accent6>
      <a:hlink>
        <a:srgbClr val="F17E1F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WireframeBuilding">
      <a:dk1>
        <a:srgbClr val="404040"/>
      </a:dk1>
      <a:lt1>
        <a:sysClr val="window" lastClr="FFFFFF"/>
      </a:lt1>
      <a:dk2>
        <a:srgbClr val="000000"/>
      </a:dk2>
      <a:lt2>
        <a:srgbClr val="E4F9F9"/>
      </a:lt2>
      <a:accent1>
        <a:srgbClr val="1BDCFF"/>
      </a:accent1>
      <a:accent2>
        <a:srgbClr val="3AC673"/>
      </a:accent2>
      <a:accent3>
        <a:srgbClr val="F6BD1E"/>
      </a:accent3>
      <a:accent4>
        <a:srgbClr val="C74167"/>
      </a:accent4>
      <a:accent5>
        <a:srgbClr val="F17E1F"/>
      </a:accent5>
      <a:accent6>
        <a:srgbClr val="6681CC"/>
      </a:accent6>
      <a:hlink>
        <a:srgbClr val="F17E1F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WireframeBuilding">
    <a:dk1>
      <a:srgbClr val="404040"/>
    </a:dk1>
    <a:lt1>
      <a:sysClr val="window" lastClr="FFFFFF"/>
    </a:lt1>
    <a:dk2>
      <a:srgbClr val="000000"/>
    </a:dk2>
    <a:lt2>
      <a:srgbClr val="E4F9F9"/>
    </a:lt2>
    <a:accent1>
      <a:srgbClr val="1BDCFF"/>
    </a:accent1>
    <a:accent2>
      <a:srgbClr val="3AC673"/>
    </a:accent2>
    <a:accent3>
      <a:srgbClr val="F6BD1E"/>
    </a:accent3>
    <a:accent4>
      <a:srgbClr val="C74167"/>
    </a:accent4>
    <a:accent5>
      <a:srgbClr val="F17E1F"/>
    </a:accent5>
    <a:accent6>
      <a:srgbClr val="6681CC"/>
    </a:accent6>
    <a:hlink>
      <a:srgbClr val="F17E1F"/>
    </a:hlink>
    <a:folHlink>
      <a:srgbClr val="969696"/>
    </a:folHlink>
  </a:clrScheme>
</a:themeOverride>
</file>

<file path=ppt/theme/themeOverride2.xml><?xml version="1.0" encoding="utf-8"?>
<a:themeOverride xmlns:a="http://schemas.openxmlformats.org/drawingml/2006/main">
  <a:clrScheme name="Другая 13">
    <a:dk1>
      <a:srgbClr val="0084B4"/>
    </a:dk1>
    <a:lt1>
      <a:sysClr val="window" lastClr="FFFFFF"/>
    </a:lt1>
    <a:dk2>
      <a:srgbClr val="424456"/>
    </a:dk2>
    <a:lt2>
      <a:srgbClr val="DEDEDE"/>
    </a:lt2>
    <a:accent1>
      <a:srgbClr val="428A98"/>
    </a:accent1>
    <a:accent2>
      <a:srgbClr val="C9F0FF"/>
    </a:accent2>
    <a:accent3>
      <a:srgbClr val="110852"/>
    </a:accent3>
    <a:accent4>
      <a:srgbClr val="9BE3FF"/>
    </a:accent4>
    <a:accent5>
      <a:srgbClr val="BDEDFF"/>
    </a:accent5>
    <a:accent6>
      <a:srgbClr val="438086"/>
    </a:accent6>
    <a:hlink>
      <a:srgbClr val="67AFBD"/>
    </a:hlink>
    <a:folHlink>
      <a:srgbClr val="E0EFF1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Другая 13">
    <a:dk1>
      <a:srgbClr val="0084B4"/>
    </a:dk1>
    <a:lt1>
      <a:sysClr val="window" lastClr="FFFFFF"/>
    </a:lt1>
    <a:dk2>
      <a:srgbClr val="424456"/>
    </a:dk2>
    <a:lt2>
      <a:srgbClr val="DEDEDE"/>
    </a:lt2>
    <a:accent1>
      <a:srgbClr val="428A98"/>
    </a:accent1>
    <a:accent2>
      <a:srgbClr val="C9F0FF"/>
    </a:accent2>
    <a:accent3>
      <a:srgbClr val="110852"/>
    </a:accent3>
    <a:accent4>
      <a:srgbClr val="9BE3FF"/>
    </a:accent4>
    <a:accent5>
      <a:srgbClr val="BDEDFF"/>
    </a:accent5>
    <a:accent6>
      <a:srgbClr val="438086"/>
    </a:accent6>
    <a:hlink>
      <a:srgbClr val="67AFBD"/>
    </a:hlink>
    <a:folHlink>
      <a:srgbClr val="E0EFF1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DD6EEDF-527A-4587-A446-F1DE3EAF9D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630C5B9-1E5F-4356-968E-2FC64955BFF3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40262f94-9f35-4ac3-9a90-690165a166b7"/>
    <ds:schemaRef ds:uri="a4f35948-e619-41b3-aa29-22878b09cfd2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E6DFB71-5650-4E53-8134-FCF33ECDD3D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</TotalTime>
  <Words>2027</Words>
  <Application>Microsoft Office PowerPoint</Application>
  <PresentationFormat>Широкоэкранный</PresentationFormat>
  <Paragraphs>454</Paragraphs>
  <Slides>27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2" baseType="lpstr">
      <vt:lpstr>Arial</vt:lpstr>
      <vt:lpstr>Calibri</vt:lpstr>
      <vt:lpstr>Times New Roman</vt:lpstr>
      <vt:lpstr>Wingdings</vt:lpstr>
      <vt:lpstr>Каркас здания 16:9</vt:lpstr>
      <vt:lpstr>Реализация ФГОС СОО: первые результаты, опыт, проблемы</vt:lpstr>
      <vt:lpstr>ПРИНЦИПИАЛЬНЫЕ УСТАНОВКИ НА ПОСТРОЕНИЕ НОВОЙ СТАРШЕЙ ШКОЛЫ</vt:lpstr>
      <vt:lpstr>Презентация PowerPoint</vt:lpstr>
      <vt:lpstr>«Зоны внедрения» ФГОС на уровне среднего общего образования </vt:lpstr>
      <vt:lpstr>Презентация PowerPoint</vt:lpstr>
      <vt:lpstr> Интеграция урочной и внеурочной деятельности в технологическом профиле</vt:lpstr>
      <vt:lpstr>Курсы внеурочной деятельности</vt:lpstr>
      <vt:lpstr>От проектной задачи к индивидуальному проекту</vt:lpstr>
      <vt:lpstr>Результаты проектной деятельности</vt:lpstr>
      <vt:lpstr>"Лицей" - участник кружкового движения национальной технологической инициативы свердловской области (НТИ)</vt:lpstr>
      <vt:lpstr>Презентация PowerPoint</vt:lpstr>
      <vt:lpstr>Презентация PowerPoint</vt:lpstr>
      <vt:lpstr>Презентация PowerPoint</vt:lpstr>
      <vt:lpstr>Презентация PowerPoint</vt:lpstr>
      <vt:lpstr>Полученный опыт с образовательной сессии</vt:lpstr>
      <vt:lpstr> </vt:lpstr>
      <vt:lpstr>Балльно – рейтинговая оценка результатов реализации индивидуальных образовательных программ (оценивание по результатам полугодия) </vt:lpstr>
      <vt:lpstr> Динамика ведущих ценностных ориентиров выпускников </vt:lpstr>
      <vt:lpstr>Динамика оценки жизненных планов </vt:lpstr>
      <vt:lpstr>Презентация PowerPoint</vt:lpstr>
      <vt:lpstr>Вызов времени - от компетенции ФГОС к навыкам XXI века</vt:lpstr>
      <vt:lpstr>Педагогический коллектив как субъект образовательной деятельности </vt:lpstr>
      <vt:lpstr>Инновационные проекты как система управления развитием лицея</vt:lpstr>
      <vt:lpstr>Достигнутые результаты </vt:lpstr>
      <vt:lpstr>Достигнутые результаты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Макет заголовка</dc:title>
  <dc:creator>Нина А. Сидорова</dc:creator>
  <cp:lastModifiedBy>Михаил Малышев</cp:lastModifiedBy>
  <cp:revision>11</cp:revision>
  <cp:lastPrinted>2017-11-28T07:57:17Z</cp:lastPrinted>
  <dcterms:modified xsi:type="dcterms:W3CDTF">2017-12-11T06:27:45Z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