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6" r:id="rId9"/>
    <p:sldId id="263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kazkiwsem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ok.net/razdel/55/detskaya_obrazovatelna_literatura" TargetMode="External"/><Relationship Id="rId7" Type="http://schemas.openxmlformats.org/officeDocument/2006/relationships/hyperlink" Target="http://www.libok.net/razdel/76/detskie_skazki" TargetMode="External"/><Relationship Id="rId2" Type="http://schemas.openxmlformats.org/officeDocument/2006/relationships/hyperlink" Target="http://www.libok.net/razdel/13/detskaya_litera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ok.net/razdel/64/detskaya_literatura_o_jivotnyih" TargetMode="External"/><Relationship Id="rId5" Type="http://schemas.openxmlformats.org/officeDocument/2006/relationships/hyperlink" Target="http://www.libok.net/razdel/63/detskaya_priklyuchencheskaya_literatura" TargetMode="External"/><Relationship Id="rId4" Type="http://schemas.openxmlformats.org/officeDocument/2006/relationships/hyperlink" Target="http://www.libok.net/razdel/56/detskaya_ostrosyujetnaya_literatur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bok.n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enbook.ru/child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arius.ru/bibliotek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ch.rgdb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 для досугового чтения школьников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Белоглазова Т.В.,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литературы,</a:t>
            </a:r>
          </a:p>
          <a:p>
            <a:r>
              <a:rPr lang="ru-RU" dirty="0" smtClean="0"/>
              <a:t>МАОУ «СОШ № 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34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skazkiwsem.ru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91078" cy="440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12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Электронная библиотека </a:t>
            </a:r>
            <a:r>
              <a:rPr lang="en-US" dirty="0" smtClean="0"/>
              <a:t>Libok.net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Здесь вы можете совершенно бесплатно скачать или прочитать онлайн книги любого из перечисленных ниже авторов</a:t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Читаем и скачиваем бесплатно книги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u="sng" dirty="0">
                <a:solidFill>
                  <a:srgbClr val="696969"/>
                </a:solidFill>
                <a:latin typeface="Verdana"/>
                <a:hlinkClick r:id="rId2"/>
              </a:rPr>
              <a:t>Детская литература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u="sng" dirty="0">
                <a:solidFill>
                  <a:srgbClr val="696969"/>
                </a:solidFill>
                <a:latin typeface="Verdana"/>
                <a:hlinkClick r:id="rId3"/>
              </a:rPr>
              <a:t>Детская </a:t>
            </a:r>
            <a:r>
              <a:rPr lang="ru-RU" u="sng" dirty="0" err="1">
                <a:solidFill>
                  <a:srgbClr val="696969"/>
                </a:solidFill>
                <a:latin typeface="Verdana"/>
                <a:hlinkClick r:id="rId3"/>
              </a:rPr>
              <a:t>образовательна</a:t>
            </a:r>
            <a:r>
              <a:rPr lang="ru-RU" u="sng" dirty="0">
                <a:solidFill>
                  <a:srgbClr val="696969"/>
                </a:solidFill>
                <a:latin typeface="Verdana"/>
                <a:hlinkClick r:id="rId3"/>
              </a:rPr>
              <a:t> литература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u="sng" dirty="0">
                <a:solidFill>
                  <a:srgbClr val="696969"/>
                </a:solidFill>
                <a:latin typeface="Verdana"/>
                <a:hlinkClick r:id="rId4"/>
              </a:rPr>
              <a:t>Детская остросюжетная литература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u="sng" dirty="0">
                <a:solidFill>
                  <a:srgbClr val="696969"/>
                </a:solidFill>
                <a:latin typeface="Verdana"/>
                <a:hlinkClick r:id="rId5"/>
              </a:rPr>
              <a:t>Детская приключенческая литература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u="sng" dirty="0">
                <a:solidFill>
                  <a:srgbClr val="696969"/>
                </a:solidFill>
                <a:latin typeface="Verdana"/>
                <a:hlinkClick r:id="rId6"/>
              </a:rPr>
              <a:t>Детская литература о животных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u="sng" dirty="0">
                <a:solidFill>
                  <a:srgbClr val="696969"/>
                </a:solidFill>
                <a:latin typeface="Verdana"/>
                <a:hlinkClick r:id="rId7"/>
              </a:rPr>
              <a:t>Детские сказки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1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www.libok.net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9" y="1268760"/>
            <a:ext cx="8196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2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ориентироваться в выборе 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Обзор новинок регулярно делает областная детская библиотека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www.teenbook.ru/childs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68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взрослые и детские отзывы о прочитанных книгах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31" y="1600200"/>
            <a:ext cx="66035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40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ожно голосовать за лучшую книгу и писать отзыв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7076"/>
            <a:ext cx="8229600" cy="413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91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</a:t>
            </a:r>
            <a:r>
              <a:rPr lang="ru-RU" dirty="0" smtClean="0"/>
              <a:t>жегодный сборник «100 лучших детских книг»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94" y="1600200"/>
            <a:ext cx="63802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5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Ежегодный конкурс </a:t>
            </a:r>
            <a:r>
              <a:rPr lang="ru-RU" dirty="0" err="1" smtClean="0"/>
              <a:t>буктрейлеров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3509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8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Постоянная рубрика в ВК «Читалка»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99190" cy="4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4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Читательский дневник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умажный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электронный</a:t>
            </a:r>
            <a:endParaRPr lang="ru-RU" dirty="0"/>
          </a:p>
        </p:txBody>
      </p:sp>
      <p:pic>
        <p:nvPicPr>
          <p:cNvPr id="10242" name="Picture 2" descr="C:\Users\пк\Downloads\700-n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к\Downloads\chitatelskidnevnik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416646"/>
            <a:ext cx="3388617" cy="33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требования ФРП по литературе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Развитие умения планировать собственное досуговое чтение, формировать и обогащать свой круг чтения, в том числе за счет произведений современной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24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траницы дневника</a:t>
            </a:r>
            <a:endParaRPr lang="ru-RU" dirty="0"/>
          </a:p>
        </p:txBody>
      </p:sp>
      <p:pic>
        <p:nvPicPr>
          <p:cNvPr id="11266" name="Picture 2" descr="C:\Users\пк\Downloads\shablon-book-reader-print-pixelbox.ru-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07" y="1600200"/>
            <a:ext cx="66799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4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Страницы дневника</a:t>
            </a:r>
            <a:endParaRPr lang="ru-RU" dirty="0"/>
          </a:p>
        </p:txBody>
      </p:sp>
      <p:pic>
        <p:nvPicPr>
          <p:cNvPr id="12290" name="Picture 2" descr="C:\Users\пк\Downloads\2f7f2e12031b6ea831d8deb2353b68d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1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абочие листы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1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учебниках по литературе произведения современной литературы отсутствуют,  библиотеках представлены в единичных экземплярах, в магазинах многим недоступны.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Детям и родителям трудно сориентироваться в читательском море, поэтому часто выбирают произведения не очень хорошего качества для «легкого» чтения, а достойные книги проходят «стороной».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43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есть!!!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Виртуальные детские библиотеки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Следует обращать внимание детей на то, что в сети надо быть честными: не пользоваться пиратскими методами скачивания книг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97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БариюС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212529"/>
                </a:solidFill>
                <a:latin typeface="Arial"/>
              </a:rPr>
              <a:t>Детская электронная библиотека, в которой собраны сканы советских книг, 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аудиоспектакли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, записи авторского или актёрского чтения, видео спектаклей и инсценировок. На сайте есть энциклопедия абстрактных понятий для объяснения их детям, статьи и рецензии на книги, тематические подборки (списки книг по определённым темам). На сайте можно прочитать и посмотреть детские журналы: "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Мурзилка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" — все выпуски с 1924 по 1996 гг., "Весёлые картинки" 1956–2010 гг., "Чиж" 1930–1941 гг., "Костёр" 1936–1991 гг., "Барвинок" 1955–1993 гг.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Arial"/>
              </a:rPr>
              <a:t>Регистрация не требуется.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5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www.barius.ru/biblioteka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96403" cy="410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2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Национальная электронная детская библиотека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212529"/>
                </a:solidFill>
                <a:latin typeface="Arial"/>
              </a:rPr>
              <a:t> Библиотека, в которой можно читать и искать книги. Поиск осуществляется по названию, автору, переводчику, издателю, дате издания, тематике, возрасту читателя и другим параметрам, что делает поиск максимально быстрым и удобным. В доступе книги, журналы, газеты и диафильмы. Читать книги предлагается в отдельном окошке, с картинками, перелистывая странички, как в настоящей книге.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Arial"/>
              </a:rPr>
              <a:t>Регистрация нужна.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22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arch.rgdb.ru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883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57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«Сказки всем»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212529"/>
                </a:solidFill>
                <a:latin typeface="Arial"/>
              </a:rPr>
              <a:t>Сказочный и красочный сайт. Иллюстрированная библиотека, в которой можно найти классические произведения с авторскими рисунками, например, сказки Владимира 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Сутеева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, или современные, например, серию про 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Петсона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 и 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Финдуса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 Свена 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Нурдквиста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. Каждый родитель сможет найти красивую историю для своего малыша в рубриках: "Сказки Пушкина", "Ежевичная поляна", "Жили-были кролики" и другие. В каждой рубрике в начале можно найти краткую информацию о художнике и о книгах, персонажах, истории создания и другом.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Arial"/>
              </a:rPr>
              <a:t>Регистрация не требуется.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832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221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Использование интернет-ресурсов для досугового чтения школьников </vt:lpstr>
      <vt:lpstr>Новые требования ФРП по литературе</vt:lpstr>
      <vt:lpstr>проблемы</vt:lpstr>
      <vt:lpstr>Решение есть!!!</vt:lpstr>
      <vt:lpstr>БариюС.</vt:lpstr>
      <vt:lpstr>http://www.barius.ru/biblioteka </vt:lpstr>
      <vt:lpstr>Национальная электронная детская библиотека</vt:lpstr>
      <vt:lpstr>https://arch.rgdb.ru </vt:lpstr>
      <vt:lpstr>«Сказки всем»</vt:lpstr>
      <vt:lpstr> https://skazkiwsem.ru  </vt:lpstr>
      <vt:lpstr>Электронная библиотека Libok.net</vt:lpstr>
      <vt:lpstr> https://www.libok.net  </vt:lpstr>
      <vt:lpstr>Как ориентироваться в выборе ?</vt:lpstr>
      <vt:lpstr>взрослые и детские отзывы о прочитанных книгах</vt:lpstr>
      <vt:lpstr>можно голосовать за лучшую книгу и писать отзыв</vt:lpstr>
      <vt:lpstr>ежегодный сборник «100 лучших детских книг»</vt:lpstr>
      <vt:lpstr>Ежегодный конкурс буктрейлеров</vt:lpstr>
      <vt:lpstr>Постоянная рубрика в ВК «Читалка»</vt:lpstr>
      <vt:lpstr>Читательский дневник</vt:lpstr>
      <vt:lpstr>страницы дневника</vt:lpstr>
      <vt:lpstr>Страницы дневника</vt:lpstr>
      <vt:lpstr>рабочие листы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7</cp:revision>
  <dcterms:created xsi:type="dcterms:W3CDTF">2023-04-02T03:45:32Z</dcterms:created>
  <dcterms:modified xsi:type="dcterms:W3CDTF">2023-04-02T04:58:09Z</dcterms:modified>
</cp:coreProperties>
</file>