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86" r:id="rId4"/>
    <p:sldId id="256" r:id="rId5"/>
    <p:sldId id="258" r:id="rId6"/>
    <p:sldId id="276" r:id="rId7"/>
    <p:sldId id="280" r:id="rId8"/>
    <p:sldId id="283" r:id="rId9"/>
    <p:sldId id="278" r:id="rId10"/>
    <p:sldId id="279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177ACA-E454-4C87-84A3-5199810CBAF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87F6A5-3C40-4FCD-A0AE-331169745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F:\&#1053;&#1055;&#1050;\&#1050;&#1077;&#1084;%20&#1073;&#1099;&#1090;&#1100;\HTML\M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epairФото\фото\101MSDCF\DSC04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1782"/>
            <a:ext cx="7641773" cy="45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5279" y="164619"/>
            <a:ext cx="4503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</a:rPr>
              <a:t> 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«Кем быть?»</a:t>
            </a:r>
            <a:endParaRPr lang="ru-RU" sz="5400" b="1" i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55924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Рыбакова Кристина</a:t>
            </a:r>
          </a:p>
          <a:p>
            <a:pPr algn="ctr"/>
            <a:r>
              <a:rPr lang="ru-RU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4б класс</a:t>
            </a:r>
            <a:r>
              <a:rPr lang="en-US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МБОУ ГМ СОШ</a:t>
            </a:r>
          </a:p>
        </p:txBody>
      </p:sp>
    </p:spTree>
    <p:extLst>
      <p:ext uri="{BB962C8B-B14F-4D97-AF65-F5344CB8AC3E}">
        <p14:creationId xmlns:p14="http://schemas.microsoft.com/office/powerpoint/2010/main" xmlns="" val="2239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У выпускников есть большой  выбор профессий, которые они могут получить в учебных заведениях города и  стать востребованными специалистами.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профессии имеют по несколько специальностей.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такие профессий,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по которым можно получить в нескольких образовательных учреждения.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molva33.ru/wp-content/uploads/2015/12/professi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6492123" cy="23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470377">
            <a:off x="1724274" y="1185210"/>
            <a:ext cx="54650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внимание.</a:t>
            </a:r>
            <a:endParaRPr lang="ru-RU" sz="8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91683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хороши,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на вкус!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95" y="404664"/>
            <a:ext cx="8856984" cy="35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ru-RU" sz="3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</a:t>
            </a:r>
            <a:r>
              <a:rPr lang="ru-RU" sz="3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сайт для школьного уголка профориентации, благодаря которому выпускники познакомятся с востребованными в Нижнем Тагиле профессиями и узнают в каком образовательном учреждении можно выучиться на заинтересовавшую их специальность.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400" b="1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0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0511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</a:t>
            </a: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образования нашего города;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узнать сколько в Нижнем Тагиле улиц;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сколько в Нижнем Тагиле улиц, название которых связано с трудом, производством или профессиями;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сколько в Нижнем Тагиле улиц, название которых связано с   профессиями;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узнать, чем занимаются люди этих профессий;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выяснить, являются ли эти профессии актуальными для нашего города в настоящее время;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образование, для работы по этим профессиям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программу «Фронт Пейдж»;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мини –сайт для школьного уголка профориентации.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4940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75302"/>
            <a:ext cx="6120680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 (19) октября 1722 года считается датой основания Нижнего Тагила, когда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Выйском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заводе была получена первая продукция — чугун. Основан династией Демидовых, которым до революции и принадлежали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заводы.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" y="0"/>
            <a:ext cx="909967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784" y="188640"/>
            <a:ext cx="7542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Нижнего Тагила составляет 4108 км².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177" y="5877272"/>
            <a:ext cx="88956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населения </a:t>
            </a:r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занимает второе место в Свердловской области и восьмое место на Урале.</a:t>
            </a:r>
            <a:endParaRPr lang="ru-RU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0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.webnabor.com/iz/Coat_of_Arms_of_Nizhny_Tagil_Sverdlovsk_oblas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03" r="390"/>
          <a:stretch/>
        </p:blipFill>
        <p:spPr bwMode="auto">
          <a:xfrm>
            <a:off x="2957686" y="1844824"/>
            <a:ext cx="2435661" cy="29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topis.info/files/posts/imgs/402/2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47061"/>
            <a:ext cx="2304256" cy="28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raltourist.ru/wp-content/uploads/2012-12-15/tagilskaja-tanjusha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0228"/>
            <a:ext cx="3048273" cy="21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760" y="5126582"/>
            <a:ext cx="6732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улиц Тагила связаны с трудом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производством .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207" y="476672"/>
            <a:ext cx="5472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Нижнем Тагиле 884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в СДТ 279. </a:t>
            </a:r>
          </a:p>
        </p:txBody>
      </p:sp>
      <p:sp>
        <p:nvSpPr>
          <p:cNvPr id="3" name="Прямоугольник 2"/>
          <p:cNvSpPr/>
          <p:nvPr/>
        </p:nvSpPr>
        <p:spPr>
          <a:xfrm rot="20626488">
            <a:off x="6061407" y="4187542"/>
            <a:ext cx="137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Газетная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203048">
            <a:off x="364521" y="1796149"/>
            <a:ext cx="130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Рабочая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172299">
            <a:off x="7484076" y="2681205"/>
            <a:ext cx="141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Трудовая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373898">
            <a:off x="660025" y="3152764"/>
            <a:ext cx="157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Шиферная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163008">
            <a:off x="5549472" y="2882927"/>
            <a:ext cx="175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пер. Ремонтный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50121" y="3372703"/>
            <a:ext cx="190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Стрелочников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3248" y="2375548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Кирпичная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83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 которых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профессий .Таких улиц в нашем городе набралось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382" y="4797152"/>
            <a:ext cx="8488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Они располагаются в различных </a:t>
            </a:r>
            <a:r>
              <a:rPr lang="ru-RU" sz="2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микрорайонах моего города</a:t>
            </a:r>
            <a:r>
              <a:rPr lang="ru-RU" sz="2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на Вые, на Кушве, в Горбунова, </a:t>
            </a:r>
            <a:endParaRPr lang="ru-RU" sz="2800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на Черемшанке, Смычке, поселке Северном, </a:t>
            </a:r>
          </a:p>
          <a:p>
            <a:pPr algn="ctr"/>
            <a:r>
              <a:rPr lang="ru-RU" sz="2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на ВМЗ и </a:t>
            </a:r>
            <a:r>
              <a:rPr lang="ru-RU" sz="28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д.р</a:t>
            </a:r>
            <a:r>
              <a:rPr lang="ru-RU" sz="2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playcast.ru/uploads/2016/03/19/179027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8776"/>
            <a:ext cx="1636931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045" y="4228801"/>
            <a:ext cx="255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Строителей  </a:t>
            </a:r>
          </a:p>
        </p:txBody>
      </p:sp>
      <p:pic>
        <p:nvPicPr>
          <p:cNvPr id="1030" name="Picture 6" descr="http://www.playcast.ru/uploads/2015/08/29/148667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025" y="2244383"/>
            <a:ext cx="1915735" cy="15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1566" y="3694724"/>
            <a:ext cx="1913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ул. Учительская</a:t>
            </a:r>
            <a:endParaRPr lang="ru-RU" b="1" dirty="0"/>
          </a:p>
        </p:txBody>
      </p:sp>
      <p:pic>
        <p:nvPicPr>
          <p:cNvPr id="1034" name="Picture 10" descr="http://saas_47211_mikhail_sharubin.on-advantshop.net/userfiles/image/Buttons/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398" y="2243876"/>
            <a:ext cx="122710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70575" y="4200769"/>
            <a:ext cx="162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ул. Грузчиков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1661" y="1788864"/>
            <a:ext cx="2247899" cy="13287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82439" y="3159986"/>
            <a:ext cx="213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ул. Кондукторская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668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2161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07" y="321618"/>
            <a:ext cx="8996777" cy="599199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2137341"/>
              </p:ext>
            </p:extLst>
          </p:nvPr>
        </p:nvGraphicFramePr>
        <p:xfrm>
          <a:off x="212159" y="1694176"/>
          <a:ext cx="8784976" cy="4696587"/>
        </p:xfrm>
        <a:graphic>
          <a:graphicData uri="http://schemas.openxmlformats.org/drawingml/2006/table">
            <a:tbl>
              <a:tblPr firstRow="1" firstCol="1" bandRow="1"/>
              <a:tblGrid>
                <a:gridCol w="3726446"/>
                <a:gridCol w="2538250"/>
                <a:gridCol w="25202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Вальцовщик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Печатник 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Горняк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Ветеринар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Пожарный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Забойщик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Лесоруб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Сцепщик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Машинист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Фрезеровщик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Грузчик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Геолог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Огнеупорщик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Энергетик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Проходчик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Сталевар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Шахтер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Прокатчик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Кузнец 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Машиностроитель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Сварщик</a:t>
                      </a:r>
                      <a:endParaRPr lang="ru-RU" sz="32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Литейщик</a:t>
                      </a:r>
                      <a:endParaRPr lang="ru-RU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15616" y="321618"/>
            <a:ext cx="7416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Востребованные профессии 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0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94145" y="260648"/>
            <a:ext cx="5832648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меня растут года,</a:t>
            </a:r>
            <a:endParaRPr lang="ru-RU" sz="3200" b="1" kern="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мне семнадцать. </a:t>
            </a:r>
            <a:endParaRPr lang="ru-RU" sz="3200" b="1" kern="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работать мне тогда,</a:t>
            </a:r>
            <a:endParaRPr lang="ru-RU" sz="3200" b="1" kern="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ru-RU" sz="32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заниматься?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DSC0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86941" cy="31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справка 4">
            <a:hlinkClick r:id="rId4" action="ppaction://hlinkfile" highlightClick="1"/>
          </p:cNvPr>
          <p:cNvSpPr/>
          <p:nvPr/>
        </p:nvSpPr>
        <p:spPr>
          <a:xfrm>
            <a:off x="6228184" y="4005064"/>
            <a:ext cx="1440160" cy="15841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644</TotalTime>
  <Words>272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Директор</cp:lastModifiedBy>
  <cp:revision>58</cp:revision>
  <dcterms:created xsi:type="dcterms:W3CDTF">2015-12-06T15:46:55Z</dcterms:created>
  <dcterms:modified xsi:type="dcterms:W3CDTF">2016-04-26T12:03:22Z</dcterms:modified>
</cp:coreProperties>
</file>