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56" r:id="rId3"/>
    <p:sldId id="257" r:id="rId4"/>
    <p:sldId id="258" r:id="rId5"/>
    <p:sldId id="259" r:id="rId6"/>
    <p:sldId id="260" r:id="rId7"/>
    <p:sldId id="261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08.03.2023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Интернет-ресурсы в  изучении русского языка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МАОУ «СОШ № 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24324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к\Downloads\2016-11-17_1352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0613" y="-285750"/>
            <a:ext cx="11325226" cy="742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53308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пк\Downloads\3-fevralya-YAndeks.Uchebnik-provedet-kruglyy-stol-ob-inklyuzii-v-shkolak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1125" y="-690563"/>
            <a:ext cx="11906250" cy="8239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69000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к\Downloads\1608812253_1-mi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0" y="519113"/>
            <a:ext cx="9525000" cy="581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28124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пк\Downloads\uchi.ru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84784"/>
            <a:ext cx="7848872" cy="3832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77131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пк\Downloads\glavnaya-str-portal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84322"/>
            <a:ext cx="8584109" cy="4236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39669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пк\Downloads\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8680"/>
            <a:ext cx="7992887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90315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к\Downloads\slide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974" y="404664"/>
            <a:ext cx="7441505" cy="6120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38505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1603</TotalTime>
  <Words>10</Words>
  <Application>Microsoft Office PowerPoint</Application>
  <PresentationFormat>Экран (4:3)</PresentationFormat>
  <Paragraphs>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Апекс</vt:lpstr>
      <vt:lpstr>Интернет-ресурсы в  изучении русского языка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Интернет-ресурсы  изучении русского языка</dc:title>
  <dc:creator>пк</dc:creator>
  <cp:lastModifiedBy>пк</cp:lastModifiedBy>
  <cp:revision>4</cp:revision>
  <dcterms:created xsi:type="dcterms:W3CDTF">2023-03-08T13:36:01Z</dcterms:created>
  <dcterms:modified xsi:type="dcterms:W3CDTF">2023-03-09T16:36:57Z</dcterms:modified>
</cp:coreProperties>
</file>