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43D1-F85F-4B4C-BA95-9FF894C4042C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A703-0721-4F61-A44E-C10036E82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709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43D1-F85F-4B4C-BA95-9FF894C4042C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A703-0721-4F61-A44E-C10036E82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69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43D1-F85F-4B4C-BA95-9FF894C4042C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A703-0721-4F61-A44E-C10036E82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74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43D1-F85F-4B4C-BA95-9FF894C4042C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A703-0721-4F61-A44E-C10036E82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783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43D1-F85F-4B4C-BA95-9FF894C4042C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A703-0721-4F61-A44E-C10036E82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679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43D1-F85F-4B4C-BA95-9FF894C4042C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A703-0721-4F61-A44E-C10036E82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48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43D1-F85F-4B4C-BA95-9FF894C4042C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A703-0721-4F61-A44E-C10036E82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9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43D1-F85F-4B4C-BA95-9FF894C4042C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A703-0721-4F61-A44E-C10036E82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4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43D1-F85F-4B4C-BA95-9FF894C4042C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A703-0721-4F61-A44E-C10036E82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598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43D1-F85F-4B4C-BA95-9FF894C4042C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A703-0721-4F61-A44E-C10036E82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347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43D1-F85F-4B4C-BA95-9FF894C4042C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A703-0721-4F61-A44E-C10036E82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17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43D1-F85F-4B4C-BA95-9FF894C4042C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A703-0721-4F61-A44E-C10036E82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6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orenburg.ru/upload/medialibrary/57c/8311-shutterstock-16864456.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31" y="2366067"/>
            <a:ext cx="5711091" cy="3926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21029" y="167767"/>
            <a:ext cx="56830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Журналист</a:t>
            </a:r>
          </a:p>
          <a:p>
            <a:pPr algn="ctr"/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r>
              <a:rPr lang="ru-RU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тлас профессии</a:t>
            </a:r>
            <a:endParaRPr lang="ru-RU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92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8" y="274319"/>
            <a:ext cx="1554480" cy="1554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9" y="2312590"/>
            <a:ext cx="1597845" cy="1597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1" y="4394226"/>
            <a:ext cx="2737935" cy="1926822"/>
          </a:xfrm>
          <a:prstGeom prst="rect">
            <a:avLst/>
          </a:prstGeom>
        </p:spPr>
      </p:pic>
      <p:pic>
        <p:nvPicPr>
          <p:cNvPr id="15364" name="Picture 4" descr="http://www.orenburg.ru/upload/medialibrary/57c/8311-shutterstock-16864456.jp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62" y="1932707"/>
            <a:ext cx="5014362" cy="3447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lipartion.com/wp-content/uploads/2015/11/computer-clipart-free-clipart-imag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614322" y="274319"/>
            <a:ext cx="2101756" cy="1353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99" y="1932707"/>
            <a:ext cx="1584960" cy="1584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10" y="4244656"/>
            <a:ext cx="2341245" cy="17578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58165" y="167767"/>
            <a:ext cx="46088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Орудия труда</a:t>
            </a:r>
            <a:endParaRPr lang="ru-RU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18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softrew.ru/uploads/posts/2013-02/1360168459_tv-onlay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7" y="0"/>
            <a:ext cx="2903652" cy="2148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3086100" y="2148702"/>
            <a:ext cx="1801505" cy="13411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savepic.net/6674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70" y="3166680"/>
            <a:ext cx="2138859" cy="2693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83199" y="6063760"/>
            <a:ext cx="321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оператор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92" y="3779660"/>
            <a:ext cx="1801171" cy="254812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5181600" y="2377165"/>
            <a:ext cx="563880" cy="10673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60520" y="6282452"/>
            <a:ext cx="321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диктор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6787877" y="2462943"/>
            <a:ext cx="18166" cy="10673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https://ds02.infourok.ru/uploads/ex/09ab/0007d1da-11a46f35/hello_html_ma21cd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746" y="3990183"/>
            <a:ext cx="2033618" cy="2070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35221" y="6183564"/>
            <a:ext cx="321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журналист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376160" y="2279685"/>
            <a:ext cx="890919" cy="10273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 descr="http://qiqru.org/media/npict/1103/original/grimiruem_detey_dlja_prazdnika_2011_dvdrip_97876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59" y="3307080"/>
            <a:ext cx="2755199" cy="1565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051370" y="5243434"/>
            <a:ext cx="321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Гример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7376160" y="1370573"/>
            <a:ext cx="1341120" cy="3404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4" name="Picture 10" descr="http://www.dramatomsk.ru/about/workshop/img/IMG_70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370" y="335156"/>
            <a:ext cx="2724575" cy="1813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613092" y="2382182"/>
            <a:ext cx="321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декоратор</a:t>
            </a:r>
            <a:endParaRPr lang="ru-RU" dirty="0"/>
          </a:p>
        </p:txBody>
      </p:sp>
      <p:pic>
        <p:nvPicPr>
          <p:cNvPr id="16396" name="Picture 12" descr="http://f2.mixupload.com/media/track/1034/525/cover_or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2" y="402770"/>
            <a:ext cx="2215412" cy="1476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 flipH="1" flipV="1">
            <a:off x="3444989" y="1241929"/>
            <a:ext cx="1629932" cy="25728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07079" y="2048564"/>
            <a:ext cx="321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Звукорежиссер</a:t>
            </a:r>
          </a:p>
          <a:p>
            <a:r>
              <a:rPr lang="ru-RU" dirty="0" smtClean="0"/>
              <a:t>светорежиссер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323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5448" y="31853"/>
            <a:ext cx="48142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работы</a:t>
            </a:r>
            <a:endParaRPr lang="ru-RU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old.komionline.ru/media/images/2011/06/07/ele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11" y="2936125"/>
            <a:ext cx="3314140" cy="2203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4361" y="5109744"/>
            <a:ext cx="174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радиостанция</a:t>
            </a:r>
            <a:endParaRPr lang="ru-RU" dirty="0"/>
          </a:p>
        </p:txBody>
      </p:sp>
      <p:pic>
        <p:nvPicPr>
          <p:cNvPr id="1028" name="Picture 4" descr="http://lamcdn.net/lookatme.ru/post_image-image/tMsXkKlDzAd7VKWaqujZOA-arti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93" y="1178264"/>
            <a:ext cx="3046021" cy="202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0320" y="3264004"/>
            <a:ext cx="30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Редакции газет и журналов</a:t>
            </a:r>
            <a:endParaRPr lang="ru-RU" dirty="0"/>
          </a:p>
        </p:txBody>
      </p:sp>
      <p:pic>
        <p:nvPicPr>
          <p:cNvPr id="1030" name="Picture 6" descr="https://im2-tub-ru.yandex.net/i?id=1482b3abbf2397f41e7930bf184b8493&amp;n=33&amp;h=225&amp;w=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51" y="2936125"/>
            <a:ext cx="3864211" cy="2173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62868" y="5109744"/>
            <a:ext cx="30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Телевизионный центр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057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483" y="31853"/>
            <a:ext cx="79142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Качества, 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необходимые журналисту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ttp://www.topnews.ru/upload/photo/e587c38b/48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84" y="2656480"/>
            <a:ext cx="2650196" cy="1584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5027" y="4360211"/>
            <a:ext cx="158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выносливость</a:t>
            </a:r>
            <a:endParaRPr lang="ru-RU" dirty="0"/>
          </a:p>
        </p:txBody>
      </p:sp>
      <p:pic>
        <p:nvPicPr>
          <p:cNvPr id="2052" name="Picture 4" descr="http://newme.biz/wp-content/uploads/2012/10/trudolub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77" y="1659034"/>
            <a:ext cx="2884542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5037" y="3487834"/>
            <a:ext cx="158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трудолюбие</a:t>
            </a:r>
            <a:endParaRPr lang="ru-RU" dirty="0"/>
          </a:p>
        </p:txBody>
      </p:sp>
      <p:pic>
        <p:nvPicPr>
          <p:cNvPr id="2054" name="Picture 6" descr="http://find-the-answer.ru/uploads/posts/2013-02/136147644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147494" y="2656480"/>
            <a:ext cx="2500715" cy="1662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13262" y="4729543"/>
            <a:ext cx="220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Умение тактично общаться с людьми</a:t>
            </a:r>
            <a:endParaRPr lang="ru-RU" dirty="0"/>
          </a:p>
        </p:txBody>
      </p:sp>
      <p:pic>
        <p:nvPicPr>
          <p:cNvPr id="2056" name="Picture 8" descr="http://tvoja-dieta.com/wp-content/uploads/2015/10/3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65" y="4189862"/>
            <a:ext cx="3081055" cy="2051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94558" y="6205209"/>
            <a:ext cx="19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пунктуальность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084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2.infourok.ru/uploads/ex/09ab/0007d1da-11a46f35/hello_html_ma21cd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37" y="830997"/>
            <a:ext cx="1845962" cy="1878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58324" y="0"/>
            <a:ext cx="42248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Какую пользу приносит работа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журналиста для людей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Стрелка вверх 3"/>
          <p:cNvSpPr/>
          <p:nvPr/>
        </p:nvSpPr>
        <p:spPr>
          <a:xfrm rot="7931663">
            <a:off x="9888882" y="2764867"/>
            <a:ext cx="339391" cy="8182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direct-press.ru/images/cache/8dbf6646227cb122a61e472d7ddf12f6_w600_h400_c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522" y="3813474"/>
            <a:ext cx="2264076" cy="1509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верх 6"/>
          <p:cNvSpPr/>
          <p:nvPr/>
        </p:nvSpPr>
        <p:spPr>
          <a:xfrm rot="12721978">
            <a:off x="8167796" y="2787335"/>
            <a:ext cx="328881" cy="8314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st.depositphotos.com/1010613/1992/i/950/depositphotos_19926467-Young-family-watching-TV-at-h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16" y="3862304"/>
            <a:ext cx="2196442" cy="1509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07604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95698" y="-36698"/>
            <a:ext cx="49063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Какую работу выполняет журналист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4" descr="https://ds02.infourok.ru/uploads/ex/09ab/0007d1da-11a46f35/hello_html_ma21cd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79" y="2263557"/>
            <a:ext cx="1845962" cy="1878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верх 13"/>
          <p:cNvSpPr/>
          <p:nvPr/>
        </p:nvSpPr>
        <p:spPr>
          <a:xfrm rot="2846421">
            <a:off x="4622800" y="2167264"/>
            <a:ext cx="283001" cy="5677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sovetclub.ru/tim/1e86dbe3d1a0bf96d07b49ab52afc45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00" y="759780"/>
            <a:ext cx="1983196" cy="1323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01013" y="2154921"/>
            <a:ext cx="174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Пишет статьи</a:t>
            </a:r>
            <a:endParaRPr lang="ru-RU" dirty="0"/>
          </a:p>
        </p:txBody>
      </p:sp>
      <p:pic>
        <p:nvPicPr>
          <p:cNvPr id="1032" name="Picture 8" descr="http://cso-central.asia/wp-content/uploads/2015/04/%D0%A1%D1%82%D0%B0%D0%B6%D0%B8%D1%80%D0%BE%D0%B2%D0%BA%D0%B0-%D0%B4%D0%BB%D1%8F-%D0%B6%D1%83%D1%80%D0%BD%D0%B0%D0%BB%D0%B8%D1%81%D1%82%D0%BE%D0%B2-%D0%B2-%D0%93%D0%B5%D1%80%D0%BC%D0%B0%D0%BD%D0%B8%D0%B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00" y="4373045"/>
            <a:ext cx="2057524" cy="137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верх 17"/>
          <p:cNvSpPr/>
          <p:nvPr/>
        </p:nvSpPr>
        <p:spPr>
          <a:xfrm rot="7815573">
            <a:off x="4677177" y="3552592"/>
            <a:ext cx="313783" cy="7032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64300" y="5865797"/>
            <a:ext cx="196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Ведет репортажи</a:t>
            </a:r>
            <a:endParaRPr lang="ru-RU" dirty="0"/>
          </a:p>
        </p:txBody>
      </p:sp>
      <p:pic>
        <p:nvPicPr>
          <p:cNvPr id="1034" name="Picture 10" descr="http://i.obozrevatel.com/8/1549632/9049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3" y="781553"/>
            <a:ext cx="2060050" cy="1373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6473" y="2142174"/>
            <a:ext cx="174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Ведет передачу</a:t>
            </a:r>
            <a:endParaRPr lang="ru-RU" dirty="0"/>
          </a:p>
        </p:txBody>
      </p:sp>
      <p:sp>
        <p:nvSpPr>
          <p:cNvPr id="22" name="Стрелка вверх 21"/>
          <p:cNvSpPr/>
          <p:nvPr/>
        </p:nvSpPr>
        <p:spPr>
          <a:xfrm rot="18645715">
            <a:off x="2523523" y="2087977"/>
            <a:ext cx="268943" cy="55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://elhow.ru/images/articles/15/156/15601/inn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6" y="4251185"/>
            <a:ext cx="2227715" cy="1669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24195" y="5895936"/>
            <a:ext cx="196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Берет интервью</a:t>
            </a:r>
            <a:endParaRPr lang="ru-RU" dirty="0"/>
          </a:p>
        </p:txBody>
      </p:sp>
      <p:sp>
        <p:nvSpPr>
          <p:cNvPr id="25" name="Стрелка вверх 24"/>
          <p:cNvSpPr/>
          <p:nvPr/>
        </p:nvSpPr>
        <p:spPr>
          <a:xfrm rot="12792828">
            <a:off x="2422825" y="3664329"/>
            <a:ext cx="330359" cy="5651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7341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53</Words>
  <Application>Microsoft Office PowerPoint</Application>
  <PresentationFormat>Произвольный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User1</cp:lastModifiedBy>
  <cp:revision>11</cp:revision>
  <dcterms:created xsi:type="dcterms:W3CDTF">2016-11-23T05:07:18Z</dcterms:created>
  <dcterms:modified xsi:type="dcterms:W3CDTF">2017-08-28T16:51:47Z</dcterms:modified>
</cp:coreProperties>
</file>