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95" r:id="rId2"/>
    <p:sldId id="333" r:id="rId3"/>
    <p:sldId id="311" r:id="rId4"/>
    <p:sldId id="339" r:id="rId5"/>
    <p:sldId id="338" r:id="rId6"/>
    <p:sldId id="370" r:id="rId7"/>
    <p:sldId id="336" r:id="rId8"/>
    <p:sldId id="299" r:id="rId9"/>
    <p:sldId id="359" r:id="rId10"/>
    <p:sldId id="361" r:id="rId11"/>
    <p:sldId id="363" r:id="rId12"/>
    <p:sldId id="365" r:id="rId13"/>
    <p:sldId id="366" r:id="rId14"/>
    <p:sldId id="356" r:id="rId15"/>
    <p:sldId id="367" r:id="rId16"/>
    <p:sldId id="324" r:id="rId17"/>
    <p:sldId id="343" r:id="rId18"/>
    <p:sldId id="345" r:id="rId19"/>
    <p:sldId id="337" r:id="rId20"/>
    <p:sldId id="347" r:id="rId21"/>
    <p:sldId id="348" r:id="rId22"/>
    <p:sldId id="372" r:id="rId23"/>
    <p:sldId id="36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E4599-7528-4B69-BDAE-9CBA6498653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0"/>
      <dgm:spPr/>
    </dgm:pt>
    <dgm:pt modelId="{0042489C-FA95-4BBB-A6AC-A9230A853DEB}">
      <dgm:prSet phldrT="[Текст]" phldr="1"/>
      <dgm:spPr/>
      <dgm:t>
        <a:bodyPr/>
        <a:lstStyle/>
        <a:p>
          <a:endParaRPr lang="ru-RU" dirty="0"/>
        </a:p>
      </dgm:t>
    </dgm:pt>
    <dgm:pt modelId="{FB8260AB-A98E-4537-9F7D-6C6E76777976}" type="parTrans" cxnId="{C52EC7B3-151F-490D-B5B1-9E29E0E9E31C}">
      <dgm:prSet/>
      <dgm:spPr/>
      <dgm:t>
        <a:bodyPr/>
        <a:lstStyle/>
        <a:p>
          <a:endParaRPr lang="ru-RU"/>
        </a:p>
      </dgm:t>
    </dgm:pt>
    <dgm:pt modelId="{5FEDD5EB-9B1B-4B5E-91E9-7582522BE6CC}" type="sibTrans" cxnId="{C52EC7B3-151F-490D-B5B1-9E29E0E9E31C}">
      <dgm:prSet/>
      <dgm:spPr/>
      <dgm:t>
        <a:bodyPr/>
        <a:lstStyle/>
        <a:p>
          <a:endParaRPr lang="ru-RU"/>
        </a:p>
      </dgm:t>
    </dgm:pt>
    <dgm:pt modelId="{205C6165-CEA9-4FE4-9BC8-751B3BA413E1}">
      <dgm:prSet phldrT="[Текст]" phldr="1"/>
      <dgm:spPr/>
      <dgm:t>
        <a:bodyPr/>
        <a:lstStyle/>
        <a:p>
          <a:endParaRPr lang="ru-RU" dirty="0"/>
        </a:p>
      </dgm:t>
    </dgm:pt>
    <dgm:pt modelId="{E62D7CF1-B87D-4D5C-8761-7120D9D92C0A}" type="parTrans" cxnId="{9210ECB2-915C-4447-83E6-FF49480B172E}">
      <dgm:prSet/>
      <dgm:spPr/>
      <dgm:t>
        <a:bodyPr/>
        <a:lstStyle/>
        <a:p>
          <a:endParaRPr lang="ru-RU"/>
        </a:p>
      </dgm:t>
    </dgm:pt>
    <dgm:pt modelId="{6848E763-5297-4426-9E73-8A93A4663A2C}" type="sibTrans" cxnId="{9210ECB2-915C-4447-83E6-FF49480B172E}">
      <dgm:prSet/>
      <dgm:spPr/>
      <dgm:t>
        <a:bodyPr/>
        <a:lstStyle/>
        <a:p>
          <a:endParaRPr lang="ru-RU"/>
        </a:p>
      </dgm:t>
    </dgm:pt>
    <dgm:pt modelId="{2B7A490E-BE97-4522-B812-35C24491817E}">
      <dgm:prSet phldrT="[Текст]" phldr="1"/>
      <dgm:spPr/>
      <dgm:t>
        <a:bodyPr/>
        <a:lstStyle/>
        <a:p>
          <a:endParaRPr lang="ru-RU" dirty="0"/>
        </a:p>
      </dgm:t>
    </dgm:pt>
    <dgm:pt modelId="{F5E8CF5D-2A33-4807-AF8A-DD954EC4FB22}" type="parTrans" cxnId="{DC63518B-BB58-4FE8-92FD-38010A38DE68}">
      <dgm:prSet/>
      <dgm:spPr/>
      <dgm:t>
        <a:bodyPr/>
        <a:lstStyle/>
        <a:p>
          <a:endParaRPr lang="ru-RU"/>
        </a:p>
      </dgm:t>
    </dgm:pt>
    <dgm:pt modelId="{BD36AB42-097A-457E-B5C8-99B936DB38F7}" type="sibTrans" cxnId="{DC63518B-BB58-4FE8-92FD-38010A38DE68}">
      <dgm:prSet/>
      <dgm:spPr/>
      <dgm:t>
        <a:bodyPr/>
        <a:lstStyle/>
        <a:p>
          <a:endParaRPr lang="ru-RU"/>
        </a:p>
      </dgm:t>
    </dgm:pt>
    <dgm:pt modelId="{AAA1D9E0-4F9E-460A-903B-45E02DB8D668}" type="pres">
      <dgm:prSet presAssocID="{62DE4599-7528-4B69-BDAE-9CBA649865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ACDC308-CD36-4DD6-B6B8-D6F321F086B3}" type="pres">
      <dgm:prSet presAssocID="{0042489C-FA95-4BBB-A6AC-A9230A853DEB}" presName="gear1" presStyleLbl="node1" presStyleIdx="0" presStyleCnt="3" custLinFactNeighborX="29243" custLinFactNeighborY="-255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3CB4-A415-4393-9837-76DED558B971}" type="pres">
      <dgm:prSet presAssocID="{0042489C-FA95-4BBB-A6AC-A9230A853DEB}" presName="gear1srcNode" presStyleLbl="node1" presStyleIdx="0" presStyleCnt="3"/>
      <dgm:spPr/>
      <dgm:t>
        <a:bodyPr/>
        <a:lstStyle/>
        <a:p>
          <a:endParaRPr lang="ru-RU"/>
        </a:p>
      </dgm:t>
    </dgm:pt>
    <dgm:pt modelId="{55E60EB8-4B74-490D-86E2-504D262A22C4}" type="pres">
      <dgm:prSet presAssocID="{0042489C-FA95-4BBB-A6AC-A9230A853DEB}" presName="gear1dstNode" presStyleLbl="node1" presStyleIdx="0" presStyleCnt="3"/>
      <dgm:spPr/>
      <dgm:t>
        <a:bodyPr/>
        <a:lstStyle/>
        <a:p>
          <a:endParaRPr lang="ru-RU"/>
        </a:p>
      </dgm:t>
    </dgm:pt>
    <dgm:pt modelId="{0145E060-B0F3-4718-AC07-451730BDB60B}" type="pres">
      <dgm:prSet presAssocID="{205C6165-CEA9-4FE4-9BC8-751B3BA413E1}" presName="gear2" presStyleLbl="node1" presStyleIdx="1" presStyleCnt="3" custAng="950682" custLinFactNeighborX="-667" custLinFactNeighborY="-129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EF05C-3388-4F2F-8A19-67890380716B}" type="pres">
      <dgm:prSet presAssocID="{205C6165-CEA9-4FE4-9BC8-751B3BA413E1}" presName="gear2srcNode" presStyleLbl="node1" presStyleIdx="1" presStyleCnt="3"/>
      <dgm:spPr/>
      <dgm:t>
        <a:bodyPr/>
        <a:lstStyle/>
        <a:p>
          <a:endParaRPr lang="ru-RU"/>
        </a:p>
      </dgm:t>
    </dgm:pt>
    <dgm:pt modelId="{A3341492-AA19-462F-988B-E90F91C2D6EB}" type="pres">
      <dgm:prSet presAssocID="{205C6165-CEA9-4FE4-9BC8-751B3BA413E1}" presName="gear2dstNode" presStyleLbl="node1" presStyleIdx="1" presStyleCnt="3"/>
      <dgm:spPr/>
      <dgm:t>
        <a:bodyPr/>
        <a:lstStyle/>
        <a:p>
          <a:endParaRPr lang="ru-RU"/>
        </a:p>
      </dgm:t>
    </dgm:pt>
    <dgm:pt modelId="{B1FAC232-F53F-4EC8-8465-1DF492BD0478}" type="pres">
      <dgm:prSet presAssocID="{2B7A490E-BE97-4522-B812-35C24491817E}" presName="gear3" presStyleLbl="node1" presStyleIdx="2" presStyleCnt="3" custAng="521296" custLinFactNeighborX="14391" custLinFactNeighborY="6187"/>
      <dgm:spPr/>
      <dgm:t>
        <a:bodyPr/>
        <a:lstStyle/>
        <a:p>
          <a:endParaRPr lang="ru-RU"/>
        </a:p>
      </dgm:t>
    </dgm:pt>
    <dgm:pt modelId="{EF8EA1AD-720F-4784-A82D-8766A22D829E}" type="pres">
      <dgm:prSet presAssocID="{2B7A490E-BE97-4522-B812-35C2449181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C3B03-F64B-4ACF-88A6-99D12CEDB188}" type="pres">
      <dgm:prSet presAssocID="{2B7A490E-BE97-4522-B812-35C24491817E}" presName="gear3srcNode" presStyleLbl="node1" presStyleIdx="2" presStyleCnt="3"/>
      <dgm:spPr/>
      <dgm:t>
        <a:bodyPr/>
        <a:lstStyle/>
        <a:p>
          <a:endParaRPr lang="ru-RU"/>
        </a:p>
      </dgm:t>
    </dgm:pt>
    <dgm:pt modelId="{EC68345C-825A-48AF-831A-2C3325F64886}" type="pres">
      <dgm:prSet presAssocID="{2B7A490E-BE97-4522-B812-35C24491817E}" presName="gear3dstNode" presStyleLbl="node1" presStyleIdx="2" presStyleCnt="3"/>
      <dgm:spPr/>
      <dgm:t>
        <a:bodyPr/>
        <a:lstStyle/>
        <a:p>
          <a:endParaRPr lang="ru-RU"/>
        </a:p>
      </dgm:t>
    </dgm:pt>
    <dgm:pt modelId="{8133B1AA-1FD4-4881-9C08-3A49D5BB1407}" type="pres">
      <dgm:prSet presAssocID="{5FEDD5EB-9B1B-4B5E-91E9-7582522BE6C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268F23A-AA7D-4126-8881-55A5F812D9A4}" type="pres">
      <dgm:prSet presAssocID="{6848E763-5297-4426-9E73-8A93A4663A2C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A2D4577-2B91-4913-9680-79071CBAD1AD}" type="pres">
      <dgm:prSet presAssocID="{BD36AB42-097A-457E-B5C8-99B936DB38F7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6746542-A285-4BEB-A094-AC1080A26E5E}" type="presOf" srcId="{205C6165-CEA9-4FE4-9BC8-751B3BA413E1}" destId="{0145E060-B0F3-4718-AC07-451730BDB60B}" srcOrd="0" destOrd="0" presId="urn:microsoft.com/office/officeart/2005/8/layout/gear1"/>
    <dgm:cxn modelId="{B69CCD93-BC01-4C5B-AD85-D6D8B3CBE4E0}" type="presOf" srcId="{205C6165-CEA9-4FE4-9BC8-751B3BA413E1}" destId="{A3341492-AA19-462F-988B-E90F91C2D6EB}" srcOrd="2" destOrd="0" presId="urn:microsoft.com/office/officeart/2005/8/layout/gear1"/>
    <dgm:cxn modelId="{7347E4B7-B141-4C30-8CF5-709E3A0E25EA}" type="presOf" srcId="{5FEDD5EB-9B1B-4B5E-91E9-7582522BE6CC}" destId="{8133B1AA-1FD4-4881-9C08-3A49D5BB1407}" srcOrd="0" destOrd="0" presId="urn:microsoft.com/office/officeart/2005/8/layout/gear1"/>
    <dgm:cxn modelId="{4D76B6CF-B6FE-4323-8823-718BBBEB86F4}" type="presOf" srcId="{2B7A490E-BE97-4522-B812-35C24491817E}" destId="{B1FAC232-F53F-4EC8-8465-1DF492BD0478}" srcOrd="0" destOrd="0" presId="urn:microsoft.com/office/officeart/2005/8/layout/gear1"/>
    <dgm:cxn modelId="{D8F5213C-DBB2-4638-9605-500AF8F3BE55}" type="presOf" srcId="{0042489C-FA95-4BBB-A6AC-A9230A853DEB}" destId="{55E60EB8-4B74-490D-86E2-504D262A22C4}" srcOrd="2" destOrd="0" presId="urn:microsoft.com/office/officeart/2005/8/layout/gear1"/>
    <dgm:cxn modelId="{9A85BE16-D5CB-4C03-A509-FC00C1BE5C8B}" type="presOf" srcId="{205C6165-CEA9-4FE4-9BC8-751B3BA413E1}" destId="{EBAEF05C-3388-4F2F-8A19-67890380716B}" srcOrd="1" destOrd="0" presId="urn:microsoft.com/office/officeart/2005/8/layout/gear1"/>
    <dgm:cxn modelId="{038A391E-51E2-492B-9F6C-72FD99179E21}" type="presOf" srcId="{6848E763-5297-4426-9E73-8A93A4663A2C}" destId="{1268F23A-AA7D-4126-8881-55A5F812D9A4}" srcOrd="0" destOrd="0" presId="urn:microsoft.com/office/officeart/2005/8/layout/gear1"/>
    <dgm:cxn modelId="{DC63518B-BB58-4FE8-92FD-38010A38DE68}" srcId="{62DE4599-7528-4B69-BDAE-9CBA6498653D}" destId="{2B7A490E-BE97-4522-B812-35C24491817E}" srcOrd="2" destOrd="0" parTransId="{F5E8CF5D-2A33-4807-AF8A-DD954EC4FB22}" sibTransId="{BD36AB42-097A-457E-B5C8-99B936DB38F7}"/>
    <dgm:cxn modelId="{FBB87C91-6B4C-4B71-8A82-399788B8DF6F}" type="presOf" srcId="{2B7A490E-BE97-4522-B812-35C24491817E}" destId="{EC68345C-825A-48AF-831A-2C3325F64886}" srcOrd="3" destOrd="0" presId="urn:microsoft.com/office/officeart/2005/8/layout/gear1"/>
    <dgm:cxn modelId="{642E2042-C73B-4B2C-B4B0-022BCB39952F}" type="presOf" srcId="{2B7A490E-BE97-4522-B812-35C24491817E}" destId="{EF8EA1AD-720F-4784-A82D-8766A22D829E}" srcOrd="1" destOrd="0" presId="urn:microsoft.com/office/officeart/2005/8/layout/gear1"/>
    <dgm:cxn modelId="{F2A3EFB8-CA64-4990-A119-71B3EE0B3F79}" type="presOf" srcId="{BD36AB42-097A-457E-B5C8-99B936DB38F7}" destId="{BA2D4577-2B91-4913-9680-79071CBAD1AD}" srcOrd="0" destOrd="0" presId="urn:microsoft.com/office/officeart/2005/8/layout/gear1"/>
    <dgm:cxn modelId="{E85C5395-86AA-497C-A8CB-2605CC3A605D}" type="presOf" srcId="{2B7A490E-BE97-4522-B812-35C24491817E}" destId="{C64C3B03-F64B-4ACF-88A6-99D12CEDB188}" srcOrd="2" destOrd="0" presId="urn:microsoft.com/office/officeart/2005/8/layout/gear1"/>
    <dgm:cxn modelId="{542A19BB-73D8-4DAC-A838-00685FF6FBAD}" type="presOf" srcId="{0042489C-FA95-4BBB-A6AC-A9230A853DEB}" destId="{6ACDC308-CD36-4DD6-B6B8-D6F321F086B3}" srcOrd="0" destOrd="0" presId="urn:microsoft.com/office/officeart/2005/8/layout/gear1"/>
    <dgm:cxn modelId="{9210ECB2-915C-4447-83E6-FF49480B172E}" srcId="{62DE4599-7528-4B69-BDAE-9CBA6498653D}" destId="{205C6165-CEA9-4FE4-9BC8-751B3BA413E1}" srcOrd="1" destOrd="0" parTransId="{E62D7CF1-B87D-4D5C-8761-7120D9D92C0A}" sibTransId="{6848E763-5297-4426-9E73-8A93A4663A2C}"/>
    <dgm:cxn modelId="{B029F447-8764-4214-B930-F798CA4F7259}" type="presOf" srcId="{0042489C-FA95-4BBB-A6AC-A9230A853DEB}" destId="{28A93CB4-A415-4393-9837-76DED558B971}" srcOrd="1" destOrd="0" presId="urn:microsoft.com/office/officeart/2005/8/layout/gear1"/>
    <dgm:cxn modelId="{C52EC7B3-151F-490D-B5B1-9E29E0E9E31C}" srcId="{62DE4599-7528-4B69-BDAE-9CBA6498653D}" destId="{0042489C-FA95-4BBB-A6AC-A9230A853DEB}" srcOrd="0" destOrd="0" parTransId="{FB8260AB-A98E-4537-9F7D-6C6E76777976}" sibTransId="{5FEDD5EB-9B1B-4B5E-91E9-7582522BE6CC}"/>
    <dgm:cxn modelId="{4DD39DCD-B114-451F-9748-735425FA7C7B}" type="presOf" srcId="{62DE4599-7528-4B69-BDAE-9CBA6498653D}" destId="{AAA1D9E0-4F9E-460A-903B-45E02DB8D668}" srcOrd="0" destOrd="0" presId="urn:microsoft.com/office/officeart/2005/8/layout/gear1"/>
    <dgm:cxn modelId="{89208869-0251-4206-AD1C-2410C4BDBF0B}" type="presParOf" srcId="{AAA1D9E0-4F9E-460A-903B-45E02DB8D668}" destId="{6ACDC308-CD36-4DD6-B6B8-D6F321F086B3}" srcOrd="0" destOrd="0" presId="urn:microsoft.com/office/officeart/2005/8/layout/gear1"/>
    <dgm:cxn modelId="{E22B6C4D-19FE-46A6-A75C-432E3C7657D7}" type="presParOf" srcId="{AAA1D9E0-4F9E-460A-903B-45E02DB8D668}" destId="{28A93CB4-A415-4393-9837-76DED558B971}" srcOrd="1" destOrd="0" presId="urn:microsoft.com/office/officeart/2005/8/layout/gear1"/>
    <dgm:cxn modelId="{DDBCE65A-693D-437B-A055-3244E68755A1}" type="presParOf" srcId="{AAA1D9E0-4F9E-460A-903B-45E02DB8D668}" destId="{55E60EB8-4B74-490D-86E2-504D262A22C4}" srcOrd="2" destOrd="0" presId="urn:microsoft.com/office/officeart/2005/8/layout/gear1"/>
    <dgm:cxn modelId="{C550B419-74C1-4EAE-91F1-053E8BA61869}" type="presParOf" srcId="{AAA1D9E0-4F9E-460A-903B-45E02DB8D668}" destId="{0145E060-B0F3-4718-AC07-451730BDB60B}" srcOrd="3" destOrd="0" presId="urn:microsoft.com/office/officeart/2005/8/layout/gear1"/>
    <dgm:cxn modelId="{746687B3-F29D-4BF7-8218-46FE08468964}" type="presParOf" srcId="{AAA1D9E0-4F9E-460A-903B-45E02DB8D668}" destId="{EBAEF05C-3388-4F2F-8A19-67890380716B}" srcOrd="4" destOrd="0" presId="urn:microsoft.com/office/officeart/2005/8/layout/gear1"/>
    <dgm:cxn modelId="{8D3ADD10-6883-4A9E-8E7E-4A7E1296AF6A}" type="presParOf" srcId="{AAA1D9E0-4F9E-460A-903B-45E02DB8D668}" destId="{A3341492-AA19-462F-988B-E90F91C2D6EB}" srcOrd="5" destOrd="0" presId="urn:microsoft.com/office/officeart/2005/8/layout/gear1"/>
    <dgm:cxn modelId="{240351C9-C22B-4201-98FF-34052500785C}" type="presParOf" srcId="{AAA1D9E0-4F9E-460A-903B-45E02DB8D668}" destId="{B1FAC232-F53F-4EC8-8465-1DF492BD0478}" srcOrd="6" destOrd="0" presId="urn:microsoft.com/office/officeart/2005/8/layout/gear1"/>
    <dgm:cxn modelId="{9143AA8B-4FBE-4F1A-A850-5B86E7EE8FB1}" type="presParOf" srcId="{AAA1D9E0-4F9E-460A-903B-45E02DB8D668}" destId="{EF8EA1AD-720F-4784-A82D-8766A22D829E}" srcOrd="7" destOrd="0" presId="urn:microsoft.com/office/officeart/2005/8/layout/gear1"/>
    <dgm:cxn modelId="{4F0D217E-38CF-4689-990A-6410B2D74F0B}" type="presParOf" srcId="{AAA1D9E0-4F9E-460A-903B-45E02DB8D668}" destId="{C64C3B03-F64B-4ACF-88A6-99D12CEDB188}" srcOrd="8" destOrd="0" presId="urn:microsoft.com/office/officeart/2005/8/layout/gear1"/>
    <dgm:cxn modelId="{F1CE587C-F90D-4028-9E8D-4775170AD38D}" type="presParOf" srcId="{AAA1D9E0-4F9E-460A-903B-45E02DB8D668}" destId="{EC68345C-825A-48AF-831A-2C3325F64886}" srcOrd="9" destOrd="0" presId="urn:microsoft.com/office/officeart/2005/8/layout/gear1"/>
    <dgm:cxn modelId="{B832517B-76D3-4CC3-B6DD-A72258DFA5FF}" type="presParOf" srcId="{AAA1D9E0-4F9E-460A-903B-45E02DB8D668}" destId="{8133B1AA-1FD4-4881-9C08-3A49D5BB1407}" srcOrd="10" destOrd="0" presId="urn:microsoft.com/office/officeart/2005/8/layout/gear1"/>
    <dgm:cxn modelId="{57BF0620-C63B-4B8B-A902-9BB5ACB4C078}" type="presParOf" srcId="{AAA1D9E0-4F9E-460A-903B-45E02DB8D668}" destId="{1268F23A-AA7D-4126-8881-55A5F812D9A4}" srcOrd="11" destOrd="0" presId="urn:microsoft.com/office/officeart/2005/8/layout/gear1"/>
    <dgm:cxn modelId="{CB0D7133-9BEF-413E-9080-1FE69F18AAFA}" type="presParOf" srcId="{AAA1D9E0-4F9E-460A-903B-45E02DB8D668}" destId="{BA2D4577-2B91-4913-9680-79071CBAD1A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C544C-298A-47D7-B7E2-9B44E1929F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B494AB5-192C-4CF1-9896-8B5FAC72E8D2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МБОУ СОШ №49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2F51C-2F72-43A2-9DBA-BA63AFD77250}" type="parTrans" cxnId="{B13A0906-3626-4F04-BDF1-1053185566C4}">
      <dgm:prSet/>
      <dgm:spPr/>
      <dgm:t>
        <a:bodyPr/>
        <a:lstStyle/>
        <a:p>
          <a:endParaRPr lang="ru-RU"/>
        </a:p>
      </dgm:t>
    </dgm:pt>
    <dgm:pt modelId="{F64BD514-AE8C-4E8E-ABB2-C9760FA016FD}" type="sibTrans" cxnId="{B13A0906-3626-4F04-BDF1-1053185566C4}">
      <dgm:prSet/>
      <dgm:spPr/>
      <dgm:t>
        <a:bodyPr/>
        <a:lstStyle/>
        <a:p>
          <a:endParaRPr lang="ru-RU"/>
        </a:p>
      </dgm:t>
    </dgm:pt>
    <dgm:pt modelId="{031C7324-1068-46D4-A4FA-9AD773BA08DE}">
      <dgm:prSet phldrT="[Текст]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учреждения среднего профессионального образования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EDEE31-18F5-4F7B-9CA1-6E48C6AFE0DA}" type="parTrans" cxnId="{7D565586-06F3-4887-8CBB-3B086BAE639F}">
      <dgm:prSet/>
      <dgm:spPr/>
      <dgm:t>
        <a:bodyPr/>
        <a:lstStyle/>
        <a:p>
          <a:endParaRPr lang="ru-RU"/>
        </a:p>
      </dgm:t>
    </dgm:pt>
    <dgm:pt modelId="{0E9A1675-2676-4974-987A-965541F7AB5C}" type="sibTrans" cxnId="{7D565586-06F3-4887-8CBB-3B086BAE639F}">
      <dgm:prSet/>
      <dgm:spPr/>
      <dgm:t>
        <a:bodyPr/>
        <a:lstStyle/>
        <a:p>
          <a:endParaRPr lang="ru-RU"/>
        </a:p>
      </dgm:t>
    </dgm:pt>
    <dgm:pt modelId="{211DBA2A-CAE4-412E-8D00-71F0E33653F6}" type="pres">
      <dgm:prSet presAssocID="{2A9C544C-298A-47D7-B7E2-9B44E1929FA2}" presName="compositeShape" presStyleCnt="0">
        <dgm:presLayoutVars>
          <dgm:chMax val="7"/>
          <dgm:dir/>
          <dgm:resizeHandles val="exact"/>
        </dgm:presLayoutVars>
      </dgm:prSet>
      <dgm:spPr/>
    </dgm:pt>
    <dgm:pt modelId="{56B6C9E4-E5A4-4C55-9CE3-982E076A8A92}" type="pres">
      <dgm:prSet presAssocID="{1B494AB5-192C-4CF1-9896-8B5FAC72E8D2}" presName="circ1" presStyleLbl="vennNode1" presStyleIdx="0" presStyleCnt="2" custLinFactNeighborX="-1350" custLinFactNeighborY="139"/>
      <dgm:spPr/>
      <dgm:t>
        <a:bodyPr/>
        <a:lstStyle/>
        <a:p>
          <a:endParaRPr lang="ru-RU"/>
        </a:p>
      </dgm:t>
    </dgm:pt>
    <dgm:pt modelId="{438AAF2C-03F0-43BE-971F-3B0D8BE64114}" type="pres">
      <dgm:prSet presAssocID="{1B494AB5-192C-4CF1-9896-8B5FAC72E8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68C3A-E7FD-4D82-9539-95EA76337A8D}" type="pres">
      <dgm:prSet presAssocID="{031C7324-1068-46D4-A4FA-9AD773BA08DE}" presName="circ2" presStyleLbl="vennNode1" presStyleIdx="1" presStyleCnt="2"/>
      <dgm:spPr/>
      <dgm:t>
        <a:bodyPr/>
        <a:lstStyle/>
        <a:p>
          <a:endParaRPr lang="ru-RU"/>
        </a:p>
      </dgm:t>
    </dgm:pt>
    <dgm:pt modelId="{793D75AC-985C-4D60-84FB-F270473A917E}" type="pres">
      <dgm:prSet presAssocID="{031C7324-1068-46D4-A4FA-9AD773BA08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565586-06F3-4887-8CBB-3B086BAE639F}" srcId="{2A9C544C-298A-47D7-B7E2-9B44E1929FA2}" destId="{031C7324-1068-46D4-A4FA-9AD773BA08DE}" srcOrd="1" destOrd="0" parTransId="{38EDEE31-18F5-4F7B-9CA1-6E48C6AFE0DA}" sibTransId="{0E9A1675-2676-4974-987A-965541F7AB5C}"/>
    <dgm:cxn modelId="{B8F5793E-FBF0-490F-A2A4-0655952D561F}" type="presOf" srcId="{2A9C544C-298A-47D7-B7E2-9B44E1929FA2}" destId="{211DBA2A-CAE4-412E-8D00-71F0E33653F6}" srcOrd="0" destOrd="0" presId="urn:microsoft.com/office/officeart/2005/8/layout/venn1"/>
    <dgm:cxn modelId="{462C3EFD-49D9-4F2B-AA44-884BD734D463}" type="presOf" srcId="{031C7324-1068-46D4-A4FA-9AD773BA08DE}" destId="{3FB68C3A-E7FD-4D82-9539-95EA76337A8D}" srcOrd="0" destOrd="0" presId="urn:microsoft.com/office/officeart/2005/8/layout/venn1"/>
    <dgm:cxn modelId="{50A6CEA2-86F1-4722-985A-6F9D5399CA99}" type="presOf" srcId="{1B494AB5-192C-4CF1-9896-8B5FAC72E8D2}" destId="{56B6C9E4-E5A4-4C55-9CE3-982E076A8A92}" srcOrd="0" destOrd="0" presId="urn:microsoft.com/office/officeart/2005/8/layout/venn1"/>
    <dgm:cxn modelId="{76327311-5C1C-407F-9985-FDFA28318FE4}" type="presOf" srcId="{1B494AB5-192C-4CF1-9896-8B5FAC72E8D2}" destId="{438AAF2C-03F0-43BE-971F-3B0D8BE64114}" srcOrd="1" destOrd="0" presId="urn:microsoft.com/office/officeart/2005/8/layout/venn1"/>
    <dgm:cxn modelId="{B13A0906-3626-4F04-BDF1-1053185566C4}" srcId="{2A9C544C-298A-47D7-B7E2-9B44E1929FA2}" destId="{1B494AB5-192C-4CF1-9896-8B5FAC72E8D2}" srcOrd="0" destOrd="0" parTransId="{D6A2F51C-2F72-43A2-9DBA-BA63AFD77250}" sibTransId="{F64BD514-AE8C-4E8E-ABB2-C9760FA016FD}"/>
    <dgm:cxn modelId="{28B508A4-AB13-40BC-A02E-5B702F2071C4}" type="presOf" srcId="{031C7324-1068-46D4-A4FA-9AD773BA08DE}" destId="{793D75AC-985C-4D60-84FB-F270473A917E}" srcOrd="1" destOrd="0" presId="urn:microsoft.com/office/officeart/2005/8/layout/venn1"/>
    <dgm:cxn modelId="{FC4B59E3-664B-4216-A971-F3349A4D74B5}" type="presParOf" srcId="{211DBA2A-CAE4-412E-8D00-71F0E33653F6}" destId="{56B6C9E4-E5A4-4C55-9CE3-982E076A8A92}" srcOrd="0" destOrd="0" presId="urn:microsoft.com/office/officeart/2005/8/layout/venn1"/>
    <dgm:cxn modelId="{E35D18BE-9CC0-4ECA-BBAD-85FE0D48445C}" type="presParOf" srcId="{211DBA2A-CAE4-412E-8D00-71F0E33653F6}" destId="{438AAF2C-03F0-43BE-971F-3B0D8BE64114}" srcOrd="1" destOrd="0" presId="urn:microsoft.com/office/officeart/2005/8/layout/venn1"/>
    <dgm:cxn modelId="{318A94BF-C980-4FAF-9518-9E6398772FA3}" type="presParOf" srcId="{211DBA2A-CAE4-412E-8D00-71F0E33653F6}" destId="{3FB68C3A-E7FD-4D82-9539-95EA76337A8D}" srcOrd="2" destOrd="0" presId="urn:microsoft.com/office/officeart/2005/8/layout/venn1"/>
    <dgm:cxn modelId="{E16DA9A9-3FD5-42FB-8680-6A524E95DDBC}" type="presParOf" srcId="{211DBA2A-CAE4-412E-8D00-71F0E33653F6}" destId="{793D75AC-985C-4D60-84FB-F270473A917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CDC308-CD36-4DD6-B6B8-D6F321F086B3}">
      <dsp:nvSpPr>
        <dsp:cNvPr id="0" name=""/>
        <dsp:cNvSpPr/>
      </dsp:nvSpPr>
      <dsp:spPr>
        <a:xfrm>
          <a:off x="1692698" y="504054"/>
          <a:ext cx="895840" cy="8958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692698" y="504054"/>
        <a:ext cx="895840" cy="895840"/>
      </dsp:txXfrm>
    </dsp:sp>
    <dsp:sp modelId="{0145E060-B0F3-4718-AC07-451730BDB60B}">
      <dsp:nvSpPr>
        <dsp:cNvPr id="0" name=""/>
        <dsp:cNvSpPr/>
      </dsp:nvSpPr>
      <dsp:spPr>
        <a:xfrm rot="950682">
          <a:off x="905166" y="436603"/>
          <a:ext cx="651520" cy="6515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950682">
        <a:off x="905166" y="436603"/>
        <a:ext cx="651520" cy="651520"/>
      </dsp:txXfrm>
    </dsp:sp>
    <dsp:sp modelId="{B1FAC232-F53F-4EC8-8465-1DF492BD0478}">
      <dsp:nvSpPr>
        <dsp:cNvPr id="0" name=""/>
        <dsp:cNvSpPr/>
      </dsp:nvSpPr>
      <dsp:spPr>
        <a:xfrm rot="21221296">
          <a:off x="1386941" y="120105"/>
          <a:ext cx="638356" cy="6383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521296">
        <a:off x="1526952" y="260115"/>
        <a:ext cx="358336" cy="358336"/>
      </dsp:txXfrm>
    </dsp:sp>
    <dsp:sp modelId="{8133B1AA-1FD4-4881-9C08-3A49D5BB1407}">
      <dsp:nvSpPr>
        <dsp:cNvPr id="0" name=""/>
        <dsp:cNvSpPr/>
      </dsp:nvSpPr>
      <dsp:spPr>
        <a:xfrm>
          <a:off x="1336933" y="611276"/>
          <a:ext cx="1146675" cy="1146675"/>
        </a:xfrm>
        <a:prstGeom prst="circularArrow">
          <a:avLst>
            <a:gd name="adj1" fmla="val 4688"/>
            <a:gd name="adj2" fmla="val 299029"/>
            <a:gd name="adj3" fmla="val 2386931"/>
            <a:gd name="adj4" fmla="val 1617485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8F23A-AA7D-4126-8881-55A5F812D9A4}">
      <dsp:nvSpPr>
        <dsp:cNvPr id="0" name=""/>
        <dsp:cNvSpPr/>
      </dsp:nvSpPr>
      <dsp:spPr>
        <a:xfrm>
          <a:off x="794129" y="388069"/>
          <a:ext cx="833131" cy="8331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D4577-2B91-4913-9680-79071CBAD1AD}">
      <dsp:nvSpPr>
        <dsp:cNvPr id="0" name=""/>
        <dsp:cNvSpPr/>
      </dsp:nvSpPr>
      <dsp:spPr>
        <a:xfrm>
          <a:off x="1126771" y="-57080"/>
          <a:ext cx="898283" cy="8982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6C9E4-E5A4-4C55-9CE3-982E076A8A92}">
      <dsp:nvSpPr>
        <dsp:cNvPr id="0" name=""/>
        <dsp:cNvSpPr/>
      </dsp:nvSpPr>
      <dsp:spPr>
        <a:xfrm>
          <a:off x="307630" y="16247"/>
          <a:ext cx="3938895" cy="39388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МБОУ СОШ №49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7656" y="480727"/>
        <a:ext cx="2271074" cy="3009934"/>
      </dsp:txXfrm>
    </dsp:sp>
    <dsp:sp modelId="{3FB68C3A-E7FD-4D82-9539-95EA76337A8D}">
      <dsp:nvSpPr>
        <dsp:cNvPr id="0" name=""/>
        <dsp:cNvSpPr/>
      </dsp:nvSpPr>
      <dsp:spPr>
        <a:xfrm>
          <a:off x="3199649" y="10772"/>
          <a:ext cx="3938895" cy="3938895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учреждения среднего профессионального образования</a:t>
          </a:r>
          <a:endParaRPr lang="ru-RU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7443" y="475252"/>
        <a:ext cx="2271074" cy="300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DBD05-D2F1-49DF-BF86-6AD63D99F8C1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816F-794B-4138-B377-E36BAD1CD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65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24800" cy="444226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Региональная инновационная площадка в Свердловской области 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(Постановление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от 22.12.2016 №887-ПП)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Инновационный проект </a:t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«ПРОФИ-СТАРТ»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483768" y="5661248"/>
            <a:ext cx="5129218" cy="60960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Срок реализации 2017-2020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4968552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комплектом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Роботология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20170209_1047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75800" y="1101064"/>
            <a:ext cx="3266943" cy="2450207"/>
          </a:xfrm>
        </p:spPr>
      </p:pic>
      <p:pic>
        <p:nvPicPr>
          <p:cNvPr id="10" name="Содержимое 9" descr="20170209_102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38600" cy="3028950"/>
          </a:xfrm>
        </p:spPr>
      </p:pic>
      <p:pic>
        <p:nvPicPr>
          <p:cNvPr id="12" name="Содержимое 11" descr="20170209_10345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4038600" cy="3028950"/>
          </a:xfrm>
        </p:spPr>
      </p:pic>
      <p:pic>
        <p:nvPicPr>
          <p:cNvPr id="14" name="Рисунок 13" descr="20170209_104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364087" y="1196753"/>
            <a:ext cx="2304257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нд ПМП\группа 1\А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390525"/>
            <a:ext cx="9525000" cy="76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0500" y="2722562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Задача проекта: </a:t>
            </a:r>
          </a:p>
          <a:p>
            <a:pPr marL="0" indent="0">
              <a:buNone/>
            </a:pPr>
            <a:r>
              <a:rPr lang="ru-RU" b="1" dirty="0" smtClean="0"/>
              <a:t>   развитие молодежного предпринимательства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9885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riluck.ru/wp-content/uploads/2014/10/10691768_836476879704884_300483906_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987"/>
            <a:ext cx="8064895" cy="5228357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«Школе бизнеса»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 </a:t>
            </a:r>
            <a:r>
              <a:rPr lang="ru-RU" b="1" dirty="0">
                <a:solidFill>
                  <a:srgbClr val="C00000"/>
                </a:solidFill>
              </a:rPr>
              <a:t>сможете</a:t>
            </a:r>
            <a:r>
              <a:rPr lang="ru-RU" dirty="0">
                <a:solidFill>
                  <a:srgbClr val="C00000"/>
                </a:solidFill>
              </a:rPr>
              <a:t>: </a:t>
            </a:r>
          </a:p>
          <a:p>
            <a:r>
              <a:rPr lang="ru-RU" dirty="0" smtClean="0"/>
              <a:t>узнать </a:t>
            </a:r>
            <a:r>
              <a:rPr lang="ru-RU" dirty="0"/>
              <a:t>как реализовать свою бизнес - идею;</a:t>
            </a:r>
          </a:p>
          <a:p>
            <a:r>
              <a:rPr lang="ru-RU" dirty="0" smtClean="0"/>
              <a:t>познакомиться </a:t>
            </a:r>
            <a:r>
              <a:rPr lang="ru-RU" dirty="0"/>
              <a:t>с реальными предпринимателями города, посетить их предприятия и в реальности посмотреть на их воплощение бизнес - идеи;</a:t>
            </a:r>
          </a:p>
          <a:p>
            <a:r>
              <a:rPr lang="ru-RU" dirty="0" smtClean="0"/>
              <a:t>принять </a:t>
            </a:r>
            <a:r>
              <a:rPr lang="ru-RU" dirty="0"/>
              <a:t>участие в конкурсе бизнес – планов и стать обладателем ценного приза;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СТАТЬ </a:t>
            </a:r>
            <a:r>
              <a:rPr lang="ru-RU" b="1" dirty="0">
                <a:solidFill>
                  <a:srgbClr val="C00000"/>
                </a:solidFill>
              </a:rPr>
              <a:t>ПРЕДПРИНИМАТЕЛЕМ </a:t>
            </a:r>
            <a:r>
              <a:rPr lang="ru-RU" dirty="0"/>
              <a:t>уже в конце </a:t>
            </a:r>
            <a:r>
              <a:rPr lang="ru-RU" dirty="0" smtClean="0"/>
              <a:t>учебного </a:t>
            </a:r>
            <a:r>
              <a:rPr lang="ru-RU" dirty="0"/>
              <a:t>года!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565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предпринимательской деятельности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«Молодёжь планирует бизнес»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(Областной этап – 30.11.16)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20688"/>
            <a:ext cx="8496944" cy="1152128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Второй областной конкурс в сфере предпринимательства «Молодежь планирует бизнес» 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Содержимое 4" descr="C:\Users\User\Desktop\IMG_57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DSC02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51125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499350" cy="1282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Научное общество </a:t>
            </a:r>
            <a:b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учащихся «Техноклуб»</a:t>
            </a:r>
            <a:r>
              <a:rPr lang="ru-RU" altLang="ru-RU" sz="280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/>
            </a:r>
            <a:br>
              <a:rPr lang="ru-RU" altLang="ru-RU" sz="280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</a:br>
            <a:r>
              <a:rPr lang="ru-RU" altLang="ru-RU" sz="2800" smtClean="0">
                <a:latin typeface="Monotype Corsiva" pitchFamily="66" charset="0"/>
                <a:cs typeface="Arial" charset="0"/>
              </a:rPr>
              <a:t>Руководитель: </a:t>
            </a:r>
            <a:r>
              <a:rPr lang="ru-RU" altLang="ru-RU" sz="2800" b="1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Поздеева Светлана Наилевна</a:t>
            </a:r>
          </a:p>
        </p:txBody>
      </p:sp>
      <p:sp>
        <p:nvSpPr>
          <p:cNvPr id="17411" name="Содержимое 8"/>
          <p:cNvSpPr>
            <a:spLocks noGrp="1"/>
          </p:cNvSpPr>
          <p:nvPr>
            <p:ph sz="half" idx="2"/>
          </p:nvPr>
        </p:nvSpPr>
        <p:spPr>
          <a:xfrm>
            <a:off x="4067175" y="2060575"/>
            <a:ext cx="4884738" cy="46085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latin typeface="Arial" charset="0"/>
                <a:cs typeface="Arial" charset="0"/>
              </a:rPr>
              <a:t>I</a:t>
            </a:r>
            <a:r>
              <a:rPr lang="en-US" b="1" smtClean="0">
                <a:latin typeface="Arial" charset="0"/>
                <a:cs typeface="Arial" charset="0"/>
              </a:rPr>
              <a:t>V</a:t>
            </a:r>
            <a:r>
              <a:rPr lang="ru-RU" b="1" smtClean="0">
                <a:latin typeface="Arial" charset="0"/>
                <a:cs typeface="Arial" charset="0"/>
              </a:rPr>
              <a:t> Городская научно-практическая конференция «Достижения молодых ученых в области естественных наук, математики и информатики» </a:t>
            </a:r>
            <a:endParaRPr lang="ru-RU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Мамедова Шамси – </a:t>
            </a:r>
          </a:p>
          <a:p>
            <a:pPr marL="0" indent="0">
              <a:buFont typeface="Arial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Диплом </a:t>
            </a:r>
            <a:r>
              <a:rPr lang="en-US" altLang="ru-RU" b="1" smtClean="0">
                <a:solidFill>
                  <a:srgbClr val="C00000"/>
                </a:solidFill>
              </a:rPr>
              <a:t>III </a:t>
            </a:r>
            <a:r>
              <a:rPr lang="ru-RU" altLang="ru-RU" b="1" smtClean="0">
                <a:solidFill>
                  <a:srgbClr val="C00000"/>
                </a:solidFill>
              </a:rPr>
              <a:t>степени</a:t>
            </a:r>
          </a:p>
        </p:txBody>
      </p:sp>
      <p:pic>
        <p:nvPicPr>
          <p:cNvPr id="17412" name="Рисунок 5" descr="0_90b79_8d5c2416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0461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Объект 7" descr="C:\Users\Пользователь\AppData\Local\Microsoft\Windows\Temporary Internet Files\Content.Word\20160429_13545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6122" r="15427"/>
          <a:stretch>
            <a:fillRect/>
          </a:stretch>
        </p:blipFill>
        <p:spPr>
          <a:xfrm>
            <a:off x="684213" y="3829050"/>
            <a:ext cx="3168650" cy="3028950"/>
          </a:xfrm>
        </p:spPr>
      </p:pic>
      <p:pic>
        <p:nvPicPr>
          <p:cNvPr id="17414" name="Рисунок 8" descr="C:\Users\Пользователь\AppData\Local\Microsoft\Windows\Temporary Internet Files\Content.Word\20160429_122132.jpg"/>
          <p:cNvPicPr>
            <a:picLocks noChangeAspect="1" noChangeArrowheads="1"/>
          </p:cNvPicPr>
          <p:nvPr/>
        </p:nvPicPr>
        <p:blipFill>
          <a:blip r:embed="rId4" cstate="print"/>
          <a:srcRect l="33029" t="32288" r="20940" b="17674"/>
          <a:stretch>
            <a:fillRect/>
          </a:stretch>
        </p:blipFill>
        <p:spPr bwMode="auto">
          <a:xfrm>
            <a:off x="0" y="1916113"/>
            <a:ext cx="241141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8496944" cy="86409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«Образовательный туризм»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ЕВРАЗ НТМК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X7yQaaHPw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651870" cy="4869160"/>
          </a:xfrm>
          <a:prstGeom prst="rect">
            <a:avLst/>
          </a:prstGeom>
        </p:spPr>
      </p:pic>
      <p:pic>
        <p:nvPicPr>
          <p:cNvPr id="7" name="Рисунок 6" descr="C:\Users\User\Desktop\DSC00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4608512" cy="37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590"/>
                <a:gridCol w="403378"/>
              </a:tblGrid>
              <a:tr h="1483394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Разработка и реализация интегрированных образовательных программ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5"/>
          <p:cNvGrpSpPr/>
          <p:nvPr/>
        </p:nvGrpSpPr>
        <p:grpSpPr>
          <a:xfrm>
            <a:off x="381000" y="304800"/>
            <a:ext cx="8305800" cy="1219200"/>
            <a:chOff x="411480" y="2108200"/>
            <a:chExt cx="6522748" cy="82690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11480" y="2108200"/>
              <a:ext cx="6522748" cy="826908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51846" y="2148566"/>
              <a:ext cx="6442016" cy="74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kern="1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4800" b="1" dirty="0" smtClean="0">
                  <a:latin typeface="Times New Roman" pitchFamily="18" charset="0"/>
                  <a:cs typeface="Times New Roman" pitchFamily="18" charset="0"/>
                </a:rPr>
                <a:t>ШКОЛА - УСПО </a:t>
              </a:r>
              <a:endParaRPr lang="ru-RU" sz="4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51520" y="3429000"/>
          <a:ext cx="871296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590"/>
                <a:gridCol w="403378"/>
              </a:tblGrid>
              <a:tr h="68580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u-RU" sz="3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Организация экскурсий в УСПО, совместных конкурсов …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251520" y="4724400"/>
          <a:ext cx="871296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590"/>
                <a:gridCol w="403378"/>
              </a:tblGrid>
              <a:tr h="68580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Привлечение специалистов и студентов УСПО к работе НОУ «</a:t>
                      </a:r>
                      <a:r>
                        <a:rPr lang="ru-RU" sz="3200" baseline="0" dirty="0" err="1" smtClean="0">
                          <a:solidFill>
                            <a:schemeClr val="bg1"/>
                          </a:solidFill>
                        </a:rPr>
                        <a:t>Техноклуб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4716016" cy="2525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профориенатционной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 «Шаги в профессию»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14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764704"/>
            <a:ext cx="4183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Users\User\Desktop\DSC001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54006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DSC00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888432" cy="274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DSC00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448272" cy="202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DSC020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352928" cy="46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548680"/>
            <a:ext cx="8496944" cy="86409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Нижнетагильский  строительный техникум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52"/>
          <p:cNvPicPr/>
          <p:nvPr/>
        </p:nvPicPr>
        <p:blipFill>
          <a:blip r:embed="rId2" cstate="print"/>
          <a:srcRect l="11250"/>
          <a:stretch>
            <a:fillRect/>
          </a:stretch>
        </p:blipFill>
        <p:spPr bwMode="auto">
          <a:xfrm>
            <a:off x="467544" y="1412776"/>
            <a:ext cx="806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548680"/>
            <a:ext cx="8064896" cy="86409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Нижнетагильский  горно-металлургический колледж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560" y="620688"/>
            <a:ext cx="8875440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«Сопровождение профессионального самоопределения обучающихся через систему социального партнерства учреждений общего и профессионального образования в условиях реализации ФГОС ООО»</a:t>
            </a:r>
          </a:p>
          <a:p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0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8496944" cy="86409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err="1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Высокогорский</a:t>
            </a:r>
            <a:r>
              <a:rPr lang="ru-RU" sz="3600" b="1" i="1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 многопрофильный техникум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DSC023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5112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23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736304" cy="197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SC02317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8496944" cy="86409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Нижнетагильский медицинский колледж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Содержимое 4" descr="C:\Users\User\Desktop\DSC006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176464" cy="320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DSC006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240656" cy="32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DSC006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2327910" cy="17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 хотим жить, учиться и работать в НИЖНЕМ ТАГИЛЕ!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1" descr="DSCN9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" t="30939"/>
          <a:stretch>
            <a:fillRect/>
          </a:stretch>
        </p:blipFill>
        <p:spPr bwMode="auto">
          <a:xfrm>
            <a:off x="375918" y="2060849"/>
            <a:ext cx="8444554" cy="44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100" y="1759496"/>
            <a:ext cx="7992888" cy="1800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9992"/>
            <a:ext cx="6461760" cy="106680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F:\Логоти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68" y="332656"/>
            <a:ext cx="25021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59632" y="5229200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Нижний Тагил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39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836712"/>
            <a:ext cx="82089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Цель проекта:</a:t>
            </a: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системы взаимодействия учреждений общего и профессионального образования, способствующей профессиональному самоопределению обучающихся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876256" y="4941168"/>
            <a:ext cx="950307" cy="950307"/>
            <a:chOff x="2099528" y="106788"/>
            <a:chExt cx="950307" cy="950307"/>
          </a:xfrm>
        </p:grpSpPr>
        <p:sp>
          <p:nvSpPr>
            <p:cNvPr id="4" name=" 3"/>
            <p:cNvSpPr/>
            <p:nvPr/>
          </p:nvSpPr>
          <p:spPr>
            <a:xfrm rot="20700000">
              <a:off x="2099528" y="106788"/>
              <a:ext cx="950307" cy="95030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 4"/>
            <p:cNvSpPr/>
            <p:nvPr/>
          </p:nvSpPr>
          <p:spPr>
            <a:xfrm>
              <a:off x="2307958" y="315218"/>
              <a:ext cx="533446" cy="533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44208" y="5589240"/>
            <a:ext cx="969903" cy="969903"/>
            <a:chOff x="1556283" y="775922"/>
            <a:chExt cx="969903" cy="969903"/>
          </a:xfrm>
        </p:grpSpPr>
        <p:sp>
          <p:nvSpPr>
            <p:cNvPr id="8" name=" 3"/>
            <p:cNvSpPr/>
            <p:nvPr/>
          </p:nvSpPr>
          <p:spPr>
            <a:xfrm>
              <a:off x="1556283" y="775922"/>
              <a:ext cx="969903" cy="96990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 4"/>
            <p:cNvSpPr/>
            <p:nvPr/>
          </p:nvSpPr>
          <p:spPr>
            <a:xfrm>
              <a:off x="1800458" y="1021574"/>
              <a:ext cx="481553" cy="4785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308304" y="5524384"/>
            <a:ext cx="1333616" cy="1333616"/>
            <a:chOff x="2332206" y="1091141"/>
            <a:chExt cx="1333616" cy="1333616"/>
          </a:xfrm>
        </p:grpSpPr>
        <p:sp>
          <p:nvSpPr>
            <p:cNvPr id="11" name=" 3"/>
            <p:cNvSpPr/>
            <p:nvPr/>
          </p:nvSpPr>
          <p:spPr>
            <a:xfrm>
              <a:off x="2332206" y="1091141"/>
              <a:ext cx="1333616" cy="1333616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2600321" y="1403535"/>
              <a:ext cx="797386" cy="685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</p:spTree>
    <p:extLst>
      <p:ext uri="{BB962C8B-B14F-4D97-AF65-F5344CB8AC3E}">
        <p14:creationId xmlns="" xmlns:p14="http://schemas.microsoft.com/office/powerpoint/2010/main" val="31950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066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Создать условия, способствующие осознанию обучающимися объективных представлений о себе, как субъекте собственной деятельности и о требованиях современного общества к выпускникам.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Разработать систему повышения квалификации педагогических кадров в соответствии с темой проекта.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Создать необходимое методическое, организационное, кадровое и технологическое обеспечение процесса ранней профориентации обучающихся.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Способствовать активизации проектно-исследовательской деятельности обучающихся.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Создать условия для организации и проведения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конкурсов разного на уровне школы и города.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Отработать новые эффективные механизмы взаимодействия с социальными партнёрами по профессиональному самоопределению подростков.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6119664" y="5229200"/>
          <a:ext cx="3024336" cy="16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498080" cy="50405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КЛАСТЕРА «ШКОЛА – УСПО»</a:t>
            </a:r>
            <a:r>
              <a:rPr lang="ru-RU" sz="44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49935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5517232"/>
            <a:ext cx="7704856" cy="100811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Объединение материально-технических, организационных и кадровых  ресурсов в </a:t>
            </a:r>
            <a:r>
              <a:rPr lang="ru-RU" sz="2700" b="1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профориентационных</a:t>
            </a:r>
            <a:r>
              <a:rPr lang="ru-RU" sz="2700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целях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3457575"/>
          </a:xfrm>
        </p:spPr>
        <p:txBody>
          <a:bodyPr>
            <a:normAutofit fontScale="90000"/>
          </a:bodyPr>
          <a:lstStyle/>
          <a:p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Координационный центр по профориентационной деятельности учреждений общего и дополнительного образования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(приказ управления Администрации города Нижний Тагил от 23.12.2013г. №3356)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08388"/>
            <a:ext cx="3816350" cy="28670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9"/>
            <a:ext cx="9144000" cy="686593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1184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линии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5"/>
            <a:ext cx="74888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– 4 класс – «Учусь создавать проект»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5 - 7 класс – «Основы проектной деятельности»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 – «Проектно-исследовательская деятельность учащихся»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______________________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2 - 4 класс – «Азбука экономики»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5 - 7 класс – «Основы экономики»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8 - 9 класс – «Основы предпринимательской деятельности»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4402832" cy="21602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легоконструиро-ванию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170121_093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56868"/>
            <a:ext cx="3826768" cy="2870076"/>
          </a:xfrm>
        </p:spPr>
      </p:pic>
      <p:pic>
        <p:nvPicPr>
          <p:cNvPr id="6" name="Содержимое 5" descr="20170121_0933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832" y="3140968"/>
            <a:ext cx="3847968" cy="2885976"/>
          </a:xfrm>
        </p:spPr>
      </p:pic>
      <p:pic>
        <p:nvPicPr>
          <p:cNvPr id="7" name="Содержимое 3" descr="20170121_100057.jpg"/>
          <p:cNvPicPr>
            <a:picLocks noChangeAspect="1"/>
          </p:cNvPicPr>
          <p:nvPr/>
        </p:nvPicPr>
        <p:blipFill>
          <a:blip r:embed="rId4" cstate="print"/>
          <a:srcRect l="11530" t="26418" b="20568"/>
          <a:stretch>
            <a:fillRect/>
          </a:stretch>
        </p:blipFill>
        <p:spPr>
          <a:xfrm>
            <a:off x="4833696" y="692696"/>
            <a:ext cx="3845340" cy="20882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2233</TotalTime>
  <Words>292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Региональная инновационная площадка в Свердловской области   (Постановление Правительства СО от 22.12.2016 №887-ПП) Инновационный проект  «ПРОФИ-СТАРТ»</vt:lpstr>
      <vt:lpstr>Слайд 2</vt:lpstr>
      <vt:lpstr>Слайд 3</vt:lpstr>
      <vt:lpstr>Задачи: 1. Создать условия, способствующие осознанию обучающимися объективных представлений о себе, как субъекте собственной деятельности и о требованиях современного общества к выпускникам. 2. Разработать систему повышения квалификации педагогических кадров в соответствии с темой проекта. 3. Создать необходимое методическое, организационное, кадровое и технологическое обеспечение процесса ранней профориентации обучающихся. 4. Способствовать активизации проектно-исследовательской деятельности обучающихся. 5. Создать условия для организации и проведения профориентационных конкурсов разного на уровне школы и города. 6. Отработать новые эффективные механизмы взаимодействия с социальными партнёрами по профессиональному самоопределению подростков.</vt:lpstr>
      <vt:lpstr>СТРУКТУРА КЛАСТЕРА «ШКОЛА – УСПО» </vt:lpstr>
      <vt:lpstr>Муниципальный Координационный центр по профориентационной деятельности учреждений общего и дополнительного образования  (приказ управления Администрации города Нижний Тагил от 23.12.2013г. №3356) </vt:lpstr>
      <vt:lpstr>Слайд 7</vt:lpstr>
      <vt:lpstr>Предметные линии</vt:lpstr>
      <vt:lpstr>Занятия по легоконструиро-ванию</vt:lpstr>
      <vt:lpstr>Работа с комплектом  «Роботология»</vt:lpstr>
      <vt:lpstr>Слайд 11</vt:lpstr>
      <vt:lpstr> В «Школе бизнеса»</vt:lpstr>
      <vt:lpstr> предпринимательской деятельности «Молодёжь планирует бизнес» (Областной этап – 30.11.16) </vt:lpstr>
      <vt:lpstr>Научное общество  учащихся «Техноклуб» Руководитель: Поздеева Светлана Наилевна</vt:lpstr>
      <vt:lpstr>Слайд 15</vt:lpstr>
      <vt:lpstr>Слайд 16</vt:lpstr>
      <vt:lpstr>Реализация профориенатционной программы «Шаги в профессию»</vt:lpstr>
      <vt:lpstr>Слайд 18</vt:lpstr>
      <vt:lpstr>Слайд 19</vt:lpstr>
      <vt:lpstr>Слайд 20</vt:lpstr>
      <vt:lpstr>Слайд 21</vt:lpstr>
      <vt:lpstr>Мы хотим жить, учиться и работать в НИЖНЕМ ТАГИЛЕ!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373</cp:revision>
  <dcterms:modified xsi:type="dcterms:W3CDTF">2017-02-10T06:31:28Z</dcterms:modified>
</cp:coreProperties>
</file>