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5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8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9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7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2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1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8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4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5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0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7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66E77B-B849-4082-B308-D56A93BEAEA0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80AA82-11CE-4D53-80D8-FAA30183374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7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6;&#1088;&#1086;&#1078;&#1085;&#1072;&#1103;%20&#1082;&#1072;&#1088;&#1090;&#1072;.doc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hyperlink" Target="&#1054;&#1073;&#1097;&#1077;&#1077;%20&#1074;&#1080;&#1076;&#1077;&#1085;&#1080;&#1077;.docx" TargetMode="External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Дорожная карта по переходу к ПМО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МАОУ Гимназия № 116</a:t>
            </a:r>
          </a:p>
          <a:p>
            <a:pPr algn="r"/>
            <a:r>
              <a:rPr lang="ru-RU" dirty="0" err="1" smtClean="0"/>
              <a:t>Надеева</a:t>
            </a:r>
            <a:r>
              <a:rPr lang="ru-RU" dirty="0" smtClean="0"/>
              <a:t> Елена Павловна</a:t>
            </a:r>
          </a:p>
          <a:p>
            <a:pPr algn="r"/>
            <a:r>
              <a:rPr lang="ru-RU" dirty="0" smtClean="0"/>
              <a:t>Тропина Анастасия Владимировна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file"/>
          </p:cNvPr>
          <p:cNvSpPr/>
          <p:nvPr/>
        </p:nvSpPr>
        <p:spPr>
          <a:xfrm>
            <a:off x="924025" y="2310063"/>
            <a:ext cx="10356783" cy="192505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0" y="418744"/>
            <a:ext cx="11903560" cy="4939469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11953" r="50928" b="9174"/>
          <a:stretch/>
        </p:blipFill>
        <p:spPr>
          <a:xfrm>
            <a:off x="10118220" y="658026"/>
            <a:ext cx="712911" cy="1281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81" y="2700472"/>
            <a:ext cx="1351879" cy="1149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8242" y="4610145"/>
            <a:ext cx="2193757" cy="1586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75" y="4860306"/>
            <a:ext cx="972378" cy="9723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15625" t="10864" r="28542"/>
          <a:stretch/>
        </p:blipFill>
        <p:spPr>
          <a:xfrm>
            <a:off x="288440" y="593360"/>
            <a:ext cx="1654659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57" y="4870502"/>
            <a:ext cx="1683457" cy="14498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1" y="4860306"/>
            <a:ext cx="1908196" cy="1399344"/>
          </a:xfrm>
          <a:prstGeom prst="rect">
            <a:avLst/>
          </a:prstGeom>
        </p:spPr>
      </p:pic>
      <p:sp>
        <p:nvSpPr>
          <p:cNvPr id="2" name="Скругленный прямоугольник 1">
            <a:hlinkClick r:id="rId10" action="ppaction://hlinkfile"/>
          </p:cNvPr>
          <p:cNvSpPr/>
          <p:nvPr/>
        </p:nvSpPr>
        <p:spPr>
          <a:xfrm>
            <a:off x="9930214" y="2204815"/>
            <a:ext cx="1734796" cy="29055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38950" y="2607131"/>
            <a:ext cx="11592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/>
                <a:solidFill>
                  <a:srgbClr val="00C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5а,б</a:t>
            </a:r>
            <a:r>
              <a:rPr lang="ru-RU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→</a:t>
            </a:r>
            <a:r>
              <a:rPr lang="ru-RU" b="1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5-7</a:t>
            </a:r>
            <a:endParaRPr lang="ru-RU" b="1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58684" y="2700472"/>
            <a:ext cx="564023" cy="27599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9400" y="1231900"/>
            <a:ext cx="116459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71257" y="4557850"/>
            <a:ext cx="2554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Условий – 13</a:t>
            </a:r>
          </a:p>
          <a:p>
            <a:r>
              <a:rPr lang="ru-RU" sz="24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Выполнено – 7</a:t>
            </a:r>
          </a:p>
          <a:p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процессе – 5</a:t>
            </a:r>
          </a:p>
          <a:p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выполнено - 1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653" t="11975" r="42222" b="4074"/>
          <a:stretch/>
        </p:blipFill>
        <p:spPr>
          <a:xfrm>
            <a:off x="673100" y="514110"/>
            <a:ext cx="3750553" cy="534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514" t="12099" r="42153" b="3827"/>
          <a:stretch/>
        </p:blipFill>
        <p:spPr>
          <a:xfrm>
            <a:off x="4974346" y="514110"/>
            <a:ext cx="3768599" cy="534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49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33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Ретро</vt:lpstr>
      <vt:lpstr>Дорожная карта по переходу к ПМО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карта по переходу к ПМО</dc:title>
  <dc:creator>Учитель</dc:creator>
  <cp:lastModifiedBy>Учитель</cp:lastModifiedBy>
  <cp:revision>9</cp:revision>
  <dcterms:created xsi:type="dcterms:W3CDTF">2020-08-26T09:43:14Z</dcterms:created>
  <dcterms:modified xsi:type="dcterms:W3CDTF">2020-08-27T05:57:14Z</dcterms:modified>
</cp:coreProperties>
</file>