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F96E3-9770-443F-BE29-4F278093A20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2CF08E-A9F0-4E36-BCF6-8D7567463111}">
      <dgm:prSet/>
      <dgm:spPr/>
      <dgm:t>
        <a:bodyPr/>
        <a:lstStyle/>
        <a:p>
          <a:endParaRPr lang="ru-RU" dirty="0"/>
        </a:p>
      </dgm:t>
    </dgm:pt>
    <dgm:pt modelId="{D7664B7B-CA44-47E5-8979-FDEEA5ADBC7C}" type="parTrans" cxnId="{34E88D8C-4D92-4F30-B673-1AB6A8EF6639}">
      <dgm:prSet/>
      <dgm:spPr/>
      <dgm:t>
        <a:bodyPr/>
        <a:lstStyle/>
        <a:p>
          <a:endParaRPr lang="ru-RU"/>
        </a:p>
      </dgm:t>
    </dgm:pt>
    <dgm:pt modelId="{3FEEB9DB-EDA8-4CBC-983F-F232C4EA11F8}" type="sibTrans" cxnId="{34E88D8C-4D92-4F30-B673-1AB6A8EF6639}">
      <dgm:prSet/>
      <dgm:spPr/>
      <dgm:t>
        <a:bodyPr/>
        <a:lstStyle/>
        <a:p>
          <a:endParaRPr lang="ru-RU"/>
        </a:p>
      </dgm:t>
    </dgm:pt>
    <dgm:pt modelId="{0F7F52B0-9F3F-4BD9-B49B-8B1A84D5B7BD}">
      <dgm:prSet/>
      <dgm:spPr/>
      <dgm:t>
        <a:bodyPr/>
        <a:lstStyle/>
        <a:p>
          <a:r>
            <a:rPr lang="ru-RU" dirty="0" smtClean="0"/>
            <a:t>Программа развития «Школа инженерного мышления» на 2021-2025 гг.</a:t>
          </a:r>
          <a:endParaRPr lang="ru-RU" dirty="0"/>
        </a:p>
      </dgm:t>
    </dgm:pt>
    <dgm:pt modelId="{0A1C30D8-206C-460C-B4B3-DA06DA83CB90}" type="parTrans" cxnId="{561BE2EA-8338-409C-99EB-ED7E1F0C692A}">
      <dgm:prSet/>
      <dgm:spPr/>
      <dgm:t>
        <a:bodyPr/>
        <a:lstStyle/>
        <a:p>
          <a:endParaRPr lang="ru-RU"/>
        </a:p>
      </dgm:t>
    </dgm:pt>
    <dgm:pt modelId="{363FCAD9-4A65-4D77-8E9A-49EF3E1D3805}" type="sibTrans" cxnId="{561BE2EA-8338-409C-99EB-ED7E1F0C692A}">
      <dgm:prSet/>
      <dgm:spPr/>
      <dgm:t>
        <a:bodyPr/>
        <a:lstStyle/>
        <a:p>
          <a:endParaRPr lang="ru-RU"/>
        </a:p>
      </dgm:t>
    </dgm:pt>
    <dgm:pt modelId="{8B9CE413-F310-4D69-8599-33EBF963D29A}">
      <dgm:prSet/>
      <dgm:spPr/>
      <dgm:t>
        <a:bodyPr/>
        <a:lstStyle/>
        <a:p>
          <a:r>
            <a:rPr lang="ru-RU" dirty="0" smtClean="0"/>
            <a:t>Инновационная программа «Цифровая трансформация традиционного обучения: </a:t>
          </a:r>
          <a:r>
            <a:rPr lang="ru-RU" dirty="0" err="1" smtClean="0"/>
            <a:t>EdTech</a:t>
          </a:r>
          <a:r>
            <a:rPr lang="ru-RU" dirty="0" smtClean="0"/>
            <a:t> в школе» до 2023 г. </a:t>
          </a:r>
          <a:endParaRPr lang="ru-RU" dirty="0"/>
        </a:p>
      </dgm:t>
    </dgm:pt>
    <dgm:pt modelId="{86748CD6-0219-46BE-B173-244A5673763F}" type="parTrans" cxnId="{9F6E62AF-E460-4F09-A0D2-73E97DE4CB01}">
      <dgm:prSet/>
      <dgm:spPr/>
      <dgm:t>
        <a:bodyPr/>
        <a:lstStyle/>
        <a:p>
          <a:endParaRPr lang="ru-RU"/>
        </a:p>
      </dgm:t>
    </dgm:pt>
    <dgm:pt modelId="{92292375-261D-4024-9656-D53F83A1E8FC}" type="sibTrans" cxnId="{9F6E62AF-E460-4F09-A0D2-73E97DE4CB01}">
      <dgm:prSet/>
      <dgm:spPr/>
      <dgm:t>
        <a:bodyPr/>
        <a:lstStyle/>
        <a:p>
          <a:endParaRPr lang="ru-RU"/>
        </a:p>
      </dgm:t>
    </dgm:pt>
    <dgm:pt modelId="{F7688111-FF7E-45B4-9D29-A0677DFFCA08}" type="pres">
      <dgm:prSet presAssocID="{550F96E3-9770-443F-BE29-4F278093A207}" presName="rootnode" presStyleCnt="0">
        <dgm:presLayoutVars>
          <dgm:chMax/>
          <dgm:chPref/>
          <dgm:dir/>
          <dgm:animLvl val="lvl"/>
        </dgm:presLayoutVars>
      </dgm:prSet>
      <dgm:spPr/>
    </dgm:pt>
    <dgm:pt modelId="{30919D3A-F194-4638-B471-F31E180932BA}" type="pres">
      <dgm:prSet presAssocID="{0F7F52B0-9F3F-4BD9-B49B-8B1A84D5B7BD}" presName="composite" presStyleCnt="0"/>
      <dgm:spPr/>
    </dgm:pt>
    <dgm:pt modelId="{6BED796D-BD26-42BC-A2AF-969C8D71D0D3}" type="pres">
      <dgm:prSet presAssocID="{0F7F52B0-9F3F-4BD9-B49B-8B1A84D5B7BD}" presName="LShape" presStyleLbl="alignNode1" presStyleIdx="0" presStyleCnt="5"/>
      <dgm:spPr/>
    </dgm:pt>
    <dgm:pt modelId="{45830EC8-D4E9-48D3-A7E0-F91DC39E48CE}" type="pres">
      <dgm:prSet presAssocID="{0F7F52B0-9F3F-4BD9-B49B-8B1A84D5B7B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2F0AE-A00A-4DED-8F26-2BC8090BCDB6}" type="pres">
      <dgm:prSet presAssocID="{0F7F52B0-9F3F-4BD9-B49B-8B1A84D5B7BD}" presName="Triangle" presStyleLbl="alignNode1" presStyleIdx="1" presStyleCnt="5"/>
      <dgm:spPr/>
    </dgm:pt>
    <dgm:pt modelId="{12FE8A1C-2922-4839-9792-0B3B9AA0CB29}" type="pres">
      <dgm:prSet presAssocID="{363FCAD9-4A65-4D77-8E9A-49EF3E1D3805}" presName="sibTrans" presStyleCnt="0"/>
      <dgm:spPr/>
    </dgm:pt>
    <dgm:pt modelId="{FA1FD21E-A568-47F4-8C5F-3E16E3A444B6}" type="pres">
      <dgm:prSet presAssocID="{363FCAD9-4A65-4D77-8E9A-49EF3E1D3805}" presName="space" presStyleCnt="0"/>
      <dgm:spPr/>
    </dgm:pt>
    <dgm:pt modelId="{5431E169-4AE9-4898-8673-3F5326C6DB3A}" type="pres">
      <dgm:prSet presAssocID="{2D2CF08E-A9F0-4E36-BCF6-8D7567463111}" presName="composite" presStyleCnt="0"/>
      <dgm:spPr/>
    </dgm:pt>
    <dgm:pt modelId="{11D908A5-70A1-4D68-8B30-EC2B3550D101}" type="pres">
      <dgm:prSet presAssocID="{2D2CF08E-A9F0-4E36-BCF6-8D7567463111}" presName="LShape" presStyleLbl="alignNode1" presStyleIdx="2" presStyleCnt="5"/>
      <dgm:spPr/>
    </dgm:pt>
    <dgm:pt modelId="{9F92C7BC-1D7D-4D01-9BD0-BC8C5236687F}" type="pres">
      <dgm:prSet presAssocID="{2D2CF08E-A9F0-4E36-BCF6-8D756746311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286BF-38FC-46E4-B21F-6147E1073FAE}" type="pres">
      <dgm:prSet presAssocID="{2D2CF08E-A9F0-4E36-BCF6-8D7567463111}" presName="Triangle" presStyleLbl="alignNode1" presStyleIdx="3" presStyleCnt="5"/>
      <dgm:spPr/>
    </dgm:pt>
    <dgm:pt modelId="{54CCDCAA-E475-425D-B9BD-8EE5A6B454EA}" type="pres">
      <dgm:prSet presAssocID="{3FEEB9DB-EDA8-4CBC-983F-F232C4EA11F8}" presName="sibTrans" presStyleCnt="0"/>
      <dgm:spPr/>
    </dgm:pt>
    <dgm:pt modelId="{96BFDC46-70BD-4F06-86FD-41FDB1D7AF00}" type="pres">
      <dgm:prSet presAssocID="{3FEEB9DB-EDA8-4CBC-983F-F232C4EA11F8}" presName="space" presStyleCnt="0"/>
      <dgm:spPr/>
    </dgm:pt>
    <dgm:pt modelId="{0840705A-A917-48DD-99DA-01ECF592BA8B}" type="pres">
      <dgm:prSet presAssocID="{8B9CE413-F310-4D69-8599-33EBF963D29A}" presName="composite" presStyleCnt="0"/>
      <dgm:spPr/>
    </dgm:pt>
    <dgm:pt modelId="{1FD3995E-D605-44B5-8668-6B38C142A541}" type="pres">
      <dgm:prSet presAssocID="{8B9CE413-F310-4D69-8599-33EBF963D29A}" presName="LShape" presStyleLbl="alignNode1" presStyleIdx="4" presStyleCnt="5"/>
      <dgm:spPr/>
    </dgm:pt>
    <dgm:pt modelId="{1687C321-68AA-4DA4-930F-F35988F558F4}" type="pres">
      <dgm:prSet presAssocID="{8B9CE413-F310-4D69-8599-33EBF963D29A}" presName="ParentText" presStyleLbl="revTx" presStyleIdx="2" presStyleCnt="3" custLinFactX="-20188" custLinFactNeighborX="-100000" custLinFactNeighborY="36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64174-C5FA-4AAB-8198-5B5CC26C6F19}" type="presOf" srcId="{2D2CF08E-A9F0-4E36-BCF6-8D7567463111}" destId="{9F92C7BC-1D7D-4D01-9BD0-BC8C5236687F}" srcOrd="0" destOrd="0" presId="urn:microsoft.com/office/officeart/2009/3/layout/StepUpProcess"/>
    <dgm:cxn modelId="{4041CB79-4F44-4D9D-8947-DE0C7D7CBC6F}" type="presOf" srcId="{0F7F52B0-9F3F-4BD9-B49B-8B1A84D5B7BD}" destId="{45830EC8-D4E9-48D3-A7E0-F91DC39E48CE}" srcOrd="0" destOrd="0" presId="urn:microsoft.com/office/officeart/2009/3/layout/StepUpProcess"/>
    <dgm:cxn modelId="{34E88D8C-4D92-4F30-B673-1AB6A8EF6639}" srcId="{550F96E3-9770-443F-BE29-4F278093A207}" destId="{2D2CF08E-A9F0-4E36-BCF6-8D7567463111}" srcOrd="1" destOrd="0" parTransId="{D7664B7B-CA44-47E5-8979-FDEEA5ADBC7C}" sibTransId="{3FEEB9DB-EDA8-4CBC-983F-F232C4EA11F8}"/>
    <dgm:cxn modelId="{9F6E62AF-E460-4F09-A0D2-73E97DE4CB01}" srcId="{550F96E3-9770-443F-BE29-4F278093A207}" destId="{8B9CE413-F310-4D69-8599-33EBF963D29A}" srcOrd="2" destOrd="0" parTransId="{86748CD6-0219-46BE-B173-244A5673763F}" sibTransId="{92292375-261D-4024-9656-D53F83A1E8FC}"/>
    <dgm:cxn modelId="{561BE2EA-8338-409C-99EB-ED7E1F0C692A}" srcId="{550F96E3-9770-443F-BE29-4F278093A207}" destId="{0F7F52B0-9F3F-4BD9-B49B-8B1A84D5B7BD}" srcOrd="0" destOrd="0" parTransId="{0A1C30D8-206C-460C-B4B3-DA06DA83CB90}" sibTransId="{363FCAD9-4A65-4D77-8E9A-49EF3E1D3805}"/>
    <dgm:cxn modelId="{F2619F6D-ECBF-48BE-8EEB-AD641D132F7C}" type="presOf" srcId="{550F96E3-9770-443F-BE29-4F278093A207}" destId="{F7688111-FF7E-45B4-9D29-A0677DFFCA08}" srcOrd="0" destOrd="0" presId="urn:microsoft.com/office/officeart/2009/3/layout/StepUpProcess"/>
    <dgm:cxn modelId="{C716F34D-3F77-4144-92B0-79F3E3537F9C}" type="presOf" srcId="{8B9CE413-F310-4D69-8599-33EBF963D29A}" destId="{1687C321-68AA-4DA4-930F-F35988F558F4}" srcOrd="0" destOrd="0" presId="urn:microsoft.com/office/officeart/2009/3/layout/StepUpProcess"/>
    <dgm:cxn modelId="{CA9BA548-7AAE-4D27-A63B-FFD2F5EEC038}" type="presParOf" srcId="{F7688111-FF7E-45B4-9D29-A0677DFFCA08}" destId="{30919D3A-F194-4638-B471-F31E180932BA}" srcOrd="0" destOrd="0" presId="urn:microsoft.com/office/officeart/2009/3/layout/StepUpProcess"/>
    <dgm:cxn modelId="{83A1ACA3-25AC-41FC-A931-C87F98385E12}" type="presParOf" srcId="{30919D3A-F194-4638-B471-F31E180932BA}" destId="{6BED796D-BD26-42BC-A2AF-969C8D71D0D3}" srcOrd="0" destOrd="0" presId="urn:microsoft.com/office/officeart/2009/3/layout/StepUpProcess"/>
    <dgm:cxn modelId="{186F3947-D6C3-4F05-AFE7-FA25A550EB3B}" type="presParOf" srcId="{30919D3A-F194-4638-B471-F31E180932BA}" destId="{45830EC8-D4E9-48D3-A7E0-F91DC39E48CE}" srcOrd="1" destOrd="0" presId="urn:microsoft.com/office/officeart/2009/3/layout/StepUpProcess"/>
    <dgm:cxn modelId="{439C783B-B434-4D0A-9D5B-572AEE96732F}" type="presParOf" srcId="{30919D3A-F194-4638-B471-F31E180932BA}" destId="{FAD2F0AE-A00A-4DED-8F26-2BC8090BCDB6}" srcOrd="2" destOrd="0" presId="urn:microsoft.com/office/officeart/2009/3/layout/StepUpProcess"/>
    <dgm:cxn modelId="{C06F8230-41A5-4E0F-9292-A6F5062D0512}" type="presParOf" srcId="{F7688111-FF7E-45B4-9D29-A0677DFFCA08}" destId="{12FE8A1C-2922-4839-9792-0B3B9AA0CB29}" srcOrd="1" destOrd="0" presId="urn:microsoft.com/office/officeart/2009/3/layout/StepUpProcess"/>
    <dgm:cxn modelId="{011966C4-AC1C-453F-9341-0DC1435F480E}" type="presParOf" srcId="{12FE8A1C-2922-4839-9792-0B3B9AA0CB29}" destId="{FA1FD21E-A568-47F4-8C5F-3E16E3A444B6}" srcOrd="0" destOrd="0" presId="urn:microsoft.com/office/officeart/2009/3/layout/StepUpProcess"/>
    <dgm:cxn modelId="{C5EDE41C-B010-4A21-8389-F301C5662491}" type="presParOf" srcId="{F7688111-FF7E-45B4-9D29-A0677DFFCA08}" destId="{5431E169-4AE9-4898-8673-3F5326C6DB3A}" srcOrd="2" destOrd="0" presId="urn:microsoft.com/office/officeart/2009/3/layout/StepUpProcess"/>
    <dgm:cxn modelId="{46C7F435-8014-474B-AD87-13E707CB489A}" type="presParOf" srcId="{5431E169-4AE9-4898-8673-3F5326C6DB3A}" destId="{11D908A5-70A1-4D68-8B30-EC2B3550D101}" srcOrd="0" destOrd="0" presId="urn:microsoft.com/office/officeart/2009/3/layout/StepUpProcess"/>
    <dgm:cxn modelId="{B457118E-E9DF-4E79-A50B-76E37FCFAF1B}" type="presParOf" srcId="{5431E169-4AE9-4898-8673-3F5326C6DB3A}" destId="{9F92C7BC-1D7D-4D01-9BD0-BC8C5236687F}" srcOrd="1" destOrd="0" presId="urn:microsoft.com/office/officeart/2009/3/layout/StepUpProcess"/>
    <dgm:cxn modelId="{864142F8-4DC6-4C0A-A99D-86205A9A174C}" type="presParOf" srcId="{5431E169-4AE9-4898-8673-3F5326C6DB3A}" destId="{B72286BF-38FC-46E4-B21F-6147E1073FAE}" srcOrd="2" destOrd="0" presId="urn:microsoft.com/office/officeart/2009/3/layout/StepUpProcess"/>
    <dgm:cxn modelId="{AD476615-E93B-4E85-BC01-86B48640FBAB}" type="presParOf" srcId="{F7688111-FF7E-45B4-9D29-A0677DFFCA08}" destId="{54CCDCAA-E475-425D-B9BD-8EE5A6B454EA}" srcOrd="3" destOrd="0" presId="urn:microsoft.com/office/officeart/2009/3/layout/StepUpProcess"/>
    <dgm:cxn modelId="{1CAB7837-05D6-41FB-B0B1-53E57BFF565E}" type="presParOf" srcId="{54CCDCAA-E475-425D-B9BD-8EE5A6B454EA}" destId="{96BFDC46-70BD-4F06-86FD-41FDB1D7AF00}" srcOrd="0" destOrd="0" presId="urn:microsoft.com/office/officeart/2009/3/layout/StepUpProcess"/>
    <dgm:cxn modelId="{559FDB20-AE1D-461C-8CD0-F9CED398B4AF}" type="presParOf" srcId="{F7688111-FF7E-45B4-9D29-A0677DFFCA08}" destId="{0840705A-A917-48DD-99DA-01ECF592BA8B}" srcOrd="4" destOrd="0" presId="urn:microsoft.com/office/officeart/2009/3/layout/StepUpProcess"/>
    <dgm:cxn modelId="{EDFCAA04-7D20-44F8-89F8-FB2068706F72}" type="presParOf" srcId="{0840705A-A917-48DD-99DA-01ECF592BA8B}" destId="{1FD3995E-D605-44B5-8668-6B38C142A541}" srcOrd="0" destOrd="0" presId="urn:microsoft.com/office/officeart/2009/3/layout/StepUpProcess"/>
    <dgm:cxn modelId="{BD142AB4-0B11-463A-AC79-2322BBF9287F}" type="presParOf" srcId="{0840705A-A917-48DD-99DA-01ECF592BA8B}" destId="{1687C321-68AA-4DA4-930F-F35988F558F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D796D-BD26-42BC-A2AF-969C8D71D0D3}">
      <dsp:nvSpPr>
        <dsp:cNvPr id="0" name=""/>
        <dsp:cNvSpPr/>
      </dsp:nvSpPr>
      <dsp:spPr>
        <a:xfrm rot="5400000">
          <a:off x="688039" y="1537332"/>
          <a:ext cx="2071475" cy="34468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0EC8-D4E9-48D3-A7E0-F91DC39E48CE}">
      <dsp:nvSpPr>
        <dsp:cNvPr id="0" name=""/>
        <dsp:cNvSpPr/>
      </dsp:nvSpPr>
      <dsp:spPr>
        <a:xfrm>
          <a:off x="342258" y="2567210"/>
          <a:ext cx="3111871" cy="272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Программа развития «Школа инженерного мышления» на 2021-2025 гг.</a:t>
          </a:r>
          <a:endParaRPr lang="ru-RU" sz="2500" kern="1200" dirty="0"/>
        </a:p>
      </dsp:txBody>
      <dsp:txXfrm>
        <a:off x="342258" y="2567210"/>
        <a:ext cx="3111871" cy="2727737"/>
      </dsp:txXfrm>
    </dsp:sp>
    <dsp:sp modelId="{FAD2F0AE-A00A-4DED-8F26-2BC8090BCDB6}">
      <dsp:nvSpPr>
        <dsp:cNvPr id="0" name=""/>
        <dsp:cNvSpPr/>
      </dsp:nvSpPr>
      <dsp:spPr>
        <a:xfrm>
          <a:off x="2866984" y="1283568"/>
          <a:ext cx="587145" cy="58714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908A5-70A1-4D68-8B30-EC2B3550D101}">
      <dsp:nvSpPr>
        <dsp:cNvPr id="0" name=""/>
        <dsp:cNvSpPr/>
      </dsp:nvSpPr>
      <dsp:spPr>
        <a:xfrm rot="5400000">
          <a:off x="4497577" y="594658"/>
          <a:ext cx="2071475" cy="344688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2C7BC-1D7D-4D01-9BD0-BC8C5236687F}">
      <dsp:nvSpPr>
        <dsp:cNvPr id="0" name=""/>
        <dsp:cNvSpPr/>
      </dsp:nvSpPr>
      <dsp:spPr>
        <a:xfrm>
          <a:off x="4151796" y="1624536"/>
          <a:ext cx="3111871" cy="272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4151796" y="1624536"/>
        <a:ext cx="3111871" cy="2727737"/>
      </dsp:txXfrm>
    </dsp:sp>
    <dsp:sp modelId="{B72286BF-38FC-46E4-B21F-6147E1073FAE}">
      <dsp:nvSpPr>
        <dsp:cNvPr id="0" name=""/>
        <dsp:cNvSpPr/>
      </dsp:nvSpPr>
      <dsp:spPr>
        <a:xfrm>
          <a:off x="6676522" y="340894"/>
          <a:ext cx="587145" cy="58714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3995E-D605-44B5-8668-6B38C142A541}">
      <dsp:nvSpPr>
        <dsp:cNvPr id="0" name=""/>
        <dsp:cNvSpPr/>
      </dsp:nvSpPr>
      <dsp:spPr>
        <a:xfrm rot="5400000">
          <a:off x="8307115" y="-348015"/>
          <a:ext cx="2071475" cy="344688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7C321-68AA-4DA4-930F-F35988F558F4}">
      <dsp:nvSpPr>
        <dsp:cNvPr id="0" name=""/>
        <dsp:cNvSpPr/>
      </dsp:nvSpPr>
      <dsp:spPr>
        <a:xfrm>
          <a:off x="4221239" y="1664420"/>
          <a:ext cx="3111871" cy="272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Инновационная программа «Цифровая трансформация традиционного обучения: </a:t>
          </a:r>
          <a:r>
            <a:rPr lang="ru-RU" sz="2500" kern="1200" dirty="0" err="1" smtClean="0"/>
            <a:t>EdTech</a:t>
          </a:r>
          <a:r>
            <a:rPr lang="ru-RU" sz="2500" kern="1200" dirty="0" smtClean="0"/>
            <a:t> в школе» до 2023 г. </a:t>
          </a:r>
          <a:endParaRPr lang="ru-RU" sz="2500" kern="1200" dirty="0"/>
        </a:p>
      </dsp:txBody>
      <dsp:txXfrm>
        <a:off x="4221239" y="1664420"/>
        <a:ext cx="3111871" cy="2727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915A-A995-443E-892F-BBE0CC8AA391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1741" y="1972755"/>
            <a:ext cx="6780509" cy="2387600"/>
          </a:xfrm>
        </p:spPr>
        <p:txBody>
          <a:bodyPr>
            <a:noAutofit/>
          </a:bodyPr>
          <a:lstStyle/>
          <a:p>
            <a:r>
              <a:rPr lang="ru-RU" sz="7200" b="1" dirty="0"/>
              <a:t>Школьный </a:t>
            </a:r>
            <a:r>
              <a:rPr lang="ru-RU" sz="7200" b="1" dirty="0" err="1"/>
              <a:t>кванториум</a:t>
            </a:r>
            <a:r>
              <a:rPr lang="ru-RU" sz="7200" b="1" dirty="0"/>
              <a:t> «</a:t>
            </a:r>
            <a:r>
              <a:rPr lang="ru-RU" sz="7200" b="1" dirty="0" err="1"/>
              <a:t>Технокласс</a:t>
            </a:r>
            <a:r>
              <a:rPr lang="ru-RU" sz="7200" b="1" dirty="0"/>
              <a:t>»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272" y="4452430"/>
            <a:ext cx="5062728" cy="1655762"/>
          </a:xfrm>
        </p:spPr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6322761"/>
              </p:ext>
            </p:extLst>
          </p:nvPr>
        </p:nvGraphicFramePr>
        <p:xfrm>
          <a:off x="674175" y="719666"/>
          <a:ext cx="11073539" cy="563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97132" y="1501761"/>
            <a:ext cx="2213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Школьный </a:t>
            </a:r>
            <a:r>
              <a:rPr lang="ru-RU" sz="2800" dirty="0" err="1"/>
              <a:t>кванториум</a:t>
            </a:r>
            <a:r>
              <a:rPr lang="ru-RU" sz="2800" dirty="0"/>
              <a:t> «</a:t>
            </a:r>
            <a:r>
              <a:rPr lang="ru-RU" sz="2800" dirty="0" err="1"/>
              <a:t>Технокласс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416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960" y="37653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Проект «Школьный </a:t>
            </a:r>
            <a:r>
              <a:rPr lang="ru-RU" sz="3600" b="1" dirty="0" err="1"/>
              <a:t>кванториум</a:t>
            </a:r>
            <a:r>
              <a:rPr lang="ru-RU" sz="3600" b="1" dirty="0"/>
              <a:t> «</a:t>
            </a:r>
            <a:r>
              <a:rPr lang="ru-RU" sz="3600" b="1" dirty="0" err="1"/>
              <a:t>Технокласс</a:t>
            </a:r>
            <a:r>
              <a:rPr lang="ru-RU" sz="3600" b="1" dirty="0"/>
              <a:t>» </a:t>
            </a:r>
            <a:r>
              <a:rPr lang="ru-RU" sz="3600" b="1" dirty="0" smtClean="0"/>
              <a:t>обеспечит</a:t>
            </a:r>
            <a:endParaRPr lang="ru-RU" sz="3600" b="1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94103" y="1841101"/>
            <a:ext cx="6061075" cy="555625"/>
            <a:chOff x="1248" y="2030"/>
            <a:chExt cx="3818" cy="350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856" y="2069"/>
              <a:ext cx="32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создание в школе цифровой системы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706469" y="3108545"/>
            <a:ext cx="5105400" cy="555625"/>
            <a:chOff x="1248" y="2640"/>
            <a:chExt cx="3216" cy="35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481952" y="2874565"/>
            <a:ext cx="7087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эффективную реализацию </a:t>
            </a:r>
            <a:r>
              <a:rPr lang="ru-RU" sz="2400" dirty="0"/>
              <a:t>творческих возможностей учащихся</a:t>
            </a:r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2782669" y="4117445"/>
            <a:ext cx="7046913" cy="555625"/>
            <a:chOff x="1248" y="3230"/>
            <a:chExt cx="4439" cy="350"/>
          </a:xfrm>
        </p:grpSpPr>
        <p:sp>
          <p:nvSpPr>
            <p:cNvPr id="1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gray">
            <a:xfrm>
              <a:off x="1808" y="3263"/>
              <a:ext cx="38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формирование </a:t>
              </a:r>
              <a:r>
                <a:rPr lang="ru-RU" sz="2400" dirty="0">
                  <a:solidFill>
                    <a:srgbClr val="000000"/>
                  </a:solidFill>
                </a:rPr>
                <a:t>навыков и ценностей XXI века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9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Кадры решают всё!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 </a:t>
            </a:r>
            <a:r>
              <a:rPr lang="ru-RU" dirty="0"/>
              <a:t>для педагогов в </a:t>
            </a:r>
            <a:r>
              <a:rPr lang="ru-RU" dirty="0" smtClean="0"/>
              <a:t>Уральской научно-технической творческой мастерской </a:t>
            </a:r>
            <a:r>
              <a:rPr lang="ru-RU" dirty="0"/>
              <a:t>"</a:t>
            </a:r>
            <a:r>
              <a:rPr lang="ru-RU" dirty="0" smtClean="0"/>
              <a:t>M_LABS«</a:t>
            </a:r>
          </a:p>
          <a:p>
            <a:r>
              <a:rPr lang="ru-RU" dirty="0" smtClean="0"/>
              <a:t>Педагоги-участники проекта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72" y="3324030"/>
            <a:ext cx="1818076" cy="213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38" y="3221307"/>
            <a:ext cx="1639177" cy="246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41" y="3179857"/>
            <a:ext cx="2137690" cy="242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289" y="5687878"/>
            <a:ext cx="245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Вахмянина</a:t>
            </a:r>
            <a:r>
              <a:rPr lang="ru-RU" sz="1400" b="1" dirty="0" smtClean="0"/>
              <a:t> Алла Юрьевна, учитель начальных классов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78910" y="5696393"/>
            <a:ext cx="2768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Керимова Светлана Спиридоновна, учитель начальных классов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66761" y="5696393"/>
            <a:ext cx="276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Фролова Наталья Леонтьевна, учитель начальных классов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63466" y="5670563"/>
            <a:ext cx="276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Лавриненко Артем Андреевич, учитель технологии</a:t>
            </a:r>
            <a:endParaRPr lang="ru-RU" sz="1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09" y="3221307"/>
            <a:ext cx="2218948" cy="221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Материально-техническое оснащение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Zavuch1\Desktop\конкурс фгос\Конкурсные материалы МАОУ СОШ № 102\3. Фотоматериалы Кванториум «Технокласс»\Кванториум Техноклас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b="17325"/>
          <a:stretch/>
        </p:blipFill>
        <p:spPr bwMode="auto">
          <a:xfrm>
            <a:off x="937647" y="1402593"/>
            <a:ext cx="9973159" cy="47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8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114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Школьный кванториум «Технокласс»</vt:lpstr>
      <vt:lpstr>Презентация PowerPoint</vt:lpstr>
      <vt:lpstr>Презентация PowerPoint</vt:lpstr>
      <vt:lpstr>Кадры решают всё!</vt:lpstr>
      <vt:lpstr>Материально-техническое оснащение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Zavuch1</cp:lastModifiedBy>
  <cp:revision>6</cp:revision>
  <dcterms:created xsi:type="dcterms:W3CDTF">2020-01-15T14:04:12Z</dcterms:created>
  <dcterms:modified xsi:type="dcterms:W3CDTF">2021-05-14T06:36:05Z</dcterms:modified>
</cp:coreProperties>
</file>