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58" r:id="rId5"/>
    <p:sldId id="267" r:id="rId6"/>
    <p:sldId id="274" r:id="rId7"/>
    <p:sldId id="260" r:id="rId8"/>
    <p:sldId id="269" r:id="rId9"/>
    <p:sldId id="270" r:id="rId10"/>
    <p:sldId id="265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B1457E-B0AF-4203-84AE-E87042BA5164}" type="doc">
      <dgm:prSet loTypeId="urn:microsoft.com/office/officeart/2005/8/layout/v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A630C54-4B84-4C20-B01B-EDEF2BCB969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cap="all" baseline="0" dirty="0" smtClean="0"/>
            <a:t>Проблема</a:t>
          </a:r>
        </a:p>
        <a:p>
          <a:pPr>
            <a:spcAft>
              <a:spcPts val="0"/>
            </a:spcAft>
          </a:pPr>
          <a:r>
            <a:rPr lang="ru-RU" sz="1600" dirty="0" smtClean="0"/>
            <a:t>Отсутствие единых подходов к оценке в системе «зачёт/незачёт» и возможностью использования этой системы оценивания образовательных результатов по ряду учебных предметов (Музыке, Физической культуре, ИЗО), курсов по выбору и видов деятельности</a:t>
          </a:r>
          <a:endParaRPr lang="ru-RU" sz="1600" b="1" cap="all" baseline="0" dirty="0" smtClean="0"/>
        </a:p>
      </dgm:t>
    </dgm:pt>
    <dgm:pt modelId="{EF908529-2867-46F4-9408-CD5E707B86B6}" type="parTrans" cxnId="{2B8C49FC-6A36-4EB3-AED3-11E3AAB7A610}">
      <dgm:prSet/>
      <dgm:spPr/>
      <dgm:t>
        <a:bodyPr/>
        <a:lstStyle/>
        <a:p>
          <a:endParaRPr lang="ru-RU"/>
        </a:p>
      </dgm:t>
    </dgm:pt>
    <dgm:pt modelId="{C19F0FF7-C300-4566-A44C-721A82908C09}" type="sibTrans" cxnId="{2B8C49FC-6A36-4EB3-AED3-11E3AAB7A610}">
      <dgm:prSet custT="1"/>
      <dgm:spPr/>
      <dgm:t>
        <a:bodyPr/>
        <a:lstStyle/>
        <a:p>
          <a:endParaRPr lang="ru-RU" sz="1600"/>
        </a:p>
      </dgm:t>
    </dgm:pt>
    <dgm:pt modelId="{2EB1EF81-E140-431F-AD08-57E591B50B71}">
      <dgm:prSet phldrT="[Текст]" custT="1"/>
      <dgm:spPr/>
      <dgm:t>
        <a:bodyPr/>
        <a:lstStyle/>
        <a:p>
          <a:pPr algn="l"/>
          <a:r>
            <a:rPr lang="ru-RU" sz="1600" b="1" cap="all" baseline="0" dirty="0" smtClean="0"/>
            <a:t>Подача заявки и присвоение статуса РИП</a:t>
          </a:r>
          <a:r>
            <a:rPr lang="ru-RU" sz="1600" dirty="0" smtClean="0"/>
            <a:t> </a:t>
          </a:r>
        </a:p>
        <a:p>
          <a:pPr algn="l"/>
          <a:r>
            <a:rPr lang="ru-RU" sz="1600" dirty="0" smtClean="0"/>
            <a:t>«Разработка и внедрение </a:t>
          </a:r>
          <a:r>
            <a:rPr lang="ru-RU" sz="1600" dirty="0" err="1" smtClean="0"/>
            <a:t>балльно</a:t>
          </a:r>
          <a:r>
            <a:rPr lang="ru-RU" sz="1600" dirty="0" smtClean="0"/>
            <a:t>-рейтинговой системы оценивания образовательных результатов как эффективный механизм реализации ВСОКО» </a:t>
          </a:r>
        </a:p>
      </dgm:t>
    </dgm:pt>
    <dgm:pt modelId="{DEEAEBFF-457D-4001-8E57-736BCB5DA745}" type="parTrans" cxnId="{10620D03-FCCF-4BD2-B958-07F1D4947B17}">
      <dgm:prSet/>
      <dgm:spPr/>
      <dgm:t>
        <a:bodyPr/>
        <a:lstStyle/>
        <a:p>
          <a:endParaRPr lang="ru-RU"/>
        </a:p>
      </dgm:t>
    </dgm:pt>
    <dgm:pt modelId="{53276507-DD8E-4B35-ABD1-7FA06C9A8407}" type="sibTrans" cxnId="{10620D03-FCCF-4BD2-B958-07F1D4947B17}">
      <dgm:prSet custT="1"/>
      <dgm:spPr/>
      <dgm:t>
        <a:bodyPr/>
        <a:lstStyle/>
        <a:p>
          <a:endParaRPr lang="ru-RU" sz="1600"/>
        </a:p>
      </dgm:t>
    </dgm:pt>
    <dgm:pt modelId="{644CF283-55EA-46DA-BE29-2A6426950AE9}">
      <dgm:prSet phldrT="[Текст]" custT="1"/>
      <dgm:spPr/>
      <dgm:t>
        <a:bodyPr/>
        <a:lstStyle/>
        <a:p>
          <a:pPr algn="l">
            <a:spcAft>
              <a:spcPts val="0"/>
            </a:spcAft>
          </a:pPr>
          <a:r>
            <a:rPr lang="ru-RU" sz="1600" b="1" cap="all" baseline="0" dirty="0" smtClean="0"/>
            <a:t>Информирование педагогического коллектива о начале его участия в инновационной деятельности в статусе РИП</a:t>
          </a:r>
        </a:p>
        <a:p>
          <a:pPr algn="l">
            <a:spcAft>
              <a:spcPts val="0"/>
            </a:spcAft>
          </a:pPr>
          <a:r>
            <a:rPr lang="ru-RU" sz="1600" b="1" cap="all" baseline="0" dirty="0" smtClean="0"/>
            <a:t>и создание инициативной группы</a:t>
          </a:r>
          <a:endParaRPr lang="ru-RU" sz="1600" b="1" cap="all" baseline="0" dirty="0"/>
        </a:p>
      </dgm:t>
    </dgm:pt>
    <dgm:pt modelId="{83C6890B-6328-401A-A526-D2B2F6B1F298}" type="parTrans" cxnId="{5411AD92-F915-4FF8-A29F-C2622ACB0241}">
      <dgm:prSet/>
      <dgm:spPr/>
      <dgm:t>
        <a:bodyPr/>
        <a:lstStyle/>
        <a:p>
          <a:endParaRPr lang="ru-RU"/>
        </a:p>
      </dgm:t>
    </dgm:pt>
    <dgm:pt modelId="{69605B67-404F-4946-A878-E50649D157D4}" type="sibTrans" cxnId="{5411AD92-F915-4FF8-A29F-C2622ACB0241}">
      <dgm:prSet/>
      <dgm:spPr/>
      <dgm:t>
        <a:bodyPr/>
        <a:lstStyle/>
        <a:p>
          <a:endParaRPr lang="ru-RU"/>
        </a:p>
      </dgm:t>
    </dgm:pt>
    <dgm:pt modelId="{ADBCAFC4-80D9-4042-AB01-FC47C0E0179C}" type="pres">
      <dgm:prSet presAssocID="{95B1457E-B0AF-4203-84AE-E87042BA516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BFCB0B-4D38-4BD2-BB2A-3E7ED187C65E}" type="pres">
      <dgm:prSet presAssocID="{95B1457E-B0AF-4203-84AE-E87042BA5164}" presName="dummyMaxCanvas" presStyleCnt="0">
        <dgm:presLayoutVars/>
      </dgm:prSet>
      <dgm:spPr/>
    </dgm:pt>
    <dgm:pt modelId="{AE068C17-184C-4EB7-AFED-C5171BB32388}" type="pres">
      <dgm:prSet presAssocID="{95B1457E-B0AF-4203-84AE-E87042BA5164}" presName="ThreeNodes_1" presStyleLbl="node1" presStyleIdx="0" presStyleCnt="3" custScaleX="110825" custScaleY="95463" custLinFactNeighborX="66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A1803B-A27D-407F-B076-EC37B6FD6106}" type="pres">
      <dgm:prSet presAssocID="{95B1457E-B0AF-4203-84AE-E87042BA5164}" presName="ThreeNodes_2" presStyleLbl="node1" presStyleIdx="1" presStyleCnt="3" custScaleX="110825" custScaleY="95463" custLinFactNeighborX="1272" custLinFactNeighborY="-6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6DC393-D140-4D69-8511-8F531729B2CB}" type="pres">
      <dgm:prSet presAssocID="{95B1457E-B0AF-4203-84AE-E87042BA5164}" presName="ThreeNodes_3" presStyleLbl="node1" presStyleIdx="2" presStyleCnt="3" custScaleX="110825" custScaleY="95463" custLinFactNeighborX="-4748" custLinFactNeighborY="-118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E91DD7-0B9A-48E3-A83B-3C343ACF4EE0}" type="pres">
      <dgm:prSet presAssocID="{95B1457E-B0AF-4203-84AE-E87042BA5164}" presName="ThreeConn_1-2" presStyleLbl="fgAccFollowNode1" presStyleIdx="0" presStyleCnt="2" custLinFactNeighborX="8643" custLinFactNeighborY="-109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B0E107-F8A9-40D6-BB38-778FC4BE8706}" type="pres">
      <dgm:prSet presAssocID="{95B1457E-B0AF-4203-84AE-E87042BA5164}" presName="ThreeConn_2-3" presStyleLbl="fgAccFollowNode1" presStyleIdx="1" presStyleCnt="2" custLinFactNeighborX="-4321" custLinFactNeighborY="-205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861A71-2311-411E-ADFF-54C244360783}" type="pres">
      <dgm:prSet presAssocID="{95B1457E-B0AF-4203-84AE-E87042BA516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2C8F8D-2D0A-4377-803D-61C6CAEC0DC4}" type="pres">
      <dgm:prSet presAssocID="{95B1457E-B0AF-4203-84AE-E87042BA516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D76B10-77D4-4832-8975-E96B863DC0B9}" type="pres">
      <dgm:prSet presAssocID="{95B1457E-B0AF-4203-84AE-E87042BA516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3BC84D9-9A7A-4E2B-83C7-BBF7FEE8F0EF}" type="presOf" srcId="{2EB1EF81-E140-431F-AD08-57E591B50B71}" destId="{19A1803B-A27D-407F-B076-EC37B6FD6106}" srcOrd="0" destOrd="0" presId="urn:microsoft.com/office/officeart/2005/8/layout/vProcess5"/>
    <dgm:cxn modelId="{67CC4BD1-F3AC-449A-A650-2C38B3018E16}" type="presOf" srcId="{95B1457E-B0AF-4203-84AE-E87042BA5164}" destId="{ADBCAFC4-80D9-4042-AB01-FC47C0E0179C}" srcOrd="0" destOrd="0" presId="urn:microsoft.com/office/officeart/2005/8/layout/vProcess5"/>
    <dgm:cxn modelId="{80BAACF6-C8BF-4D40-A323-7BAC7DEFB753}" type="presOf" srcId="{644CF283-55EA-46DA-BE29-2A6426950AE9}" destId="{67D76B10-77D4-4832-8975-E96B863DC0B9}" srcOrd="1" destOrd="0" presId="urn:microsoft.com/office/officeart/2005/8/layout/vProcess5"/>
    <dgm:cxn modelId="{5411AD92-F915-4FF8-A29F-C2622ACB0241}" srcId="{95B1457E-B0AF-4203-84AE-E87042BA5164}" destId="{644CF283-55EA-46DA-BE29-2A6426950AE9}" srcOrd="2" destOrd="0" parTransId="{83C6890B-6328-401A-A526-D2B2F6B1F298}" sibTransId="{69605B67-404F-4946-A878-E50649D157D4}"/>
    <dgm:cxn modelId="{789A8C56-96DC-4BE1-8581-015A2465A575}" type="presOf" srcId="{9A630C54-4B84-4C20-B01B-EDEF2BCB9692}" destId="{C7861A71-2311-411E-ADFF-54C244360783}" srcOrd="1" destOrd="0" presId="urn:microsoft.com/office/officeart/2005/8/layout/vProcess5"/>
    <dgm:cxn modelId="{2B8C49FC-6A36-4EB3-AED3-11E3AAB7A610}" srcId="{95B1457E-B0AF-4203-84AE-E87042BA5164}" destId="{9A630C54-4B84-4C20-B01B-EDEF2BCB9692}" srcOrd="0" destOrd="0" parTransId="{EF908529-2867-46F4-9408-CD5E707B86B6}" sibTransId="{C19F0FF7-C300-4566-A44C-721A82908C09}"/>
    <dgm:cxn modelId="{10620D03-FCCF-4BD2-B958-07F1D4947B17}" srcId="{95B1457E-B0AF-4203-84AE-E87042BA5164}" destId="{2EB1EF81-E140-431F-AD08-57E591B50B71}" srcOrd="1" destOrd="0" parTransId="{DEEAEBFF-457D-4001-8E57-736BCB5DA745}" sibTransId="{53276507-DD8E-4B35-ABD1-7FA06C9A8407}"/>
    <dgm:cxn modelId="{EDFEF4E9-9A80-401C-93DA-F89D7D529342}" type="presOf" srcId="{644CF283-55EA-46DA-BE29-2A6426950AE9}" destId="{706DC393-D140-4D69-8511-8F531729B2CB}" srcOrd="0" destOrd="0" presId="urn:microsoft.com/office/officeart/2005/8/layout/vProcess5"/>
    <dgm:cxn modelId="{F4CC5E69-06F6-440E-933F-BF8EC8CEEB4D}" type="presOf" srcId="{53276507-DD8E-4B35-ABD1-7FA06C9A8407}" destId="{40B0E107-F8A9-40D6-BB38-778FC4BE8706}" srcOrd="0" destOrd="0" presId="urn:microsoft.com/office/officeart/2005/8/layout/vProcess5"/>
    <dgm:cxn modelId="{3190278A-F64D-49CA-ABCA-B3F313A8D6B5}" type="presOf" srcId="{2EB1EF81-E140-431F-AD08-57E591B50B71}" destId="{AE2C8F8D-2D0A-4377-803D-61C6CAEC0DC4}" srcOrd="1" destOrd="0" presId="urn:microsoft.com/office/officeart/2005/8/layout/vProcess5"/>
    <dgm:cxn modelId="{6AB90CCD-5396-4FD2-959A-380D841CA3C5}" type="presOf" srcId="{C19F0FF7-C300-4566-A44C-721A82908C09}" destId="{BCE91DD7-0B9A-48E3-A83B-3C343ACF4EE0}" srcOrd="0" destOrd="0" presId="urn:microsoft.com/office/officeart/2005/8/layout/vProcess5"/>
    <dgm:cxn modelId="{D52F1B0B-F61E-43DB-A8ED-7B15F90DF5E1}" type="presOf" srcId="{9A630C54-4B84-4C20-B01B-EDEF2BCB9692}" destId="{AE068C17-184C-4EB7-AFED-C5171BB32388}" srcOrd="0" destOrd="0" presId="urn:microsoft.com/office/officeart/2005/8/layout/vProcess5"/>
    <dgm:cxn modelId="{5C1D5968-661E-463C-8628-912F7A8E58A9}" type="presParOf" srcId="{ADBCAFC4-80D9-4042-AB01-FC47C0E0179C}" destId="{D7BFCB0B-4D38-4BD2-BB2A-3E7ED187C65E}" srcOrd="0" destOrd="0" presId="urn:microsoft.com/office/officeart/2005/8/layout/vProcess5"/>
    <dgm:cxn modelId="{DCF706F3-0630-4FA6-B4FD-E04D83E18553}" type="presParOf" srcId="{ADBCAFC4-80D9-4042-AB01-FC47C0E0179C}" destId="{AE068C17-184C-4EB7-AFED-C5171BB32388}" srcOrd="1" destOrd="0" presId="urn:microsoft.com/office/officeart/2005/8/layout/vProcess5"/>
    <dgm:cxn modelId="{91482E00-5CA4-4915-8B31-1E534695C7F8}" type="presParOf" srcId="{ADBCAFC4-80D9-4042-AB01-FC47C0E0179C}" destId="{19A1803B-A27D-407F-B076-EC37B6FD6106}" srcOrd="2" destOrd="0" presId="urn:microsoft.com/office/officeart/2005/8/layout/vProcess5"/>
    <dgm:cxn modelId="{7C9CF07D-C35F-4FAA-8B3F-BD2DC0AFADAF}" type="presParOf" srcId="{ADBCAFC4-80D9-4042-AB01-FC47C0E0179C}" destId="{706DC393-D140-4D69-8511-8F531729B2CB}" srcOrd="3" destOrd="0" presId="urn:microsoft.com/office/officeart/2005/8/layout/vProcess5"/>
    <dgm:cxn modelId="{A399F004-AE09-4B0E-BB0F-0B3E47800E8C}" type="presParOf" srcId="{ADBCAFC4-80D9-4042-AB01-FC47C0E0179C}" destId="{BCE91DD7-0B9A-48E3-A83B-3C343ACF4EE0}" srcOrd="4" destOrd="0" presId="urn:microsoft.com/office/officeart/2005/8/layout/vProcess5"/>
    <dgm:cxn modelId="{405ED821-59A5-47D0-8C35-2C35186C8284}" type="presParOf" srcId="{ADBCAFC4-80D9-4042-AB01-FC47C0E0179C}" destId="{40B0E107-F8A9-40D6-BB38-778FC4BE8706}" srcOrd="5" destOrd="0" presId="urn:microsoft.com/office/officeart/2005/8/layout/vProcess5"/>
    <dgm:cxn modelId="{637CD1BC-00AC-4C08-9AA1-961863583884}" type="presParOf" srcId="{ADBCAFC4-80D9-4042-AB01-FC47C0E0179C}" destId="{C7861A71-2311-411E-ADFF-54C244360783}" srcOrd="6" destOrd="0" presId="urn:microsoft.com/office/officeart/2005/8/layout/vProcess5"/>
    <dgm:cxn modelId="{0815B4F4-DD96-4D0C-84DC-D22A08F0B0C0}" type="presParOf" srcId="{ADBCAFC4-80D9-4042-AB01-FC47C0E0179C}" destId="{AE2C8F8D-2D0A-4377-803D-61C6CAEC0DC4}" srcOrd="7" destOrd="0" presId="urn:microsoft.com/office/officeart/2005/8/layout/vProcess5"/>
    <dgm:cxn modelId="{22E5FCDE-F912-4CA4-B935-B580627D857C}" type="presParOf" srcId="{ADBCAFC4-80D9-4042-AB01-FC47C0E0179C}" destId="{67D76B10-77D4-4832-8975-E96B863DC0B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1ACB21C-71D1-4B80-AA58-2956E6C3926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A18DF1B-4DB4-4F70-8112-004E36D8B454}">
      <dgm:prSet phldrT="[Текст]" custT="1"/>
      <dgm:spPr/>
      <dgm:t>
        <a:bodyPr/>
        <a:lstStyle/>
        <a:p>
          <a:r>
            <a:rPr lang="ru-RU" sz="1800" spc="-20" baseline="0" dirty="0" smtClean="0"/>
            <a:t>Педагогический коллектив</a:t>
          </a:r>
          <a:endParaRPr lang="ru-RU" sz="1800" spc="-20" baseline="0" dirty="0"/>
        </a:p>
      </dgm:t>
    </dgm:pt>
    <dgm:pt modelId="{6DF86E23-86E5-4331-915F-44ACF3CB4479}" type="parTrans" cxnId="{255AC2E1-05DB-4317-AF38-FA4B0D39B234}">
      <dgm:prSet/>
      <dgm:spPr/>
      <dgm:t>
        <a:bodyPr/>
        <a:lstStyle/>
        <a:p>
          <a:endParaRPr lang="ru-RU"/>
        </a:p>
      </dgm:t>
    </dgm:pt>
    <dgm:pt modelId="{D85C3D6F-1AFE-42C8-BF62-66E2E64187A5}" type="sibTrans" cxnId="{255AC2E1-05DB-4317-AF38-FA4B0D39B234}">
      <dgm:prSet/>
      <dgm:spPr/>
      <dgm:t>
        <a:bodyPr/>
        <a:lstStyle/>
        <a:p>
          <a:endParaRPr lang="ru-RU"/>
        </a:p>
      </dgm:t>
    </dgm:pt>
    <dgm:pt modelId="{16F1B124-7E77-4108-B431-E5BC4D401AD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spc="-20" baseline="0" dirty="0" smtClean="0"/>
            <a:t>ИЗО, Музыка</a:t>
          </a:r>
        </a:p>
        <a:p>
          <a:pPr>
            <a:spcAft>
              <a:spcPts val="0"/>
            </a:spcAft>
          </a:pPr>
          <a:r>
            <a:rPr lang="ru-RU" sz="1600" spc="-20" baseline="0" dirty="0" smtClean="0"/>
            <a:t>(2-8 классы)</a:t>
          </a:r>
          <a:endParaRPr lang="ru-RU" sz="1600" spc="-20" baseline="0" dirty="0"/>
        </a:p>
      </dgm:t>
    </dgm:pt>
    <dgm:pt modelId="{F156C325-A5F8-4A62-8F69-B013DA49C50C}" type="parTrans" cxnId="{1A9361BB-33F4-4BD0-B69C-993744F2336A}">
      <dgm:prSet/>
      <dgm:spPr/>
      <dgm:t>
        <a:bodyPr/>
        <a:lstStyle/>
        <a:p>
          <a:endParaRPr lang="ru-RU"/>
        </a:p>
      </dgm:t>
    </dgm:pt>
    <dgm:pt modelId="{5FB91C67-F483-4D79-80F3-50C617CEBD48}" type="sibTrans" cxnId="{1A9361BB-33F4-4BD0-B69C-993744F2336A}">
      <dgm:prSet/>
      <dgm:spPr/>
      <dgm:t>
        <a:bodyPr/>
        <a:lstStyle/>
        <a:p>
          <a:endParaRPr lang="ru-RU" spc="-20" baseline="0"/>
        </a:p>
      </dgm:t>
    </dgm:pt>
    <dgm:pt modelId="{77FBA198-C09A-49BD-9ABC-FC6FB4EE94E8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spc="-20" baseline="0" dirty="0" smtClean="0"/>
            <a:t>Физическая культура</a:t>
          </a:r>
        </a:p>
        <a:p>
          <a:pPr>
            <a:spcAft>
              <a:spcPts val="0"/>
            </a:spcAft>
          </a:pPr>
          <a:r>
            <a:rPr lang="ru-RU" sz="1400" spc="-20" baseline="0" dirty="0" smtClean="0"/>
            <a:t>(2-8 классы)</a:t>
          </a:r>
          <a:endParaRPr lang="ru-RU" sz="1400" spc="-20" baseline="0" dirty="0"/>
        </a:p>
      </dgm:t>
    </dgm:pt>
    <dgm:pt modelId="{A2E64E13-1A6F-4ADC-B318-737BC6BC8422}" type="parTrans" cxnId="{38D9D97D-FCB9-4E04-B3BC-1A725C78E604}">
      <dgm:prSet/>
      <dgm:spPr/>
      <dgm:t>
        <a:bodyPr/>
        <a:lstStyle/>
        <a:p>
          <a:endParaRPr lang="ru-RU"/>
        </a:p>
      </dgm:t>
    </dgm:pt>
    <dgm:pt modelId="{B03AD056-8CBE-40D8-8E52-57CBF0ADFADA}" type="sibTrans" cxnId="{38D9D97D-FCB9-4E04-B3BC-1A725C78E604}">
      <dgm:prSet/>
      <dgm:spPr/>
      <dgm:t>
        <a:bodyPr/>
        <a:lstStyle/>
        <a:p>
          <a:endParaRPr lang="ru-RU" spc="-20" baseline="0"/>
        </a:p>
      </dgm:t>
    </dgm:pt>
    <dgm:pt modelId="{9B2DEDE3-8001-45DA-B2C2-1C2E44A9186B}">
      <dgm:prSet phldrT="[Текст]"/>
      <dgm:spPr/>
      <dgm:t>
        <a:bodyPr/>
        <a:lstStyle/>
        <a:p>
          <a:r>
            <a:rPr lang="ru-RU" spc="-20" baseline="0" dirty="0" smtClean="0"/>
            <a:t>Родной язык, литературное чтение на родном языке (3 класс), Основы духовно-нравственной культуры народов России (5 класс).</a:t>
          </a:r>
          <a:endParaRPr lang="ru-RU" spc="-20" baseline="0" dirty="0"/>
        </a:p>
      </dgm:t>
    </dgm:pt>
    <dgm:pt modelId="{6CBFB6D0-9599-4A59-8B39-8994C78A71FC}" type="parTrans" cxnId="{79E9D1C2-9C82-482B-91B9-20A0EC81E46B}">
      <dgm:prSet/>
      <dgm:spPr/>
      <dgm:t>
        <a:bodyPr/>
        <a:lstStyle/>
        <a:p>
          <a:endParaRPr lang="ru-RU"/>
        </a:p>
      </dgm:t>
    </dgm:pt>
    <dgm:pt modelId="{95EB4935-3FF6-46EB-AB3B-1A9D684E908D}" type="sibTrans" cxnId="{79E9D1C2-9C82-482B-91B9-20A0EC81E46B}">
      <dgm:prSet/>
      <dgm:spPr/>
      <dgm:t>
        <a:bodyPr/>
        <a:lstStyle/>
        <a:p>
          <a:endParaRPr lang="ru-RU" spc="-20" baseline="0"/>
        </a:p>
      </dgm:t>
    </dgm:pt>
    <dgm:pt modelId="{D6AD8A6E-2EC1-4BBB-823A-669D2A874959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spc="-20" baseline="0" dirty="0" smtClean="0"/>
            <a:t>Проектная деятельность</a:t>
          </a:r>
        </a:p>
        <a:p>
          <a:pPr>
            <a:spcAft>
              <a:spcPts val="0"/>
            </a:spcAft>
          </a:pPr>
          <a:r>
            <a:rPr lang="ru-RU" sz="1400" spc="-20" baseline="0" dirty="0" smtClean="0"/>
            <a:t>(7-11 классы)</a:t>
          </a:r>
          <a:endParaRPr lang="ru-RU" sz="1400" spc="-20" baseline="0" dirty="0"/>
        </a:p>
      </dgm:t>
    </dgm:pt>
    <dgm:pt modelId="{2D02CF33-D68E-4099-9529-93F8957FE255}" type="parTrans" cxnId="{D5A51CD0-8B8B-4A5D-950F-4C46CFC4BD31}">
      <dgm:prSet/>
      <dgm:spPr/>
      <dgm:t>
        <a:bodyPr/>
        <a:lstStyle/>
        <a:p>
          <a:endParaRPr lang="ru-RU"/>
        </a:p>
      </dgm:t>
    </dgm:pt>
    <dgm:pt modelId="{7647CB7E-AB71-4339-92B2-3D2AE4DA7C1F}" type="sibTrans" cxnId="{D5A51CD0-8B8B-4A5D-950F-4C46CFC4BD31}">
      <dgm:prSet/>
      <dgm:spPr/>
      <dgm:t>
        <a:bodyPr/>
        <a:lstStyle/>
        <a:p>
          <a:endParaRPr lang="ru-RU" spc="-20" baseline="0"/>
        </a:p>
      </dgm:t>
    </dgm:pt>
    <dgm:pt modelId="{0A894E2B-15CF-4A21-8C25-1ED098769B2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spc="-20" baseline="0" dirty="0" smtClean="0"/>
            <a:t>Элективные курсы</a:t>
          </a:r>
        </a:p>
        <a:p>
          <a:pPr>
            <a:spcAft>
              <a:spcPts val="0"/>
            </a:spcAft>
          </a:pPr>
          <a:r>
            <a:rPr lang="ru-RU" sz="1400" spc="-20" baseline="0" dirty="0" smtClean="0"/>
            <a:t>(9-11 классы)</a:t>
          </a:r>
          <a:endParaRPr lang="ru-RU" sz="1400" spc="-20" baseline="0" dirty="0"/>
        </a:p>
      </dgm:t>
    </dgm:pt>
    <dgm:pt modelId="{B08D0320-C6FF-466B-BDBD-860A5FAF02C0}" type="parTrans" cxnId="{A92C056D-C008-4368-8520-454D3CF18A32}">
      <dgm:prSet/>
      <dgm:spPr/>
      <dgm:t>
        <a:bodyPr/>
        <a:lstStyle/>
        <a:p>
          <a:endParaRPr lang="ru-RU"/>
        </a:p>
      </dgm:t>
    </dgm:pt>
    <dgm:pt modelId="{BEEB6673-83DD-4EFF-B1D2-E24E15CA5D10}" type="sibTrans" cxnId="{A92C056D-C008-4368-8520-454D3CF18A32}">
      <dgm:prSet/>
      <dgm:spPr/>
      <dgm:t>
        <a:bodyPr/>
        <a:lstStyle/>
        <a:p>
          <a:endParaRPr lang="ru-RU" spc="-20" baseline="0"/>
        </a:p>
      </dgm:t>
    </dgm:pt>
    <dgm:pt modelId="{CDB08253-406D-45BC-869D-F24826C620E3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300" spc="-20" baseline="0" dirty="0" smtClean="0"/>
            <a:t>Технология</a:t>
          </a:r>
        </a:p>
        <a:p>
          <a:pPr>
            <a:spcAft>
              <a:spcPts val="0"/>
            </a:spcAft>
          </a:pPr>
          <a:r>
            <a:rPr lang="ru-RU" sz="1300" spc="-20" baseline="0" dirty="0" smtClean="0"/>
            <a:t>(2-3 класс), Информатика (3 и 6 класс)</a:t>
          </a:r>
          <a:endParaRPr lang="ru-RU" sz="1300" spc="-20" baseline="0" dirty="0"/>
        </a:p>
      </dgm:t>
    </dgm:pt>
    <dgm:pt modelId="{0A7E96D7-47D1-49BA-A80E-DB5998CF9023}" type="parTrans" cxnId="{8042E32E-D3E8-44B8-AA6C-6CB4EDE25DA1}">
      <dgm:prSet/>
      <dgm:spPr/>
      <dgm:t>
        <a:bodyPr/>
        <a:lstStyle/>
        <a:p>
          <a:endParaRPr lang="ru-RU"/>
        </a:p>
      </dgm:t>
    </dgm:pt>
    <dgm:pt modelId="{761EDBC7-FD00-4C7F-9476-B817DACB406A}" type="sibTrans" cxnId="{8042E32E-D3E8-44B8-AA6C-6CB4EDE25DA1}">
      <dgm:prSet/>
      <dgm:spPr/>
      <dgm:t>
        <a:bodyPr/>
        <a:lstStyle/>
        <a:p>
          <a:endParaRPr lang="ru-RU" spc="-20" baseline="0"/>
        </a:p>
      </dgm:t>
    </dgm:pt>
    <dgm:pt modelId="{4D8F5824-478B-4B53-8A96-ED7B649D4242}" type="pres">
      <dgm:prSet presAssocID="{51ACB21C-71D1-4B80-AA58-2956E6C3926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99F9CC7-6C65-4A53-84D5-0832E49FC83B}" type="pres">
      <dgm:prSet presAssocID="{CA18DF1B-4DB4-4F70-8112-004E36D8B454}" presName="centerShape" presStyleLbl="node0" presStyleIdx="0" presStyleCnt="1" custScaleX="130256" custScaleY="130256"/>
      <dgm:spPr/>
      <dgm:t>
        <a:bodyPr/>
        <a:lstStyle/>
        <a:p>
          <a:endParaRPr lang="ru-RU"/>
        </a:p>
      </dgm:t>
    </dgm:pt>
    <dgm:pt modelId="{0F5725B1-DF9B-4F32-AB3A-0124953D476E}" type="pres">
      <dgm:prSet presAssocID="{16F1B124-7E77-4108-B431-E5BC4D401AD2}" presName="node" presStyleLbl="node1" presStyleIdx="0" presStyleCnt="6" custScaleX="122929" custScaleY="1229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B939D0-EC7E-4E75-B9F6-A1C9977D1D3C}" type="pres">
      <dgm:prSet presAssocID="{16F1B124-7E77-4108-B431-E5BC4D401AD2}" presName="dummy" presStyleCnt="0"/>
      <dgm:spPr/>
    </dgm:pt>
    <dgm:pt modelId="{06987F6B-F986-4A80-A863-002EACFEFDC4}" type="pres">
      <dgm:prSet presAssocID="{5FB91C67-F483-4D79-80F3-50C617CEBD48}" presName="sibTrans" presStyleLbl="sibTrans2D1" presStyleIdx="0" presStyleCnt="6"/>
      <dgm:spPr/>
      <dgm:t>
        <a:bodyPr/>
        <a:lstStyle/>
        <a:p>
          <a:endParaRPr lang="ru-RU"/>
        </a:p>
      </dgm:t>
    </dgm:pt>
    <dgm:pt modelId="{83B57665-7025-484D-9E0A-DF9E185DD95B}" type="pres">
      <dgm:prSet presAssocID="{77FBA198-C09A-49BD-9ABC-FC6FB4EE94E8}" presName="node" presStyleLbl="node1" presStyleIdx="1" presStyleCnt="6" custScaleX="119909" custScaleY="11990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8D2E51-71D9-475D-92D8-B92D7B9A8702}" type="pres">
      <dgm:prSet presAssocID="{77FBA198-C09A-49BD-9ABC-FC6FB4EE94E8}" presName="dummy" presStyleCnt="0"/>
      <dgm:spPr/>
    </dgm:pt>
    <dgm:pt modelId="{FAED1C0B-3507-4C1A-9F1B-204E24ACF5BB}" type="pres">
      <dgm:prSet presAssocID="{B03AD056-8CBE-40D8-8E52-57CBF0ADFADA}" presName="sibTrans" presStyleLbl="sibTrans2D1" presStyleIdx="1" presStyleCnt="6"/>
      <dgm:spPr/>
      <dgm:t>
        <a:bodyPr/>
        <a:lstStyle/>
        <a:p>
          <a:endParaRPr lang="ru-RU"/>
        </a:p>
      </dgm:t>
    </dgm:pt>
    <dgm:pt modelId="{02B82C53-F1FE-479A-8719-CC01CAF94AD0}" type="pres">
      <dgm:prSet presAssocID="{D6AD8A6E-2EC1-4BBB-823A-669D2A874959}" presName="node" presStyleLbl="node1" presStyleIdx="2" presStyleCnt="6" custScaleX="119619" custScaleY="1196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2A208B-FCF4-44C0-96DC-1B0D8D2D8C49}" type="pres">
      <dgm:prSet presAssocID="{D6AD8A6E-2EC1-4BBB-823A-669D2A874959}" presName="dummy" presStyleCnt="0"/>
      <dgm:spPr/>
    </dgm:pt>
    <dgm:pt modelId="{C13E0AE4-9D12-41CC-85B6-927B3E1E0467}" type="pres">
      <dgm:prSet presAssocID="{7647CB7E-AB71-4339-92B2-3D2AE4DA7C1F}" presName="sibTrans" presStyleLbl="sibTrans2D1" presStyleIdx="2" presStyleCnt="6"/>
      <dgm:spPr/>
      <dgm:t>
        <a:bodyPr/>
        <a:lstStyle/>
        <a:p>
          <a:endParaRPr lang="ru-RU"/>
        </a:p>
      </dgm:t>
    </dgm:pt>
    <dgm:pt modelId="{9DAB5A9B-F528-41AA-8A7C-AAC10B42AEB0}" type="pres">
      <dgm:prSet presAssocID="{0A894E2B-15CF-4A21-8C25-1ED098769B2D}" presName="node" presStyleLbl="node1" presStyleIdx="3" presStyleCnt="6" custScaleX="122640" custScaleY="12264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F01400-6376-432B-81DF-4541D720037B}" type="pres">
      <dgm:prSet presAssocID="{0A894E2B-15CF-4A21-8C25-1ED098769B2D}" presName="dummy" presStyleCnt="0"/>
      <dgm:spPr/>
    </dgm:pt>
    <dgm:pt modelId="{ADCD6C54-7252-42D7-B806-EA06F9B971B8}" type="pres">
      <dgm:prSet presAssocID="{BEEB6673-83DD-4EFF-B1D2-E24E15CA5D10}" presName="sibTrans" presStyleLbl="sibTrans2D1" presStyleIdx="3" presStyleCnt="6"/>
      <dgm:spPr/>
      <dgm:t>
        <a:bodyPr/>
        <a:lstStyle/>
        <a:p>
          <a:endParaRPr lang="ru-RU"/>
        </a:p>
      </dgm:t>
    </dgm:pt>
    <dgm:pt modelId="{1B6C08D7-82EC-476C-B15C-EA218B59D137}" type="pres">
      <dgm:prSet presAssocID="{CDB08253-406D-45BC-869D-F24826C620E3}" presName="node" presStyleLbl="node1" presStyleIdx="4" presStyleCnt="6" custScaleX="117952" custScaleY="1179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0E44D6-DE8D-4ECF-AE6D-9CED4D78933C}" type="pres">
      <dgm:prSet presAssocID="{CDB08253-406D-45BC-869D-F24826C620E3}" presName="dummy" presStyleCnt="0"/>
      <dgm:spPr/>
    </dgm:pt>
    <dgm:pt modelId="{F3F8A80E-AF63-43DF-ACE8-5D8AA2455020}" type="pres">
      <dgm:prSet presAssocID="{761EDBC7-FD00-4C7F-9476-B817DACB406A}" presName="sibTrans" presStyleLbl="sibTrans2D1" presStyleIdx="4" presStyleCnt="6"/>
      <dgm:spPr/>
      <dgm:t>
        <a:bodyPr/>
        <a:lstStyle/>
        <a:p>
          <a:endParaRPr lang="ru-RU"/>
        </a:p>
      </dgm:t>
    </dgm:pt>
    <dgm:pt modelId="{76D79EFB-8013-4F4F-9559-969DA485B311}" type="pres">
      <dgm:prSet presAssocID="{9B2DEDE3-8001-45DA-B2C2-1C2E44A9186B}" presName="node" presStyleLbl="node1" presStyleIdx="5" presStyleCnt="6" custScaleX="126928" custScaleY="12692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E21B5E-C122-4B51-9792-53BB5C0D37A0}" type="pres">
      <dgm:prSet presAssocID="{9B2DEDE3-8001-45DA-B2C2-1C2E44A9186B}" presName="dummy" presStyleCnt="0"/>
      <dgm:spPr/>
    </dgm:pt>
    <dgm:pt modelId="{6EE915FF-3FA8-40B2-BFDB-DEC07D1E8F29}" type="pres">
      <dgm:prSet presAssocID="{95EB4935-3FF6-46EB-AB3B-1A9D684E908D}" presName="sibTrans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79E9D1C2-9C82-482B-91B9-20A0EC81E46B}" srcId="{CA18DF1B-4DB4-4F70-8112-004E36D8B454}" destId="{9B2DEDE3-8001-45DA-B2C2-1C2E44A9186B}" srcOrd="5" destOrd="0" parTransId="{6CBFB6D0-9599-4A59-8B39-8994C78A71FC}" sibTransId="{95EB4935-3FF6-46EB-AB3B-1A9D684E908D}"/>
    <dgm:cxn modelId="{EE599A26-BC1E-4295-8BA7-43417689FF65}" type="presOf" srcId="{51ACB21C-71D1-4B80-AA58-2956E6C3926F}" destId="{4D8F5824-478B-4B53-8A96-ED7B649D4242}" srcOrd="0" destOrd="0" presId="urn:microsoft.com/office/officeart/2005/8/layout/radial6"/>
    <dgm:cxn modelId="{8042E32E-D3E8-44B8-AA6C-6CB4EDE25DA1}" srcId="{CA18DF1B-4DB4-4F70-8112-004E36D8B454}" destId="{CDB08253-406D-45BC-869D-F24826C620E3}" srcOrd="4" destOrd="0" parTransId="{0A7E96D7-47D1-49BA-A80E-DB5998CF9023}" sibTransId="{761EDBC7-FD00-4C7F-9476-B817DACB406A}"/>
    <dgm:cxn modelId="{08533979-1240-46E4-A1DD-F5F1B6FBE84D}" type="presOf" srcId="{761EDBC7-FD00-4C7F-9476-B817DACB406A}" destId="{F3F8A80E-AF63-43DF-ACE8-5D8AA2455020}" srcOrd="0" destOrd="0" presId="urn:microsoft.com/office/officeart/2005/8/layout/radial6"/>
    <dgm:cxn modelId="{255AC2E1-05DB-4317-AF38-FA4B0D39B234}" srcId="{51ACB21C-71D1-4B80-AA58-2956E6C3926F}" destId="{CA18DF1B-4DB4-4F70-8112-004E36D8B454}" srcOrd="0" destOrd="0" parTransId="{6DF86E23-86E5-4331-915F-44ACF3CB4479}" sibTransId="{D85C3D6F-1AFE-42C8-BF62-66E2E64187A5}"/>
    <dgm:cxn modelId="{4125CD1F-5001-4A36-BCD8-9BA6219478C0}" type="presOf" srcId="{95EB4935-3FF6-46EB-AB3B-1A9D684E908D}" destId="{6EE915FF-3FA8-40B2-BFDB-DEC07D1E8F29}" srcOrd="0" destOrd="0" presId="urn:microsoft.com/office/officeart/2005/8/layout/radial6"/>
    <dgm:cxn modelId="{20F34DA5-18CE-440C-8F03-303F8E4005CD}" type="presOf" srcId="{5FB91C67-F483-4D79-80F3-50C617CEBD48}" destId="{06987F6B-F986-4A80-A863-002EACFEFDC4}" srcOrd="0" destOrd="0" presId="urn:microsoft.com/office/officeart/2005/8/layout/radial6"/>
    <dgm:cxn modelId="{D497E76F-25AE-4F10-AAF6-6563FCFB983C}" type="presOf" srcId="{7647CB7E-AB71-4339-92B2-3D2AE4DA7C1F}" destId="{C13E0AE4-9D12-41CC-85B6-927B3E1E0467}" srcOrd="0" destOrd="0" presId="urn:microsoft.com/office/officeart/2005/8/layout/radial6"/>
    <dgm:cxn modelId="{38D9D97D-FCB9-4E04-B3BC-1A725C78E604}" srcId="{CA18DF1B-4DB4-4F70-8112-004E36D8B454}" destId="{77FBA198-C09A-49BD-9ABC-FC6FB4EE94E8}" srcOrd="1" destOrd="0" parTransId="{A2E64E13-1A6F-4ADC-B318-737BC6BC8422}" sibTransId="{B03AD056-8CBE-40D8-8E52-57CBF0ADFADA}"/>
    <dgm:cxn modelId="{2BA62A73-E152-42BF-98DA-66FFF6A505A1}" type="presOf" srcId="{D6AD8A6E-2EC1-4BBB-823A-669D2A874959}" destId="{02B82C53-F1FE-479A-8719-CC01CAF94AD0}" srcOrd="0" destOrd="0" presId="urn:microsoft.com/office/officeart/2005/8/layout/radial6"/>
    <dgm:cxn modelId="{BF39491B-1BD9-4489-A037-99BF68BF49B0}" type="presOf" srcId="{BEEB6673-83DD-4EFF-B1D2-E24E15CA5D10}" destId="{ADCD6C54-7252-42D7-B806-EA06F9B971B8}" srcOrd="0" destOrd="0" presId="urn:microsoft.com/office/officeart/2005/8/layout/radial6"/>
    <dgm:cxn modelId="{3BDD5499-6537-4C1E-92B9-AF12FC85BE83}" type="presOf" srcId="{16F1B124-7E77-4108-B431-E5BC4D401AD2}" destId="{0F5725B1-DF9B-4F32-AB3A-0124953D476E}" srcOrd="0" destOrd="0" presId="urn:microsoft.com/office/officeart/2005/8/layout/radial6"/>
    <dgm:cxn modelId="{926A342E-8D9D-4EB6-B123-55EAE4325EAF}" type="presOf" srcId="{B03AD056-8CBE-40D8-8E52-57CBF0ADFADA}" destId="{FAED1C0B-3507-4C1A-9F1B-204E24ACF5BB}" srcOrd="0" destOrd="0" presId="urn:microsoft.com/office/officeart/2005/8/layout/radial6"/>
    <dgm:cxn modelId="{D5A51CD0-8B8B-4A5D-950F-4C46CFC4BD31}" srcId="{CA18DF1B-4DB4-4F70-8112-004E36D8B454}" destId="{D6AD8A6E-2EC1-4BBB-823A-669D2A874959}" srcOrd="2" destOrd="0" parTransId="{2D02CF33-D68E-4099-9529-93F8957FE255}" sibTransId="{7647CB7E-AB71-4339-92B2-3D2AE4DA7C1F}"/>
    <dgm:cxn modelId="{843B787B-01F7-4BA2-8E1D-5B7CEFB9C7E5}" type="presOf" srcId="{9B2DEDE3-8001-45DA-B2C2-1C2E44A9186B}" destId="{76D79EFB-8013-4F4F-9559-969DA485B311}" srcOrd="0" destOrd="0" presId="urn:microsoft.com/office/officeart/2005/8/layout/radial6"/>
    <dgm:cxn modelId="{A92C056D-C008-4368-8520-454D3CF18A32}" srcId="{CA18DF1B-4DB4-4F70-8112-004E36D8B454}" destId="{0A894E2B-15CF-4A21-8C25-1ED098769B2D}" srcOrd="3" destOrd="0" parTransId="{B08D0320-C6FF-466B-BDBD-860A5FAF02C0}" sibTransId="{BEEB6673-83DD-4EFF-B1D2-E24E15CA5D10}"/>
    <dgm:cxn modelId="{C825A799-F699-4636-95CF-EDD6EBD181C3}" type="presOf" srcId="{0A894E2B-15CF-4A21-8C25-1ED098769B2D}" destId="{9DAB5A9B-F528-41AA-8A7C-AAC10B42AEB0}" srcOrd="0" destOrd="0" presId="urn:microsoft.com/office/officeart/2005/8/layout/radial6"/>
    <dgm:cxn modelId="{50D91164-C57D-459D-8DC2-24FC0AB1E686}" type="presOf" srcId="{CA18DF1B-4DB4-4F70-8112-004E36D8B454}" destId="{999F9CC7-6C65-4A53-84D5-0832E49FC83B}" srcOrd="0" destOrd="0" presId="urn:microsoft.com/office/officeart/2005/8/layout/radial6"/>
    <dgm:cxn modelId="{77BAFEE3-74D1-497B-A752-B947AACB8EC6}" type="presOf" srcId="{CDB08253-406D-45BC-869D-F24826C620E3}" destId="{1B6C08D7-82EC-476C-B15C-EA218B59D137}" srcOrd="0" destOrd="0" presId="urn:microsoft.com/office/officeart/2005/8/layout/radial6"/>
    <dgm:cxn modelId="{1A9361BB-33F4-4BD0-B69C-993744F2336A}" srcId="{CA18DF1B-4DB4-4F70-8112-004E36D8B454}" destId="{16F1B124-7E77-4108-B431-E5BC4D401AD2}" srcOrd="0" destOrd="0" parTransId="{F156C325-A5F8-4A62-8F69-B013DA49C50C}" sibTransId="{5FB91C67-F483-4D79-80F3-50C617CEBD48}"/>
    <dgm:cxn modelId="{0C8A49E4-DB2C-4223-939F-6B3955D6EF93}" type="presOf" srcId="{77FBA198-C09A-49BD-9ABC-FC6FB4EE94E8}" destId="{83B57665-7025-484D-9E0A-DF9E185DD95B}" srcOrd="0" destOrd="0" presId="urn:microsoft.com/office/officeart/2005/8/layout/radial6"/>
    <dgm:cxn modelId="{12631599-3A6A-4885-9A67-98646DBC0B8D}" type="presParOf" srcId="{4D8F5824-478B-4B53-8A96-ED7B649D4242}" destId="{999F9CC7-6C65-4A53-84D5-0832E49FC83B}" srcOrd="0" destOrd="0" presId="urn:microsoft.com/office/officeart/2005/8/layout/radial6"/>
    <dgm:cxn modelId="{536894FB-B85D-4880-BAED-044C98461CAC}" type="presParOf" srcId="{4D8F5824-478B-4B53-8A96-ED7B649D4242}" destId="{0F5725B1-DF9B-4F32-AB3A-0124953D476E}" srcOrd="1" destOrd="0" presId="urn:microsoft.com/office/officeart/2005/8/layout/radial6"/>
    <dgm:cxn modelId="{45422A6C-D346-4219-AFF6-4FE9E9A8915A}" type="presParOf" srcId="{4D8F5824-478B-4B53-8A96-ED7B649D4242}" destId="{FBB939D0-EC7E-4E75-B9F6-A1C9977D1D3C}" srcOrd="2" destOrd="0" presId="urn:microsoft.com/office/officeart/2005/8/layout/radial6"/>
    <dgm:cxn modelId="{EC91FCCE-D132-4303-BF7D-88A497ECAC4F}" type="presParOf" srcId="{4D8F5824-478B-4B53-8A96-ED7B649D4242}" destId="{06987F6B-F986-4A80-A863-002EACFEFDC4}" srcOrd="3" destOrd="0" presId="urn:microsoft.com/office/officeart/2005/8/layout/radial6"/>
    <dgm:cxn modelId="{CC56C208-C55B-4E95-B8CE-CE8F66F0782D}" type="presParOf" srcId="{4D8F5824-478B-4B53-8A96-ED7B649D4242}" destId="{83B57665-7025-484D-9E0A-DF9E185DD95B}" srcOrd="4" destOrd="0" presId="urn:microsoft.com/office/officeart/2005/8/layout/radial6"/>
    <dgm:cxn modelId="{A923B0CE-CD3B-4850-B105-7EBC20596CA1}" type="presParOf" srcId="{4D8F5824-478B-4B53-8A96-ED7B649D4242}" destId="{DE8D2E51-71D9-475D-92D8-B92D7B9A8702}" srcOrd="5" destOrd="0" presId="urn:microsoft.com/office/officeart/2005/8/layout/radial6"/>
    <dgm:cxn modelId="{2BC449C3-1D8A-4007-81CE-976A20ADA071}" type="presParOf" srcId="{4D8F5824-478B-4B53-8A96-ED7B649D4242}" destId="{FAED1C0B-3507-4C1A-9F1B-204E24ACF5BB}" srcOrd="6" destOrd="0" presId="urn:microsoft.com/office/officeart/2005/8/layout/radial6"/>
    <dgm:cxn modelId="{A8013B26-55BD-4BF1-913E-8D295AB7027D}" type="presParOf" srcId="{4D8F5824-478B-4B53-8A96-ED7B649D4242}" destId="{02B82C53-F1FE-479A-8719-CC01CAF94AD0}" srcOrd="7" destOrd="0" presId="urn:microsoft.com/office/officeart/2005/8/layout/radial6"/>
    <dgm:cxn modelId="{579B08EB-966A-424D-AD80-ADDB0BFF359A}" type="presParOf" srcId="{4D8F5824-478B-4B53-8A96-ED7B649D4242}" destId="{4D2A208B-FCF4-44C0-96DC-1B0D8D2D8C49}" srcOrd="8" destOrd="0" presId="urn:microsoft.com/office/officeart/2005/8/layout/radial6"/>
    <dgm:cxn modelId="{F60B553C-9367-433C-A53E-313BD8029B96}" type="presParOf" srcId="{4D8F5824-478B-4B53-8A96-ED7B649D4242}" destId="{C13E0AE4-9D12-41CC-85B6-927B3E1E0467}" srcOrd="9" destOrd="0" presId="urn:microsoft.com/office/officeart/2005/8/layout/radial6"/>
    <dgm:cxn modelId="{231CD632-3E12-4A0B-A504-2DF5C9BEBEAB}" type="presParOf" srcId="{4D8F5824-478B-4B53-8A96-ED7B649D4242}" destId="{9DAB5A9B-F528-41AA-8A7C-AAC10B42AEB0}" srcOrd="10" destOrd="0" presId="urn:microsoft.com/office/officeart/2005/8/layout/radial6"/>
    <dgm:cxn modelId="{68C9FF22-0881-4055-966D-0BE618025B36}" type="presParOf" srcId="{4D8F5824-478B-4B53-8A96-ED7B649D4242}" destId="{8AF01400-6376-432B-81DF-4541D720037B}" srcOrd="11" destOrd="0" presId="urn:microsoft.com/office/officeart/2005/8/layout/radial6"/>
    <dgm:cxn modelId="{4520BBC0-1160-48F5-8A58-AE740A78A09D}" type="presParOf" srcId="{4D8F5824-478B-4B53-8A96-ED7B649D4242}" destId="{ADCD6C54-7252-42D7-B806-EA06F9B971B8}" srcOrd="12" destOrd="0" presId="urn:microsoft.com/office/officeart/2005/8/layout/radial6"/>
    <dgm:cxn modelId="{4E3604A2-4E31-49FE-BE78-BDBD1BD65FC0}" type="presParOf" srcId="{4D8F5824-478B-4B53-8A96-ED7B649D4242}" destId="{1B6C08D7-82EC-476C-B15C-EA218B59D137}" srcOrd="13" destOrd="0" presId="urn:microsoft.com/office/officeart/2005/8/layout/radial6"/>
    <dgm:cxn modelId="{6D4C4E1E-0B04-416F-B0A5-E6288BD19D03}" type="presParOf" srcId="{4D8F5824-478B-4B53-8A96-ED7B649D4242}" destId="{B30E44D6-DE8D-4ECF-AE6D-9CED4D78933C}" srcOrd="14" destOrd="0" presId="urn:microsoft.com/office/officeart/2005/8/layout/radial6"/>
    <dgm:cxn modelId="{E5CDC972-543B-45BA-A4D7-79D1EDBCE81C}" type="presParOf" srcId="{4D8F5824-478B-4B53-8A96-ED7B649D4242}" destId="{F3F8A80E-AF63-43DF-ACE8-5D8AA2455020}" srcOrd="15" destOrd="0" presId="urn:microsoft.com/office/officeart/2005/8/layout/radial6"/>
    <dgm:cxn modelId="{D87FFEB9-0825-4FB2-BEEC-FD9270708DDF}" type="presParOf" srcId="{4D8F5824-478B-4B53-8A96-ED7B649D4242}" destId="{76D79EFB-8013-4F4F-9559-969DA485B311}" srcOrd="16" destOrd="0" presId="urn:microsoft.com/office/officeart/2005/8/layout/radial6"/>
    <dgm:cxn modelId="{264CFC33-9F8E-4CA7-BA65-A956FAAA069A}" type="presParOf" srcId="{4D8F5824-478B-4B53-8A96-ED7B649D4242}" destId="{CFE21B5E-C122-4B51-9792-53BB5C0D37A0}" srcOrd="17" destOrd="0" presId="urn:microsoft.com/office/officeart/2005/8/layout/radial6"/>
    <dgm:cxn modelId="{EFA6E1F0-273C-44D9-BE0A-D37035B7B405}" type="presParOf" srcId="{4D8F5824-478B-4B53-8A96-ED7B649D4242}" destId="{6EE915FF-3FA8-40B2-BFDB-DEC07D1E8F2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92DCDC1-5C0A-4547-B0C5-4E73F3E9402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54CFC1A-5889-41B2-90FD-31A454AA93D2}">
      <dgm:prSet phldrT="[Текст]" custT="1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dirty="0" smtClean="0"/>
            <a:t>ЗАДАНИЕ ДЛЯ РАБОТЫ В ГРУППАХ</a:t>
          </a:r>
        </a:p>
        <a:p>
          <a:pPr algn="l">
            <a:buNone/>
          </a:pPr>
          <a:r>
            <a:rPr lang="ru-RU" sz="1800" dirty="0" smtClean="0"/>
            <a:t>1. Прочитать и обсудить в группах предлагаемые общие критерии и показатели. В таблице отметить + или – своё согласие или не согласие с ними. Прописать ваши предложения на этот счёт.</a:t>
          </a:r>
        </a:p>
        <a:p>
          <a:pPr algn="l">
            <a:buNone/>
          </a:pPr>
          <a:r>
            <a:rPr lang="ru-RU" sz="1800" dirty="0" smtClean="0"/>
            <a:t>2. Разработать </a:t>
          </a:r>
          <a:r>
            <a:rPr lang="ru-RU" sz="1800" dirty="0" err="1" smtClean="0"/>
            <a:t>частно</a:t>
          </a:r>
          <a:r>
            <a:rPr lang="ru-RU" sz="1800" dirty="0" smtClean="0"/>
            <a:t>-предметные критерии и показатели для конкретных учебных предметов, элективных курсов и др.</a:t>
          </a:r>
          <a:endParaRPr lang="ru-RU" sz="1800" dirty="0"/>
        </a:p>
      </dgm:t>
    </dgm:pt>
    <dgm:pt modelId="{AF2B6077-5740-47EC-8E17-12D5130E4E12}" type="parTrans" cxnId="{33101E03-2B64-4573-B924-F612AD39E8FA}">
      <dgm:prSet/>
      <dgm:spPr/>
      <dgm:t>
        <a:bodyPr/>
        <a:lstStyle/>
        <a:p>
          <a:endParaRPr lang="ru-RU"/>
        </a:p>
      </dgm:t>
    </dgm:pt>
    <dgm:pt modelId="{0A86674E-B39D-44A3-93D2-AEADB8C04BCB}" type="sibTrans" cxnId="{33101E03-2B64-4573-B924-F612AD39E8FA}">
      <dgm:prSet/>
      <dgm:spPr/>
      <dgm:t>
        <a:bodyPr/>
        <a:lstStyle/>
        <a:p>
          <a:endParaRPr lang="ru-RU"/>
        </a:p>
      </dgm:t>
    </dgm:pt>
    <dgm:pt modelId="{B25A5AD7-B42A-4B7A-8F44-5C05859E2A91}">
      <dgm:prSet phldrT="[Текст]" custT="1"/>
      <dgm:spPr/>
      <dgm:t>
        <a:bodyPr/>
        <a:lstStyle/>
        <a:p>
          <a:r>
            <a:rPr lang="ru-RU" sz="1800" b="1" dirty="0" smtClean="0"/>
            <a:t>РЕЗУЛЬТАТ </a:t>
          </a:r>
        </a:p>
        <a:p>
          <a:r>
            <a:rPr lang="ru-RU" sz="1800" dirty="0" smtClean="0"/>
            <a:t>разработанные дифференцированные таблицы оценивания содержащие критерии и показатели</a:t>
          </a:r>
        </a:p>
        <a:p>
          <a:endParaRPr lang="ru-RU" sz="1800" dirty="0"/>
        </a:p>
      </dgm:t>
    </dgm:pt>
    <dgm:pt modelId="{F266869E-AC2B-4F2C-A2DD-6B4C7A04A1CE}" type="parTrans" cxnId="{AC5E7663-AF9B-4558-9B1F-A2FB99E0B503}">
      <dgm:prSet/>
      <dgm:spPr/>
      <dgm:t>
        <a:bodyPr/>
        <a:lstStyle/>
        <a:p>
          <a:endParaRPr lang="ru-RU"/>
        </a:p>
      </dgm:t>
    </dgm:pt>
    <dgm:pt modelId="{D472E78B-9619-49F8-9320-D7ADA571C163}" type="sibTrans" cxnId="{AC5E7663-AF9B-4558-9B1F-A2FB99E0B503}">
      <dgm:prSet/>
      <dgm:spPr/>
      <dgm:t>
        <a:bodyPr/>
        <a:lstStyle/>
        <a:p>
          <a:endParaRPr lang="ru-RU"/>
        </a:p>
      </dgm:t>
    </dgm:pt>
    <dgm:pt modelId="{C2C76E5A-D33E-4C2A-979C-26A6FEFF32ED}">
      <dgm:prSet phldrT="[Текст]" custT="1"/>
      <dgm:spPr/>
      <dgm:t>
        <a:bodyPr/>
        <a:lstStyle/>
        <a:p>
          <a:pPr algn="ctr">
            <a:spcAft>
              <a:spcPts val="0"/>
            </a:spcAft>
          </a:pPr>
          <a:r>
            <a:rPr lang="ru-RU" sz="1800" b="1" dirty="0" smtClean="0"/>
            <a:t>РЕЗУЛЬТАТ</a:t>
          </a:r>
        </a:p>
        <a:p>
          <a:pPr algn="ctr">
            <a:spcAft>
              <a:spcPts val="0"/>
            </a:spcAft>
          </a:pPr>
          <a:r>
            <a:rPr lang="ru-RU" sz="1800" dirty="0" smtClean="0"/>
            <a:t>выявленные проблемы:</a:t>
          </a:r>
        </a:p>
        <a:p>
          <a:pPr algn="l">
            <a:spcAft>
              <a:spcPts val="0"/>
            </a:spcAft>
          </a:pPr>
          <a:r>
            <a:rPr lang="ru-RU" sz="1800" dirty="0" smtClean="0"/>
            <a:t> </a:t>
          </a:r>
          <a:r>
            <a:rPr lang="ru-RU" sz="1400" spc="-30" baseline="0" dirty="0" smtClean="0"/>
            <a:t>1. излишняя детализация показателей вызвала усложнение подсчёта баллов;</a:t>
          </a:r>
        </a:p>
        <a:p>
          <a:pPr algn="l">
            <a:spcAft>
              <a:spcPts val="0"/>
            </a:spcAft>
          </a:pPr>
          <a:r>
            <a:rPr lang="ru-RU" sz="1400" spc="-30" baseline="0" dirty="0" smtClean="0"/>
            <a:t>2. некоторые критерии и показатели потребовали уточнения;</a:t>
          </a:r>
        </a:p>
        <a:p>
          <a:pPr algn="l">
            <a:spcAft>
              <a:spcPts val="0"/>
            </a:spcAft>
          </a:pPr>
          <a:r>
            <a:rPr lang="ru-RU" sz="1400" spc="-30" baseline="0" dirty="0" smtClean="0"/>
            <a:t>3. при оценивании не вполне была учтена специфика предметов.</a:t>
          </a:r>
          <a:endParaRPr lang="ru-RU" sz="1400" spc="-30" baseline="0" dirty="0"/>
        </a:p>
      </dgm:t>
    </dgm:pt>
    <dgm:pt modelId="{3A70D6F5-41A9-4752-935C-B8288AB3CD25}" type="parTrans" cxnId="{3BAC195A-8735-42C6-9A10-AACDCDF177A2}">
      <dgm:prSet/>
      <dgm:spPr/>
      <dgm:t>
        <a:bodyPr/>
        <a:lstStyle/>
        <a:p>
          <a:endParaRPr lang="ru-RU"/>
        </a:p>
      </dgm:t>
    </dgm:pt>
    <dgm:pt modelId="{7C89A326-0F0E-48FE-A0A8-5406F1926DDB}" type="sibTrans" cxnId="{3BAC195A-8735-42C6-9A10-AACDCDF177A2}">
      <dgm:prSet/>
      <dgm:spPr/>
      <dgm:t>
        <a:bodyPr/>
        <a:lstStyle/>
        <a:p>
          <a:endParaRPr lang="ru-RU"/>
        </a:p>
      </dgm:t>
    </dgm:pt>
    <dgm:pt modelId="{F7225811-B245-47E6-B2BF-057BE0803F4B}" type="pres">
      <dgm:prSet presAssocID="{792DCDC1-5C0A-4547-B0C5-4E73F3E9402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C4B835B-C693-4EE7-B3C1-19E3496B87DD}" type="pres">
      <dgm:prSet presAssocID="{B54CFC1A-5889-41B2-90FD-31A454AA93D2}" presName="hierRoot1" presStyleCnt="0"/>
      <dgm:spPr/>
    </dgm:pt>
    <dgm:pt modelId="{9A052BD5-CE0F-482A-81AC-303CC8261458}" type="pres">
      <dgm:prSet presAssocID="{B54CFC1A-5889-41B2-90FD-31A454AA93D2}" presName="composite" presStyleCnt="0"/>
      <dgm:spPr/>
    </dgm:pt>
    <dgm:pt modelId="{F5C14E28-0A56-40DA-A6F0-9C8E849A8209}" type="pres">
      <dgm:prSet presAssocID="{B54CFC1A-5889-41B2-90FD-31A454AA93D2}" presName="background" presStyleLbl="node0" presStyleIdx="0" presStyleCnt="1"/>
      <dgm:spPr/>
    </dgm:pt>
    <dgm:pt modelId="{D9EE255A-0F07-4F6E-BC1C-355761BE46EF}" type="pres">
      <dgm:prSet presAssocID="{B54CFC1A-5889-41B2-90FD-31A454AA93D2}" presName="text" presStyleLbl="fgAcc0" presStyleIdx="0" presStyleCnt="1" custScaleX="217923" custScaleY="11410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B5B1245-ED0D-4D08-AC0C-64F3A7FBF5BB}" type="pres">
      <dgm:prSet presAssocID="{B54CFC1A-5889-41B2-90FD-31A454AA93D2}" presName="hierChild2" presStyleCnt="0"/>
      <dgm:spPr/>
    </dgm:pt>
    <dgm:pt modelId="{A4EECF9C-2DC6-441C-AE25-A31A9D6A1F0E}" type="pres">
      <dgm:prSet presAssocID="{F266869E-AC2B-4F2C-A2DD-6B4C7A04A1CE}" presName="Name10" presStyleLbl="parChTrans1D2" presStyleIdx="0" presStyleCnt="2"/>
      <dgm:spPr/>
      <dgm:t>
        <a:bodyPr/>
        <a:lstStyle/>
        <a:p>
          <a:endParaRPr lang="ru-RU"/>
        </a:p>
      </dgm:t>
    </dgm:pt>
    <dgm:pt modelId="{905CD4EC-6528-40CD-8AAD-4934CE2EF367}" type="pres">
      <dgm:prSet presAssocID="{B25A5AD7-B42A-4B7A-8F44-5C05859E2A91}" presName="hierRoot2" presStyleCnt="0"/>
      <dgm:spPr/>
    </dgm:pt>
    <dgm:pt modelId="{D349F58B-ADA0-43B2-9035-016B7E02E088}" type="pres">
      <dgm:prSet presAssocID="{B25A5AD7-B42A-4B7A-8F44-5C05859E2A91}" presName="composite2" presStyleCnt="0"/>
      <dgm:spPr/>
    </dgm:pt>
    <dgm:pt modelId="{E66DC730-8022-449E-92D1-6327A3F70AF0}" type="pres">
      <dgm:prSet presAssocID="{B25A5AD7-B42A-4B7A-8F44-5C05859E2A91}" presName="background2" presStyleLbl="node2" presStyleIdx="0" presStyleCnt="2"/>
      <dgm:spPr/>
    </dgm:pt>
    <dgm:pt modelId="{2FDF4BB4-D78F-4813-8D2E-E9693CD5C268}" type="pres">
      <dgm:prSet presAssocID="{B25A5AD7-B42A-4B7A-8F44-5C05859E2A91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7C06ACF-F093-4DA5-9EF3-BA2B9138B0FA}" type="pres">
      <dgm:prSet presAssocID="{B25A5AD7-B42A-4B7A-8F44-5C05859E2A91}" presName="hierChild3" presStyleCnt="0"/>
      <dgm:spPr/>
    </dgm:pt>
    <dgm:pt modelId="{0A470313-AF4F-4504-A4C2-6360C2B40249}" type="pres">
      <dgm:prSet presAssocID="{3A70D6F5-41A9-4752-935C-B8288AB3CD25}" presName="Name10" presStyleLbl="parChTrans1D2" presStyleIdx="1" presStyleCnt="2"/>
      <dgm:spPr/>
      <dgm:t>
        <a:bodyPr/>
        <a:lstStyle/>
        <a:p>
          <a:endParaRPr lang="ru-RU"/>
        </a:p>
      </dgm:t>
    </dgm:pt>
    <dgm:pt modelId="{BDB50289-A6F1-4388-BC48-02542247D1C8}" type="pres">
      <dgm:prSet presAssocID="{C2C76E5A-D33E-4C2A-979C-26A6FEFF32ED}" presName="hierRoot2" presStyleCnt="0"/>
      <dgm:spPr/>
    </dgm:pt>
    <dgm:pt modelId="{8A84AE33-FFA6-4A64-9FE4-DEF1C062DD83}" type="pres">
      <dgm:prSet presAssocID="{C2C76E5A-D33E-4C2A-979C-26A6FEFF32ED}" presName="composite2" presStyleCnt="0"/>
      <dgm:spPr/>
    </dgm:pt>
    <dgm:pt modelId="{C15FA3E4-7F73-4A70-AF9A-7A65DA749EB1}" type="pres">
      <dgm:prSet presAssocID="{C2C76E5A-D33E-4C2A-979C-26A6FEFF32ED}" presName="background2" presStyleLbl="node2" presStyleIdx="1" presStyleCnt="2"/>
      <dgm:spPr/>
    </dgm:pt>
    <dgm:pt modelId="{9B02BB06-2D7A-4BF8-8D79-5D9A8EBA6BEE}" type="pres">
      <dgm:prSet presAssocID="{C2C76E5A-D33E-4C2A-979C-26A6FEFF32ED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FDA6DB-CA3E-49E5-AF40-A65C54038038}" type="pres">
      <dgm:prSet presAssocID="{C2C76E5A-D33E-4C2A-979C-26A6FEFF32ED}" presName="hierChild3" presStyleCnt="0"/>
      <dgm:spPr/>
    </dgm:pt>
  </dgm:ptLst>
  <dgm:cxnLst>
    <dgm:cxn modelId="{B93943B8-DCC4-4B4D-BD48-928DC8C0215D}" type="presOf" srcId="{F266869E-AC2B-4F2C-A2DD-6B4C7A04A1CE}" destId="{A4EECF9C-2DC6-441C-AE25-A31A9D6A1F0E}" srcOrd="0" destOrd="0" presId="urn:microsoft.com/office/officeart/2005/8/layout/hierarchy1"/>
    <dgm:cxn modelId="{FCA3F73C-ECBB-4312-B0C8-2BE322D5497B}" type="presOf" srcId="{792DCDC1-5C0A-4547-B0C5-4E73F3E94026}" destId="{F7225811-B245-47E6-B2BF-057BE0803F4B}" srcOrd="0" destOrd="0" presId="urn:microsoft.com/office/officeart/2005/8/layout/hierarchy1"/>
    <dgm:cxn modelId="{AD0A0C2C-BC70-4E51-B71E-DA3F0A78535C}" type="presOf" srcId="{3A70D6F5-41A9-4752-935C-B8288AB3CD25}" destId="{0A470313-AF4F-4504-A4C2-6360C2B40249}" srcOrd="0" destOrd="0" presId="urn:microsoft.com/office/officeart/2005/8/layout/hierarchy1"/>
    <dgm:cxn modelId="{75CF8734-8950-486E-8F05-69E6E90931AB}" type="presOf" srcId="{B54CFC1A-5889-41B2-90FD-31A454AA93D2}" destId="{D9EE255A-0F07-4F6E-BC1C-355761BE46EF}" srcOrd="0" destOrd="0" presId="urn:microsoft.com/office/officeart/2005/8/layout/hierarchy1"/>
    <dgm:cxn modelId="{DF8957B8-C449-4D0E-806D-50C9EE4CB109}" type="presOf" srcId="{C2C76E5A-D33E-4C2A-979C-26A6FEFF32ED}" destId="{9B02BB06-2D7A-4BF8-8D79-5D9A8EBA6BEE}" srcOrd="0" destOrd="0" presId="urn:microsoft.com/office/officeart/2005/8/layout/hierarchy1"/>
    <dgm:cxn modelId="{AC5E7663-AF9B-4558-9B1F-A2FB99E0B503}" srcId="{B54CFC1A-5889-41B2-90FD-31A454AA93D2}" destId="{B25A5AD7-B42A-4B7A-8F44-5C05859E2A91}" srcOrd="0" destOrd="0" parTransId="{F266869E-AC2B-4F2C-A2DD-6B4C7A04A1CE}" sibTransId="{D472E78B-9619-49F8-9320-D7ADA571C163}"/>
    <dgm:cxn modelId="{33101E03-2B64-4573-B924-F612AD39E8FA}" srcId="{792DCDC1-5C0A-4547-B0C5-4E73F3E94026}" destId="{B54CFC1A-5889-41B2-90FD-31A454AA93D2}" srcOrd="0" destOrd="0" parTransId="{AF2B6077-5740-47EC-8E17-12D5130E4E12}" sibTransId="{0A86674E-B39D-44A3-93D2-AEADB8C04BCB}"/>
    <dgm:cxn modelId="{53E48B3F-BD9E-4398-8858-9AEC2DEAC9F9}" type="presOf" srcId="{B25A5AD7-B42A-4B7A-8F44-5C05859E2A91}" destId="{2FDF4BB4-D78F-4813-8D2E-E9693CD5C268}" srcOrd="0" destOrd="0" presId="urn:microsoft.com/office/officeart/2005/8/layout/hierarchy1"/>
    <dgm:cxn modelId="{3BAC195A-8735-42C6-9A10-AACDCDF177A2}" srcId="{B54CFC1A-5889-41B2-90FD-31A454AA93D2}" destId="{C2C76E5A-D33E-4C2A-979C-26A6FEFF32ED}" srcOrd="1" destOrd="0" parTransId="{3A70D6F5-41A9-4752-935C-B8288AB3CD25}" sibTransId="{7C89A326-0F0E-48FE-A0A8-5406F1926DDB}"/>
    <dgm:cxn modelId="{39615DE1-435E-4576-95E0-69B365589179}" type="presParOf" srcId="{F7225811-B245-47E6-B2BF-057BE0803F4B}" destId="{3C4B835B-C693-4EE7-B3C1-19E3496B87DD}" srcOrd="0" destOrd="0" presId="urn:microsoft.com/office/officeart/2005/8/layout/hierarchy1"/>
    <dgm:cxn modelId="{262B4344-3CFC-47F3-94CD-E8C1B1D8BA52}" type="presParOf" srcId="{3C4B835B-C693-4EE7-B3C1-19E3496B87DD}" destId="{9A052BD5-CE0F-482A-81AC-303CC8261458}" srcOrd="0" destOrd="0" presId="urn:microsoft.com/office/officeart/2005/8/layout/hierarchy1"/>
    <dgm:cxn modelId="{88D56A35-C134-43CC-B57D-88B85493DC31}" type="presParOf" srcId="{9A052BD5-CE0F-482A-81AC-303CC8261458}" destId="{F5C14E28-0A56-40DA-A6F0-9C8E849A8209}" srcOrd="0" destOrd="0" presId="urn:microsoft.com/office/officeart/2005/8/layout/hierarchy1"/>
    <dgm:cxn modelId="{91029760-F066-4AD0-BFA6-950098B59BF5}" type="presParOf" srcId="{9A052BD5-CE0F-482A-81AC-303CC8261458}" destId="{D9EE255A-0F07-4F6E-BC1C-355761BE46EF}" srcOrd="1" destOrd="0" presId="urn:microsoft.com/office/officeart/2005/8/layout/hierarchy1"/>
    <dgm:cxn modelId="{EAD39519-0D67-4373-B33D-2F8EDCAC5EB8}" type="presParOf" srcId="{3C4B835B-C693-4EE7-B3C1-19E3496B87DD}" destId="{BB5B1245-ED0D-4D08-AC0C-64F3A7FBF5BB}" srcOrd="1" destOrd="0" presId="urn:microsoft.com/office/officeart/2005/8/layout/hierarchy1"/>
    <dgm:cxn modelId="{4A3A43AF-3782-4FA6-9CD7-47132A92A7EB}" type="presParOf" srcId="{BB5B1245-ED0D-4D08-AC0C-64F3A7FBF5BB}" destId="{A4EECF9C-2DC6-441C-AE25-A31A9D6A1F0E}" srcOrd="0" destOrd="0" presId="urn:microsoft.com/office/officeart/2005/8/layout/hierarchy1"/>
    <dgm:cxn modelId="{11A3E7B7-9465-45B6-8516-BAE747FD2675}" type="presParOf" srcId="{BB5B1245-ED0D-4D08-AC0C-64F3A7FBF5BB}" destId="{905CD4EC-6528-40CD-8AAD-4934CE2EF367}" srcOrd="1" destOrd="0" presId="urn:microsoft.com/office/officeart/2005/8/layout/hierarchy1"/>
    <dgm:cxn modelId="{FD70EB22-5C19-4A80-87FD-F0DD0C20B75A}" type="presParOf" srcId="{905CD4EC-6528-40CD-8AAD-4934CE2EF367}" destId="{D349F58B-ADA0-43B2-9035-016B7E02E088}" srcOrd="0" destOrd="0" presId="urn:microsoft.com/office/officeart/2005/8/layout/hierarchy1"/>
    <dgm:cxn modelId="{9AD1A6FD-D75A-4A0B-BE8D-591DA16FF3B0}" type="presParOf" srcId="{D349F58B-ADA0-43B2-9035-016B7E02E088}" destId="{E66DC730-8022-449E-92D1-6327A3F70AF0}" srcOrd="0" destOrd="0" presId="urn:microsoft.com/office/officeart/2005/8/layout/hierarchy1"/>
    <dgm:cxn modelId="{A89B4676-B7CA-401B-898B-8622B7881BB5}" type="presParOf" srcId="{D349F58B-ADA0-43B2-9035-016B7E02E088}" destId="{2FDF4BB4-D78F-4813-8D2E-E9693CD5C268}" srcOrd="1" destOrd="0" presId="urn:microsoft.com/office/officeart/2005/8/layout/hierarchy1"/>
    <dgm:cxn modelId="{1B55A19B-4F95-4CFF-A0FC-F8396A9A5A25}" type="presParOf" srcId="{905CD4EC-6528-40CD-8AAD-4934CE2EF367}" destId="{C7C06ACF-F093-4DA5-9EF3-BA2B9138B0FA}" srcOrd="1" destOrd="0" presId="urn:microsoft.com/office/officeart/2005/8/layout/hierarchy1"/>
    <dgm:cxn modelId="{64A42387-3BC0-4059-A1DE-4AF3FE8FBCA9}" type="presParOf" srcId="{BB5B1245-ED0D-4D08-AC0C-64F3A7FBF5BB}" destId="{0A470313-AF4F-4504-A4C2-6360C2B40249}" srcOrd="2" destOrd="0" presId="urn:microsoft.com/office/officeart/2005/8/layout/hierarchy1"/>
    <dgm:cxn modelId="{71FF069F-65BB-47CC-8F18-F8644D28E5A5}" type="presParOf" srcId="{BB5B1245-ED0D-4D08-AC0C-64F3A7FBF5BB}" destId="{BDB50289-A6F1-4388-BC48-02542247D1C8}" srcOrd="3" destOrd="0" presId="urn:microsoft.com/office/officeart/2005/8/layout/hierarchy1"/>
    <dgm:cxn modelId="{7E2BB487-E948-4F44-A2F6-057B2BF96305}" type="presParOf" srcId="{BDB50289-A6F1-4388-BC48-02542247D1C8}" destId="{8A84AE33-FFA6-4A64-9FE4-DEF1C062DD83}" srcOrd="0" destOrd="0" presId="urn:microsoft.com/office/officeart/2005/8/layout/hierarchy1"/>
    <dgm:cxn modelId="{D9686C78-73D4-456B-81F0-7866A472D5A9}" type="presParOf" srcId="{8A84AE33-FFA6-4A64-9FE4-DEF1C062DD83}" destId="{C15FA3E4-7F73-4A70-AF9A-7A65DA749EB1}" srcOrd="0" destOrd="0" presId="urn:microsoft.com/office/officeart/2005/8/layout/hierarchy1"/>
    <dgm:cxn modelId="{8F23A0A1-FCF6-407D-9844-8DA68D441528}" type="presParOf" srcId="{8A84AE33-FFA6-4A64-9FE4-DEF1C062DD83}" destId="{9B02BB06-2D7A-4BF8-8D79-5D9A8EBA6BEE}" srcOrd="1" destOrd="0" presId="urn:microsoft.com/office/officeart/2005/8/layout/hierarchy1"/>
    <dgm:cxn modelId="{3BF8BE06-126D-4FCE-A65C-056CFC04CE14}" type="presParOf" srcId="{BDB50289-A6F1-4388-BC48-02542247D1C8}" destId="{99FDA6DB-CA3E-49E5-AF40-A65C5403803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5DD1919-4D0F-45E0-9B5C-69771BC4B1B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0FB1425-C4A6-4F2A-8DBB-F0B47198DC98}">
      <dgm:prSet phldrT="[Текст]"/>
      <dgm:spPr/>
      <dgm:t>
        <a:bodyPr/>
        <a:lstStyle/>
        <a:p>
          <a:r>
            <a:rPr lang="ru-RU" dirty="0" smtClean="0"/>
            <a:t>Круглые столы с предметными кафедрами по корректировке разработанных дифференцированных таблиц</a:t>
          </a:r>
          <a:endParaRPr lang="ru-RU" dirty="0"/>
        </a:p>
      </dgm:t>
    </dgm:pt>
    <dgm:pt modelId="{92E8B574-EFBA-4EE3-A598-3E568CABCCCD}" type="parTrans" cxnId="{2CEA7B60-E927-4EE5-BCD9-E73EF6025F40}">
      <dgm:prSet/>
      <dgm:spPr/>
      <dgm:t>
        <a:bodyPr/>
        <a:lstStyle/>
        <a:p>
          <a:endParaRPr lang="ru-RU"/>
        </a:p>
      </dgm:t>
    </dgm:pt>
    <dgm:pt modelId="{28597B07-FF95-4B00-AD8A-5B17572F96FE}" type="sibTrans" cxnId="{2CEA7B60-E927-4EE5-BCD9-E73EF6025F40}">
      <dgm:prSet/>
      <dgm:spPr/>
      <dgm:t>
        <a:bodyPr/>
        <a:lstStyle/>
        <a:p>
          <a:endParaRPr lang="ru-RU"/>
        </a:p>
      </dgm:t>
    </dgm:pt>
    <dgm:pt modelId="{27B7965C-56CD-4F48-B857-3FA6FBDFEEBA}">
      <dgm:prSet phldrT="[Текст]"/>
      <dgm:spPr/>
      <dgm:t>
        <a:bodyPr/>
        <a:lstStyle/>
        <a:p>
          <a:r>
            <a:rPr lang="ru-RU" dirty="0" smtClean="0"/>
            <a:t>РЕЗУЛЬТАТ</a:t>
          </a:r>
        </a:p>
        <a:p>
          <a:r>
            <a:rPr lang="ru-RU" dirty="0" smtClean="0"/>
            <a:t>уточнённые таблицы оценивания</a:t>
          </a:r>
          <a:endParaRPr lang="ru-RU" dirty="0"/>
        </a:p>
      </dgm:t>
    </dgm:pt>
    <dgm:pt modelId="{1B41A7CF-FC60-4BB2-AFBA-B6AE18D1B1FA}" type="parTrans" cxnId="{BD27005B-FE5E-4467-8E95-25D26947F642}">
      <dgm:prSet/>
      <dgm:spPr/>
      <dgm:t>
        <a:bodyPr/>
        <a:lstStyle/>
        <a:p>
          <a:endParaRPr lang="ru-RU"/>
        </a:p>
      </dgm:t>
    </dgm:pt>
    <dgm:pt modelId="{4A116BCB-9404-47DA-A1B4-386A32A4B86E}" type="sibTrans" cxnId="{BD27005B-FE5E-4467-8E95-25D26947F642}">
      <dgm:prSet/>
      <dgm:spPr/>
      <dgm:t>
        <a:bodyPr/>
        <a:lstStyle/>
        <a:p>
          <a:endParaRPr lang="ru-RU"/>
        </a:p>
      </dgm:t>
    </dgm:pt>
    <dgm:pt modelId="{3BE2D21E-ACB3-4F8E-8F0F-74002F59E0BC}">
      <dgm:prSet phldrT="[Текст]"/>
      <dgm:spPr/>
      <dgm:t>
        <a:bodyPr/>
        <a:lstStyle/>
        <a:p>
          <a:r>
            <a:rPr lang="ru-RU" dirty="0" smtClean="0"/>
            <a:t>РЕЗУЛЬТАТ</a:t>
          </a:r>
        </a:p>
        <a:p>
          <a:r>
            <a:rPr lang="ru-RU" dirty="0" smtClean="0"/>
            <a:t>команда учителей – участников апробации</a:t>
          </a:r>
          <a:endParaRPr lang="ru-RU" dirty="0"/>
        </a:p>
      </dgm:t>
    </dgm:pt>
    <dgm:pt modelId="{472D5C23-71D2-4029-88E4-A05A7B45D7CE}" type="parTrans" cxnId="{634AC327-1DC6-4B98-B181-5CE1811165AB}">
      <dgm:prSet/>
      <dgm:spPr/>
      <dgm:t>
        <a:bodyPr/>
        <a:lstStyle/>
        <a:p>
          <a:endParaRPr lang="ru-RU"/>
        </a:p>
      </dgm:t>
    </dgm:pt>
    <dgm:pt modelId="{1963ACCA-49F8-4D73-97CC-56B78BC5AEC5}" type="sibTrans" cxnId="{634AC327-1DC6-4B98-B181-5CE1811165AB}">
      <dgm:prSet/>
      <dgm:spPr/>
      <dgm:t>
        <a:bodyPr/>
        <a:lstStyle/>
        <a:p>
          <a:endParaRPr lang="ru-RU"/>
        </a:p>
      </dgm:t>
    </dgm:pt>
    <dgm:pt modelId="{8DFFF90E-54B6-4FFC-BFEC-6B2E5D6AF2BA}" type="pres">
      <dgm:prSet presAssocID="{35DD1919-4D0F-45E0-9B5C-69771BC4B1B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02867A5-84D6-4618-9287-E368BC9F8A4A}" type="pres">
      <dgm:prSet presAssocID="{00FB1425-C4A6-4F2A-8DBB-F0B47198DC98}" presName="hierRoot1" presStyleCnt="0"/>
      <dgm:spPr/>
    </dgm:pt>
    <dgm:pt modelId="{AC3220A9-F522-40DD-9D5A-7333D14FEDB4}" type="pres">
      <dgm:prSet presAssocID="{00FB1425-C4A6-4F2A-8DBB-F0B47198DC98}" presName="composite" presStyleCnt="0"/>
      <dgm:spPr/>
    </dgm:pt>
    <dgm:pt modelId="{06EBBED3-A0F3-48ED-A480-68E77E4130A3}" type="pres">
      <dgm:prSet presAssocID="{00FB1425-C4A6-4F2A-8DBB-F0B47198DC98}" presName="background" presStyleLbl="node0" presStyleIdx="0" presStyleCnt="1"/>
      <dgm:spPr/>
    </dgm:pt>
    <dgm:pt modelId="{0650EFE3-5EA8-48AE-8471-E325A4640FDB}" type="pres">
      <dgm:prSet presAssocID="{00FB1425-C4A6-4F2A-8DBB-F0B47198DC98}" presName="text" presStyleLbl="fgAcc0" presStyleIdx="0" presStyleCnt="1" custScaleX="206762" custScaleY="10043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37AE879-6465-4F09-BCF8-DCFB1FAD6E9C}" type="pres">
      <dgm:prSet presAssocID="{00FB1425-C4A6-4F2A-8DBB-F0B47198DC98}" presName="hierChild2" presStyleCnt="0"/>
      <dgm:spPr/>
    </dgm:pt>
    <dgm:pt modelId="{068E5F22-BFCA-4290-BFB8-C24B948C760A}" type="pres">
      <dgm:prSet presAssocID="{1B41A7CF-FC60-4BB2-AFBA-B6AE18D1B1FA}" presName="Name10" presStyleLbl="parChTrans1D2" presStyleIdx="0" presStyleCnt="2"/>
      <dgm:spPr/>
      <dgm:t>
        <a:bodyPr/>
        <a:lstStyle/>
        <a:p>
          <a:endParaRPr lang="ru-RU"/>
        </a:p>
      </dgm:t>
    </dgm:pt>
    <dgm:pt modelId="{E672B76E-B3DB-41B3-B0C6-CF08A738D6F4}" type="pres">
      <dgm:prSet presAssocID="{27B7965C-56CD-4F48-B857-3FA6FBDFEEBA}" presName="hierRoot2" presStyleCnt="0"/>
      <dgm:spPr/>
    </dgm:pt>
    <dgm:pt modelId="{97FE267F-3113-4CEE-AE04-E0C47BD483BB}" type="pres">
      <dgm:prSet presAssocID="{27B7965C-56CD-4F48-B857-3FA6FBDFEEBA}" presName="composite2" presStyleCnt="0"/>
      <dgm:spPr/>
    </dgm:pt>
    <dgm:pt modelId="{BC607874-70BA-48B9-9ADC-F78D33222102}" type="pres">
      <dgm:prSet presAssocID="{27B7965C-56CD-4F48-B857-3FA6FBDFEEBA}" presName="background2" presStyleLbl="node2" presStyleIdx="0" presStyleCnt="2"/>
      <dgm:spPr/>
    </dgm:pt>
    <dgm:pt modelId="{F7CD821B-61EA-4881-A67D-178AA56E2F56}" type="pres">
      <dgm:prSet presAssocID="{27B7965C-56CD-4F48-B857-3FA6FBDFEEBA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7C5304-00EE-464A-9C13-AEE350CDDE5E}" type="pres">
      <dgm:prSet presAssocID="{27B7965C-56CD-4F48-B857-3FA6FBDFEEBA}" presName="hierChild3" presStyleCnt="0"/>
      <dgm:spPr/>
    </dgm:pt>
    <dgm:pt modelId="{9588A1CE-FEB2-42D7-B125-2A84095AA4C8}" type="pres">
      <dgm:prSet presAssocID="{472D5C23-71D2-4029-88E4-A05A7B45D7CE}" presName="Name10" presStyleLbl="parChTrans1D2" presStyleIdx="1" presStyleCnt="2"/>
      <dgm:spPr/>
      <dgm:t>
        <a:bodyPr/>
        <a:lstStyle/>
        <a:p>
          <a:endParaRPr lang="ru-RU"/>
        </a:p>
      </dgm:t>
    </dgm:pt>
    <dgm:pt modelId="{EF9DCA86-627D-4CAA-B56C-691D8A772361}" type="pres">
      <dgm:prSet presAssocID="{3BE2D21E-ACB3-4F8E-8F0F-74002F59E0BC}" presName="hierRoot2" presStyleCnt="0"/>
      <dgm:spPr/>
    </dgm:pt>
    <dgm:pt modelId="{DB2276A6-DF5F-4FA7-AE52-89D091BD0140}" type="pres">
      <dgm:prSet presAssocID="{3BE2D21E-ACB3-4F8E-8F0F-74002F59E0BC}" presName="composite2" presStyleCnt="0"/>
      <dgm:spPr/>
    </dgm:pt>
    <dgm:pt modelId="{0440CE75-AC7E-4991-B517-CF6B8A37D1FA}" type="pres">
      <dgm:prSet presAssocID="{3BE2D21E-ACB3-4F8E-8F0F-74002F59E0BC}" presName="background2" presStyleLbl="node2" presStyleIdx="1" presStyleCnt="2"/>
      <dgm:spPr/>
    </dgm:pt>
    <dgm:pt modelId="{584E0997-3343-4247-A7CE-1AEE4943811D}" type="pres">
      <dgm:prSet presAssocID="{3BE2D21E-ACB3-4F8E-8F0F-74002F59E0BC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30C59D1-6F86-4556-A222-7CBE0A947413}" type="pres">
      <dgm:prSet presAssocID="{3BE2D21E-ACB3-4F8E-8F0F-74002F59E0BC}" presName="hierChild3" presStyleCnt="0"/>
      <dgm:spPr/>
    </dgm:pt>
  </dgm:ptLst>
  <dgm:cxnLst>
    <dgm:cxn modelId="{2CEA7B60-E927-4EE5-BCD9-E73EF6025F40}" srcId="{35DD1919-4D0F-45E0-9B5C-69771BC4B1B7}" destId="{00FB1425-C4A6-4F2A-8DBB-F0B47198DC98}" srcOrd="0" destOrd="0" parTransId="{92E8B574-EFBA-4EE3-A598-3E568CABCCCD}" sibTransId="{28597B07-FF95-4B00-AD8A-5B17572F96FE}"/>
    <dgm:cxn modelId="{BC63BFFC-DB54-423A-B945-0BF9DAAC3893}" type="presOf" srcId="{00FB1425-C4A6-4F2A-8DBB-F0B47198DC98}" destId="{0650EFE3-5EA8-48AE-8471-E325A4640FDB}" srcOrd="0" destOrd="0" presId="urn:microsoft.com/office/officeart/2005/8/layout/hierarchy1"/>
    <dgm:cxn modelId="{634AC327-1DC6-4B98-B181-5CE1811165AB}" srcId="{00FB1425-C4A6-4F2A-8DBB-F0B47198DC98}" destId="{3BE2D21E-ACB3-4F8E-8F0F-74002F59E0BC}" srcOrd="1" destOrd="0" parTransId="{472D5C23-71D2-4029-88E4-A05A7B45D7CE}" sibTransId="{1963ACCA-49F8-4D73-97CC-56B78BC5AEC5}"/>
    <dgm:cxn modelId="{7DAE8AD4-8211-4D93-B572-4CC4648C1067}" type="presOf" srcId="{3BE2D21E-ACB3-4F8E-8F0F-74002F59E0BC}" destId="{584E0997-3343-4247-A7CE-1AEE4943811D}" srcOrd="0" destOrd="0" presId="urn:microsoft.com/office/officeart/2005/8/layout/hierarchy1"/>
    <dgm:cxn modelId="{C07C7F19-8769-4F30-9C63-27AEE041F9D3}" type="presOf" srcId="{472D5C23-71D2-4029-88E4-A05A7B45D7CE}" destId="{9588A1CE-FEB2-42D7-B125-2A84095AA4C8}" srcOrd="0" destOrd="0" presId="urn:microsoft.com/office/officeart/2005/8/layout/hierarchy1"/>
    <dgm:cxn modelId="{BD27005B-FE5E-4467-8E95-25D26947F642}" srcId="{00FB1425-C4A6-4F2A-8DBB-F0B47198DC98}" destId="{27B7965C-56CD-4F48-B857-3FA6FBDFEEBA}" srcOrd="0" destOrd="0" parTransId="{1B41A7CF-FC60-4BB2-AFBA-B6AE18D1B1FA}" sibTransId="{4A116BCB-9404-47DA-A1B4-386A32A4B86E}"/>
    <dgm:cxn modelId="{EF9F8AF5-F4F7-42B1-BAAE-5AEBFE6B2FA8}" type="presOf" srcId="{1B41A7CF-FC60-4BB2-AFBA-B6AE18D1B1FA}" destId="{068E5F22-BFCA-4290-BFB8-C24B948C760A}" srcOrd="0" destOrd="0" presId="urn:microsoft.com/office/officeart/2005/8/layout/hierarchy1"/>
    <dgm:cxn modelId="{7A504001-2C08-42FB-A6E3-0EE082C7C0AF}" type="presOf" srcId="{35DD1919-4D0F-45E0-9B5C-69771BC4B1B7}" destId="{8DFFF90E-54B6-4FFC-BFEC-6B2E5D6AF2BA}" srcOrd="0" destOrd="0" presId="urn:microsoft.com/office/officeart/2005/8/layout/hierarchy1"/>
    <dgm:cxn modelId="{CE19B088-56DD-4AA3-A822-D5FD16C0B9AA}" type="presOf" srcId="{27B7965C-56CD-4F48-B857-3FA6FBDFEEBA}" destId="{F7CD821B-61EA-4881-A67D-178AA56E2F56}" srcOrd="0" destOrd="0" presId="urn:microsoft.com/office/officeart/2005/8/layout/hierarchy1"/>
    <dgm:cxn modelId="{84AEA1F2-495B-4701-AB1A-D2D6B3C088CB}" type="presParOf" srcId="{8DFFF90E-54B6-4FFC-BFEC-6B2E5D6AF2BA}" destId="{A02867A5-84D6-4618-9287-E368BC9F8A4A}" srcOrd="0" destOrd="0" presId="urn:microsoft.com/office/officeart/2005/8/layout/hierarchy1"/>
    <dgm:cxn modelId="{BE4AB661-BDCF-45C1-84F3-5BD2CA5835DC}" type="presParOf" srcId="{A02867A5-84D6-4618-9287-E368BC9F8A4A}" destId="{AC3220A9-F522-40DD-9D5A-7333D14FEDB4}" srcOrd="0" destOrd="0" presId="urn:microsoft.com/office/officeart/2005/8/layout/hierarchy1"/>
    <dgm:cxn modelId="{2282E651-13C4-4FD0-B050-E168E122E2A6}" type="presParOf" srcId="{AC3220A9-F522-40DD-9D5A-7333D14FEDB4}" destId="{06EBBED3-A0F3-48ED-A480-68E77E4130A3}" srcOrd="0" destOrd="0" presId="urn:microsoft.com/office/officeart/2005/8/layout/hierarchy1"/>
    <dgm:cxn modelId="{2F86486E-AA0E-4445-8B3E-7C1E81C14540}" type="presParOf" srcId="{AC3220A9-F522-40DD-9D5A-7333D14FEDB4}" destId="{0650EFE3-5EA8-48AE-8471-E325A4640FDB}" srcOrd="1" destOrd="0" presId="urn:microsoft.com/office/officeart/2005/8/layout/hierarchy1"/>
    <dgm:cxn modelId="{1AABBBF9-D33A-4D99-BD2C-2FDEEFDD11D3}" type="presParOf" srcId="{A02867A5-84D6-4618-9287-E368BC9F8A4A}" destId="{A37AE879-6465-4F09-BCF8-DCFB1FAD6E9C}" srcOrd="1" destOrd="0" presId="urn:microsoft.com/office/officeart/2005/8/layout/hierarchy1"/>
    <dgm:cxn modelId="{E86BA65B-BF9C-4BBA-9218-B700254D6612}" type="presParOf" srcId="{A37AE879-6465-4F09-BCF8-DCFB1FAD6E9C}" destId="{068E5F22-BFCA-4290-BFB8-C24B948C760A}" srcOrd="0" destOrd="0" presId="urn:microsoft.com/office/officeart/2005/8/layout/hierarchy1"/>
    <dgm:cxn modelId="{FD23A42B-C613-4366-A53B-2C8096DBB21F}" type="presParOf" srcId="{A37AE879-6465-4F09-BCF8-DCFB1FAD6E9C}" destId="{E672B76E-B3DB-41B3-B0C6-CF08A738D6F4}" srcOrd="1" destOrd="0" presId="urn:microsoft.com/office/officeart/2005/8/layout/hierarchy1"/>
    <dgm:cxn modelId="{F2C3C893-FAA7-4462-8F99-0090164BC7C8}" type="presParOf" srcId="{E672B76E-B3DB-41B3-B0C6-CF08A738D6F4}" destId="{97FE267F-3113-4CEE-AE04-E0C47BD483BB}" srcOrd="0" destOrd="0" presId="urn:microsoft.com/office/officeart/2005/8/layout/hierarchy1"/>
    <dgm:cxn modelId="{9D7FC70D-8DAB-4DB2-A7B0-E6853231DAA2}" type="presParOf" srcId="{97FE267F-3113-4CEE-AE04-E0C47BD483BB}" destId="{BC607874-70BA-48B9-9ADC-F78D33222102}" srcOrd="0" destOrd="0" presId="urn:microsoft.com/office/officeart/2005/8/layout/hierarchy1"/>
    <dgm:cxn modelId="{BA978CE6-4CE8-458A-B2FA-1DBBF3831EEC}" type="presParOf" srcId="{97FE267F-3113-4CEE-AE04-E0C47BD483BB}" destId="{F7CD821B-61EA-4881-A67D-178AA56E2F56}" srcOrd="1" destOrd="0" presId="urn:microsoft.com/office/officeart/2005/8/layout/hierarchy1"/>
    <dgm:cxn modelId="{E183176D-9EFC-43A8-888C-AB7290D96F16}" type="presParOf" srcId="{E672B76E-B3DB-41B3-B0C6-CF08A738D6F4}" destId="{B37C5304-00EE-464A-9C13-AEE350CDDE5E}" srcOrd="1" destOrd="0" presId="urn:microsoft.com/office/officeart/2005/8/layout/hierarchy1"/>
    <dgm:cxn modelId="{90629C46-06EF-451C-96D2-02633CB3BB3E}" type="presParOf" srcId="{A37AE879-6465-4F09-BCF8-DCFB1FAD6E9C}" destId="{9588A1CE-FEB2-42D7-B125-2A84095AA4C8}" srcOrd="2" destOrd="0" presId="urn:microsoft.com/office/officeart/2005/8/layout/hierarchy1"/>
    <dgm:cxn modelId="{F7247967-6174-4271-AF9F-8DB9A2C2DE5E}" type="presParOf" srcId="{A37AE879-6465-4F09-BCF8-DCFB1FAD6E9C}" destId="{EF9DCA86-627D-4CAA-B56C-691D8A772361}" srcOrd="3" destOrd="0" presId="urn:microsoft.com/office/officeart/2005/8/layout/hierarchy1"/>
    <dgm:cxn modelId="{DBEDD3AD-2226-4306-AFFD-A0C4930BBB25}" type="presParOf" srcId="{EF9DCA86-627D-4CAA-B56C-691D8A772361}" destId="{DB2276A6-DF5F-4FA7-AE52-89D091BD0140}" srcOrd="0" destOrd="0" presId="urn:microsoft.com/office/officeart/2005/8/layout/hierarchy1"/>
    <dgm:cxn modelId="{CEFBCE1E-52C1-4D93-A5DF-4D4C98D16FE8}" type="presParOf" srcId="{DB2276A6-DF5F-4FA7-AE52-89D091BD0140}" destId="{0440CE75-AC7E-4991-B517-CF6B8A37D1FA}" srcOrd="0" destOrd="0" presId="urn:microsoft.com/office/officeart/2005/8/layout/hierarchy1"/>
    <dgm:cxn modelId="{6392EF70-22D2-4699-9F4A-AD1BA5CE494C}" type="presParOf" srcId="{DB2276A6-DF5F-4FA7-AE52-89D091BD0140}" destId="{584E0997-3343-4247-A7CE-1AEE4943811D}" srcOrd="1" destOrd="0" presId="urn:microsoft.com/office/officeart/2005/8/layout/hierarchy1"/>
    <dgm:cxn modelId="{A6DCE490-AE39-4D41-B7F0-891FE179C2FA}" type="presParOf" srcId="{EF9DCA86-627D-4CAA-B56C-691D8A772361}" destId="{330C59D1-6F86-4556-A222-7CBE0A94741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12C8367-0270-420F-B606-BE4F711B30C8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C94DFD0-22EA-4EB2-A4B4-76D889CCFBE6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800" dirty="0" smtClean="0"/>
            <a:t>1 этап</a:t>
          </a:r>
          <a:endParaRPr lang="ru-RU" sz="2800" dirty="0"/>
        </a:p>
      </dgm:t>
    </dgm:pt>
    <dgm:pt modelId="{E2C80D28-A531-40B5-82E0-529259832CBB}" type="parTrans" cxnId="{CBCD1AF2-9EC5-4A72-8767-DE682206513F}">
      <dgm:prSet/>
      <dgm:spPr/>
      <dgm:t>
        <a:bodyPr/>
        <a:lstStyle/>
        <a:p>
          <a:endParaRPr lang="ru-RU" sz="2000"/>
        </a:p>
      </dgm:t>
    </dgm:pt>
    <dgm:pt modelId="{BE63BBD5-8410-4C2F-A80D-D771F2019018}" type="sibTrans" cxnId="{CBCD1AF2-9EC5-4A72-8767-DE682206513F}">
      <dgm:prSet/>
      <dgm:spPr/>
      <dgm:t>
        <a:bodyPr/>
        <a:lstStyle/>
        <a:p>
          <a:endParaRPr lang="ru-RU" sz="2000"/>
        </a:p>
      </dgm:t>
    </dgm:pt>
    <dgm:pt modelId="{858ED156-BB2A-479A-B508-33A673F7B668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без привлечения учащихся</a:t>
          </a:r>
          <a:endParaRPr lang="ru-RU" sz="1400" dirty="0"/>
        </a:p>
      </dgm:t>
    </dgm:pt>
    <dgm:pt modelId="{ACAA7987-3C68-458D-AD4A-F1D8D90CA696}" type="parTrans" cxnId="{6329AD02-A02B-4ECD-B945-CD4712C7BA58}">
      <dgm:prSet/>
      <dgm:spPr/>
      <dgm:t>
        <a:bodyPr/>
        <a:lstStyle/>
        <a:p>
          <a:endParaRPr lang="ru-RU" sz="2000"/>
        </a:p>
      </dgm:t>
    </dgm:pt>
    <dgm:pt modelId="{31A58EDE-6CB7-44C9-BF99-BEFD9CB9455A}" type="sibTrans" cxnId="{6329AD02-A02B-4ECD-B945-CD4712C7BA58}">
      <dgm:prSet/>
      <dgm:spPr/>
      <dgm:t>
        <a:bodyPr/>
        <a:lstStyle/>
        <a:p>
          <a:endParaRPr lang="ru-RU" sz="2000"/>
        </a:p>
      </dgm:t>
    </dgm:pt>
    <dgm:pt modelId="{283E860B-020D-4749-8F63-67775B8CAA3E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применение разработанных таблиц по итогам полугодия </a:t>
          </a:r>
          <a:endParaRPr lang="ru-RU" sz="1400" dirty="0"/>
        </a:p>
      </dgm:t>
    </dgm:pt>
    <dgm:pt modelId="{B8BBD66E-F0E9-4DA5-A9D4-194C95563B03}" type="parTrans" cxnId="{70598BDC-4567-4F4D-B35B-4624D5760013}">
      <dgm:prSet/>
      <dgm:spPr/>
      <dgm:t>
        <a:bodyPr/>
        <a:lstStyle/>
        <a:p>
          <a:endParaRPr lang="ru-RU" sz="2000"/>
        </a:p>
      </dgm:t>
    </dgm:pt>
    <dgm:pt modelId="{EE183FAE-69B2-4766-82D2-AB8743CB4D76}" type="sibTrans" cxnId="{70598BDC-4567-4F4D-B35B-4624D5760013}">
      <dgm:prSet/>
      <dgm:spPr/>
      <dgm:t>
        <a:bodyPr/>
        <a:lstStyle/>
        <a:p>
          <a:endParaRPr lang="ru-RU" sz="2000"/>
        </a:p>
      </dgm:t>
    </dgm:pt>
    <dgm:pt modelId="{AD84020B-1E03-4B44-9EE3-4FA7B14D83B6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2800" dirty="0" smtClean="0"/>
            <a:t>2 этап</a:t>
          </a:r>
          <a:endParaRPr lang="ru-RU" sz="2800" dirty="0"/>
        </a:p>
      </dgm:t>
    </dgm:pt>
    <dgm:pt modelId="{9B0BA514-C21D-47D8-8EAB-3B40D26C5E4F}" type="parTrans" cxnId="{00D1CA87-CC77-4D57-94CF-C47C538D2061}">
      <dgm:prSet/>
      <dgm:spPr/>
      <dgm:t>
        <a:bodyPr/>
        <a:lstStyle/>
        <a:p>
          <a:endParaRPr lang="ru-RU" sz="2000"/>
        </a:p>
      </dgm:t>
    </dgm:pt>
    <dgm:pt modelId="{957E3DE1-AB6C-4AA2-A12B-EA421BC0C68D}" type="sibTrans" cxnId="{00D1CA87-CC77-4D57-94CF-C47C538D2061}">
      <dgm:prSet/>
      <dgm:spPr/>
      <dgm:t>
        <a:bodyPr/>
        <a:lstStyle/>
        <a:p>
          <a:endParaRPr lang="ru-RU" sz="2000"/>
        </a:p>
      </dgm:t>
    </dgm:pt>
    <dgm:pt modelId="{2D5AC712-E882-4894-99FD-95847EECE42E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представление родителям и учащимся оценочных материалов</a:t>
          </a:r>
          <a:endParaRPr lang="ru-RU" sz="1400" dirty="0"/>
        </a:p>
      </dgm:t>
    </dgm:pt>
    <dgm:pt modelId="{BAE63AAA-3701-4015-8848-2A9645EF04EB}" type="parTrans" cxnId="{C83FB910-0F73-4FD6-9F6B-3F28DCBB9F3E}">
      <dgm:prSet/>
      <dgm:spPr/>
      <dgm:t>
        <a:bodyPr/>
        <a:lstStyle/>
        <a:p>
          <a:endParaRPr lang="ru-RU" sz="2000"/>
        </a:p>
      </dgm:t>
    </dgm:pt>
    <dgm:pt modelId="{F597F18B-DAC3-47C5-83C8-5780703E3183}" type="sibTrans" cxnId="{C83FB910-0F73-4FD6-9F6B-3F28DCBB9F3E}">
      <dgm:prSet/>
      <dgm:spPr/>
      <dgm:t>
        <a:bodyPr/>
        <a:lstStyle/>
        <a:p>
          <a:endParaRPr lang="ru-RU" sz="2000"/>
        </a:p>
      </dgm:t>
    </dgm:pt>
    <dgm:pt modelId="{CB36FC03-FAE7-4892-BF1C-4455448CD905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применение материалов учителями</a:t>
          </a:r>
          <a:endParaRPr lang="ru-RU" sz="1400" dirty="0"/>
        </a:p>
      </dgm:t>
    </dgm:pt>
    <dgm:pt modelId="{CDC7F224-F308-41D7-A3B1-825BA861D0ED}" type="parTrans" cxnId="{74E40866-E83F-46F3-8743-CE148A5E1BA4}">
      <dgm:prSet/>
      <dgm:spPr/>
      <dgm:t>
        <a:bodyPr/>
        <a:lstStyle/>
        <a:p>
          <a:endParaRPr lang="ru-RU" sz="2000"/>
        </a:p>
      </dgm:t>
    </dgm:pt>
    <dgm:pt modelId="{E683EC3E-376F-45DA-AF59-28B9A02CF58F}" type="sibTrans" cxnId="{74E40866-E83F-46F3-8743-CE148A5E1BA4}">
      <dgm:prSet/>
      <dgm:spPr/>
      <dgm:t>
        <a:bodyPr/>
        <a:lstStyle/>
        <a:p>
          <a:endParaRPr lang="ru-RU" sz="2000"/>
        </a:p>
      </dgm:t>
    </dgm:pt>
    <dgm:pt modelId="{3AD94B8A-9DE8-44A3-980B-FF5B0CFE6B1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заполнение электронной формы</a:t>
          </a:r>
          <a:endParaRPr lang="ru-RU" sz="1400" dirty="0"/>
        </a:p>
      </dgm:t>
    </dgm:pt>
    <dgm:pt modelId="{850AA833-740F-41C5-9F05-64635F5BCAA2}" type="parTrans" cxnId="{2152D562-5B93-4A90-B225-914CBCAFEE2D}">
      <dgm:prSet/>
      <dgm:spPr/>
      <dgm:t>
        <a:bodyPr/>
        <a:lstStyle/>
        <a:p>
          <a:endParaRPr lang="ru-RU" sz="2000"/>
        </a:p>
      </dgm:t>
    </dgm:pt>
    <dgm:pt modelId="{B0973BB9-460F-43A1-AB3E-A14539886622}" type="sibTrans" cxnId="{2152D562-5B93-4A90-B225-914CBCAFEE2D}">
      <dgm:prSet/>
      <dgm:spPr/>
      <dgm:t>
        <a:bodyPr/>
        <a:lstStyle/>
        <a:p>
          <a:endParaRPr lang="ru-RU" sz="2000"/>
        </a:p>
      </dgm:t>
    </dgm:pt>
    <dgm:pt modelId="{EB134CF3-9AC6-42F0-B9D2-DAC7891ECD0E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анкетирование и «обмен мнениями»</a:t>
          </a:r>
          <a:endParaRPr lang="ru-RU" sz="1400" dirty="0"/>
        </a:p>
      </dgm:t>
    </dgm:pt>
    <dgm:pt modelId="{5A48A987-47D4-4447-A118-F3701C91223B}" type="parTrans" cxnId="{27BB9384-87F3-4DD0-B075-23ADE36894C9}">
      <dgm:prSet/>
      <dgm:spPr/>
      <dgm:t>
        <a:bodyPr/>
        <a:lstStyle/>
        <a:p>
          <a:endParaRPr lang="ru-RU" sz="2000"/>
        </a:p>
      </dgm:t>
    </dgm:pt>
    <dgm:pt modelId="{33A5C641-057F-4400-A199-A97353254FD5}" type="sibTrans" cxnId="{27BB9384-87F3-4DD0-B075-23ADE36894C9}">
      <dgm:prSet/>
      <dgm:spPr/>
      <dgm:t>
        <a:bodyPr/>
        <a:lstStyle/>
        <a:p>
          <a:endParaRPr lang="ru-RU" sz="2000"/>
        </a:p>
      </dgm:t>
    </dgm:pt>
    <dgm:pt modelId="{7B1BF4D3-1C75-4951-ADC8-009EC647310D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dirty="0" smtClean="0"/>
            <a:t>Педагогический совет</a:t>
          </a:r>
          <a:endParaRPr lang="ru-RU" sz="1600" b="1" dirty="0"/>
        </a:p>
      </dgm:t>
    </dgm:pt>
    <dgm:pt modelId="{4204FCD4-6A2D-42D2-B5D1-E58218752AE8}" type="parTrans" cxnId="{B3FEA684-1610-441D-829E-F29FE1F35F6F}">
      <dgm:prSet/>
      <dgm:spPr/>
      <dgm:t>
        <a:bodyPr/>
        <a:lstStyle/>
        <a:p>
          <a:endParaRPr lang="ru-RU" sz="2000"/>
        </a:p>
      </dgm:t>
    </dgm:pt>
    <dgm:pt modelId="{FF46B2F6-E80E-4D47-8739-93226F4049A2}" type="sibTrans" cxnId="{B3FEA684-1610-441D-829E-F29FE1F35F6F}">
      <dgm:prSet/>
      <dgm:spPr/>
      <dgm:t>
        <a:bodyPr/>
        <a:lstStyle/>
        <a:p>
          <a:endParaRPr lang="ru-RU" sz="2000"/>
        </a:p>
      </dgm:t>
    </dgm:pt>
    <dgm:pt modelId="{2F8B855A-8D23-48F6-82DF-F0EA06C9745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анкетирование и «обмен мнениями»</a:t>
          </a:r>
          <a:endParaRPr lang="ru-RU" sz="1400" dirty="0"/>
        </a:p>
      </dgm:t>
    </dgm:pt>
    <dgm:pt modelId="{8A8A0191-0E82-4A69-BE09-EDFCF5113FA7}" type="parTrans" cxnId="{C82EE0CD-5DE7-4BFA-88C6-582A66256BC1}">
      <dgm:prSet/>
      <dgm:spPr/>
      <dgm:t>
        <a:bodyPr/>
        <a:lstStyle/>
        <a:p>
          <a:endParaRPr lang="ru-RU" sz="2000"/>
        </a:p>
      </dgm:t>
    </dgm:pt>
    <dgm:pt modelId="{F04E28DF-9F62-461F-99B3-7FBA5A9169BF}" type="sibTrans" cxnId="{C82EE0CD-5DE7-4BFA-88C6-582A66256BC1}">
      <dgm:prSet/>
      <dgm:spPr/>
      <dgm:t>
        <a:bodyPr/>
        <a:lstStyle/>
        <a:p>
          <a:endParaRPr lang="ru-RU" sz="2000"/>
        </a:p>
      </dgm:t>
    </dgm:pt>
    <dgm:pt modelId="{C50B2981-F511-422B-A6AE-1570E9F48DDE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коррекция оценочных материалов</a:t>
          </a:r>
          <a:endParaRPr lang="ru-RU" sz="1400" dirty="0"/>
        </a:p>
      </dgm:t>
    </dgm:pt>
    <dgm:pt modelId="{6ADE8620-FC93-4514-9DFC-1C7FBDFC6A16}" type="parTrans" cxnId="{38A424E6-FB54-4103-BF63-55B8B31660DC}">
      <dgm:prSet/>
      <dgm:spPr/>
      <dgm:t>
        <a:bodyPr/>
        <a:lstStyle/>
        <a:p>
          <a:endParaRPr lang="ru-RU" sz="2000"/>
        </a:p>
      </dgm:t>
    </dgm:pt>
    <dgm:pt modelId="{FDFEC087-EEFA-477A-94CF-BDE71A35F873}" type="sibTrans" cxnId="{38A424E6-FB54-4103-BF63-55B8B31660DC}">
      <dgm:prSet/>
      <dgm:spPr/>
      <dgm:t>
        <a:bodyPr/>
        <a:lstStyle/>
        <a:p>
          <a:endParaRPr lang="ru-RU" sz="2000"/>
        </a:p>
      </dgm:t>
    </dgm:pt>
    <dgm:pt modelId="{79364AD4-0721-4C98-913C-153F0DEEDFAA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предложение создать электронную форму фиксации результатов оценивания</a:t>
          </a:r>
          <a:endParaRPr lang="ru-RU" sz="1400" dirty="0"/>
        </a:p>
      </dgm:t>
    </dgm:pt>
    <dgm:pt modelId="{F93DD2D5-5077-4294-ACC3-BDFB7B24E1F7}" type="parTrans" cxnId="{F4290522-8783-4510-9B8E-362228981AB6}">
      <dgm:prSet/>
      <dgm:spPr/>
      <dgm:t>
        <a:bodyPr/>
        <a:lstStyle/>
        <a:p>
          <a:endParaRPr lang="ru-RU" sz="2000"/>
        </a:p>
      </dgm:t>
    </dgm:pt>
    <dgm:pt modelId="{23563070-02B1-4EA3-B074-B72367F8E499}" type="sibTrans" cxnId="{F4290522-8783-4510-9B8E-362228981AB6}">
      <dgm:prSet/>
      <dgm:spPr/>
      <dgm:t>
        <a:bodyPr/>
        <a:lstStyle/>
        <a:p>
          <a:endParaRPr lang="ru-RU" sz="2000"/>
        </a:p>
      </dgm:t>
    </dgm:pt>
    <dgm:pt modelId="{102CAFA3-A352-4E1D-8A4B-942AB5E3CD6B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проведение промежуточной аттестации в </a:t>
          </a:r>
          <a:r>
            <a:rPr lang="ru-RU" sz="1400" dirty="0" err="1" smtClean="0"/>
            <a:t>балльно</a:t>
          </a:r>
          <a:r>
            <a:rPr lang="ru-RU" sz="1400" dirty="0" smtClean="0"/>
            <a:t>-рейтинговой системе оценивания</a:t>
          </a:r>
          <a:endParaRPr lang="ru-RU" sz="1400" dirty="0"/>
        </a:p>
      </dgm:t>
    </dgm:pt>
    <dgm:pt modelId="{7EEC26BC-A8AD-4D65-99A6-9A2E2321FC26}" type="parTrans" cxnId="{A3EE12A7-86DF-4A79-8639-40A15F153589}">
      <dgm:prSet/>
      <dgm:spPr/>
      <dgm:t>
        <a:bodyPr/>
        <a:lstStyle/>
        <a:p>
          <a:endParaRPr lang="ru-RU" sz="2000"/>
        </a:p>
      </dgm:t>
    </dgm:pt>
    <dgm:pt modelId="{D84B387B-34F5-4EF6-8292-6A6275F5B92C}" type="sibTrans" cxnId="{A3EE12A7-86DF-4A79-8639-40A15F153589}">
      <dgm:prSet/>
      <dgm:spPr/>
      <dgm:t>
        <a:bodyPr/>
        <a:lstStyle/>
        <a:p>
          <a:endParaRPr lang="ru-RU" sz="2000"/>
        </a:p>
      </dgm:t>
    </dgm:pt>
    <dgm:pt modelId="{7CFD9306-CD5F-4ADE-AA45-0351C917A482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коррекция оценочных материалов</a:t>
          </a:r>
          <a:endParaRPr lang="ru-RU" sz="1400" dirty="0"/>
        </a:p>
      </dgm:t>
    </dgm:pt>
    <dgm:pt modelId="{5B0B07B0-2FC0-477B-BA95-B9D26DC6A47F}" type="parTrans" cxnId="{09BE3076-D8B6-4CA4-91C0-84AAAF1C60B5}">
      <dgm:prSet/>
      <dgm:spPr/>
      <dgm:t>
        <a:bodyPr/>
        <a:lstStyle/>
        <a:p>
          <a:endParaRPr lang="ru-RU" sz="2000"/>
        </a:p>
      </dgm:t>
    </dgm:pt>
    <dgm:pt modelId="{A50236C3-370D-40C5-B87F-E23CC16D2FDF}" type="sibTrans" cxnId="{09BE3076-D8B6-4CA4-91C0-84AAAF1C60B5}">
      <dgm:prSet/>
      <dgm:spPr/>
      <dgm:t>
        <a:bodyPr/>
        <a:lstStyle/>
        <a:p>
          <a:endParaRPr lang="ru-RU" sz="2000"/>
        </a:p>
      </dgm:t>
    </dgm:pt>
    <dgm:pt modelId="{92D7ADCF-6F65-4C54-A0AC-7E234352E168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признание результатов апробации удовлетворительными</a:t>
          </a:r>
          <a:endParaRPr lang="ru-RU" sz="1400" dirty="0"/>
        </a:p>
      </dgm:t>
    </dgm:pt>
    <dgm:pt modelId="{D0B75DE4-8282-4846-945B-E5A232EBB9A3}" type="parTrans" cxnId="{D43F7676-7687-4B78-A1D7-F96AED705C50}">
      <dgm:prSet/>
      <dgm:spPr/>
      <dgm:t>
        <a:bodyPr/>
        <a:lstStyle/>
        <a:p>
          <a:endParaRPr lang="ru-RU" sz="2000"/>
        </a:p>
      </dgm:t>
    </dgm:pt>
    <dgm:pt modelId="{4E08C9A0-6144-4DFB-813A-6D107F3348A5}" type="sibTrans" cxnId="{D43F7676-7687-4B78-A1D7-F96AED705C50}">
      <dgm:prSet/>
      <dgm:spPr/>
      <dgm:t>
        <a:bodyPr/>
        <a:lstStyle/>
        <a:p>
          <a:endParaRPr lang="ru-RU" sz="2000"/>
        </a:p>
      </dgm:t>
    </dgm:pt>
    <dgm:pt modelId="{B15B4AFE-AD56-433E-8A87-94148356E1F6}">
      <dgm:prSet phldrT="[Текст]" custT="1"/>
      <dgm:spPr/>
      <dgm:t>
        <a:bodyPr/>
        <a:lstStyle/>
        <a:p>
          <a:pPr>
            <a:spcAft>
              <a:spcPts val="0"/>
            </a:spcAft>
          </a:pPr>
          <a:endParaRPr lang="ru-RU" sz="1400" dirty="0"/>
        </a:p>
      </dgm:t>
    </dgm:pt>
    <dgm:pt modelId="{BE2B59C3-3605-4287-ACD8-45D3CF5D1697}" type="parTrans" cxnId="{311F5C78-FC22-4BE6-BCA4-EEC95516E9D2}">
      <dgm:prSet/>
      <dgm:spPr/>
      <dgm:t>
        <a:bodyPr/>
        <a:lstStyle/>
        <a:p>
          <a:endParaRPr lang="ru-RU" sz="2000"/>
        </a:p>
      </dgm:t>
    </dgm:pt>
    <dgm:pt modelId="{7AAFC1A0-1328-4384-BD8B-25D9E3EDECCE}" type="sibTrans" cxnId="{311F5C78-FC22-4BE6-BCA4-EEC95516E9D2}">
      <dgm:prSet/>
      <dgm:spPr/>
      <dgm:t>
        <a:bodyPr/>
        <a:lstStyle/>
        <a:p>
          <a:endParaRPr lang="ru-RU" sz="2000"/>
        </a:p>
      </dgm:t>
    </dgm:pt>
    <dgm:pt modelId="{92E9170D-7FF1-4F05-9986-2F9DF4EF9D3C}">
      <dgm:prSet phldrT="[Текст]" custT="1"/>
      <dgm:spPr/>
      <dgm:t>
        <a:bodyPr/>
        <a:lstStyle/>
        <a:p>
          <a:pPr>
            <a:spcAft>
              <a:spcPts val="0"/>
            </a:spcAft>
          </a:pPr>
          <a:r>
            <a:rPr lang="ru-RU" sz="1400" dirty="0" smtClean="0"/>
            <a:t>решение о внедрении в практику обучения</a:t>
          </a:r>
          <a:endParaRPr lang="ru-RU" sz="1400" dirty="0"/>
        </a:p>
      </dgm:t>
    </dgm:pt>
    <dgm:pt modelId="{23203AED-F83D-407B-8D82-7BA41C384FC1}" type="parTrans" cxnId="{1CEF25CC-CE2A-44F2-B8A6-77D15E6BDDAA}">
      <dgm:prSet/>
      <dgm:spPr/>
      <dgm:t>
        <a:bodyPr/>
        <a:lstStyle/>
        <a:p>
          <a:endParaRPr lang="ru-RU" sz="2000"/>
        </a:p>
      </dgm:t>
    </dgm:pt>
    <dgm:pt modelId="{A31AF94B-69BC-45A2-884C-7F93BB87307F}" type="sibTrans" cxnId="{1CEF25CC-CE2A-44F2-B8A6-77D15E6BDDAA}">
      <dgm:prSet/>
      <dgm:spPr/>
      <dgm:t>
        <a:bodyPr/>
        <a:lstStyle/>
        <a:p>
          <a:endParaRPr lang="ru-RU" sz="2000"/>
        </a:p>
      </dgm:t>
    </dgm:pt>
    <dgm:pt modelId="{5946688B-3C92-4283-B39A-F4DA9595A338}" type="pres">
      <dgm:prSet presAssocID="{D12C8367-0270-420F-B606-BE4F711B30C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5160802-AC1C-457A-A4FC-61C8BFB1AFEA}" type="pres">
      <dgm:prSet presAssocID="{AC94DFD0-22EA-4EB2-A4B4-76D889CCFBE6}" presName="composite" presStyleCnt="0"/>
      <dgm:spPr/>
    </dgm:pt>
    <dgm:pt modelId="{D6736F8D-F997-4284-8BC8-B6443CBAD5BA}" type="pres">
      <dgm:prSet presAssocID="{AC94DFD0-22EA-4EB2-A4B4-76D889CCFBE6}" presName="parentText" presStyleLbl="alignNode1" presStyleIdx="0" presStyleCnt="3" custScaleX="1318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491358-6884-42E5-822B-62F5A84375C8}" type="pres">
      <dgm:prSet presAssocID="{AC94DFD0-22EA-4EB2-A4B4-76D889CCFBE6}" presName="descendantText" presStyleLbl="alignAcc1" presStyleIdx="0" presStyleCnt="3" custScaleX="89157" custLinFactNeighborX="-2092" custLinFactNeighborY="-4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2561A3-AA5F-477C-801E-B15D2947DA77}" type="pres">
      <dgm:prSet presAssocID="{BE63BBD5-8410-4C2F-A80D-D771F2019018}" presName="sp" presStyleCnt="0"/>
      <dgm:spPr/>
    </dgm:pt>
    <dgm:pt modelId="{DC210827-2D72-4832-96AF-8658639885F8}" type="pres">
      <dgm:prSet presAssocID="{AD84020B-1E03-4B44-9EE3-4FA7B14D83B6}" presName="composite" presStyleCnt="0"/>
      <dgm:spPr/>
    </dgm:pt>
    <dgm:pt modelId="{C2F80FFA-914D-4A4C-B3D7-4B296B3D4EA6}" type="pres">
      <dgm:prSet presAssocID="{AD84020B-1E03-4B44-9EE3-4FA7B14D83B6}" presName="parentText" presStyleLbl="alignNode1" presStyleIdx="1" presStyleCnt="3" custScaleX="13184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749D2D-AA90-4D51-B0A1-C120C27EEC80}" type="pres">
      <dgm:prSet presAssocID="{AD84020B-1E03-4B44-9EE3-4FA7B14D83B6}" presName="descendantText" presStyleLbl="alignAcc1" presStyleIdx="1" presStyleCnt="3" custScaleX="92771" custScaleY="112215" custLinFactNeighborX="-285" custLinFactNeighborY="61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3134C5-1880-4568-A02A-9A710E27C0E3}" type="pres">
      <dgm:prSet presAssocID="{957E3DE1-AB6C-4AA2-A12B-EA421BC0C68D}" presName="sp" presStyleCnt="0"/>
      <dgm:spPr/>
    </dgm:pt>
    <dgm:pt modelId="{FC3F070A-0D86-4AFD-90F8-F3E51937E3AD}" type="pres">
      <dgm:prSet presAssocID="{7B1BF4D3-1C75-4951-ADC8-009EC647310D}" presName="composite" presStyleCnt="0"/>
      <dgm:spPr/>
    </dgm:pt>
    <dgm:pt modelId="{67D69A5D-8A95-43EA-9951-01078410D082}" type="pres">
      <dgm:prSet presAssocID="{7B1BF4D3-1C75-4951-ADC8-009EC647310D}" presName="parentText" presStyleLbl="alignNode1" presStyleIdx="2" presStyleCnt="3" custScaleX="13104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1836EE-779D-4F54-9791-8A3855176376}" type="pres">
      <dgm:prSet presAssocID="{7B1BF4D3-1C75-4951-ADC8-009EC647310D}" presName="descendantText" presStyleLbl="alignAcc1" presStyleIdx="2" presStyleCnt="3" custScaleX="90375" custLinFactNeighborX="-1401" custLinFactNeighborY="2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C27B935-37C8-4F69-8F36-725C20C9B303}" type="presOf" srcId="{92D7ADCF-6F65-4C54-A0AC-7E234352E168}" destId="{601836EE-779D-4F54-9791-8A3855176376}" srcOrd="0" destOrd="0" presId="urn:microsoft.com/office/officeart/2005/8/layout/chevron2"/>
    <dgm:cxn modelId="{00D1CA87-CC77-4D57-94CF-C47C538D2061}" srcId="{D12C8367-0270-420F-B606-BE4F711B30C8}" destId="{AD84020B-1E03-4B44-9EE3-4FA7B14D83B6}" srcOrd="1" destOrd="0" parTransId="{9B0BA514-C21D-47D8-8EAB-3B40D26C5E4F}" sibTransId="{957E3DE1-AB6C-4AA2-A12B-EA421BC0C68D}"/>
    <dgm:cxn modelId="{6BC56055-F18D-4E09-98A8-4E48B03A51D2}" type="presOf" srcId="{D12C8367-0270-420F-B606-BE4F711B30C8}" destId="{5946688B-3C92-4283-B39A-F4DA9595A338}" srcOrd="0" destOrd="0" presId="urn:microsoft.com/office/officeart/2005/8/layout/chevron2"/>
    <dgm:cxn modelId="{09BE3076-D8B6-4CA4-91C0-84AAAF1C60B5}" srcId="{AD84020B-1E03-4B44-9EE3-4FA7B14D83B6}" destId="{7CFD9306-CD5F-4ADE-AA45-0351C917A482}" srcOrd="5" destOrd="0" parTransId="{5B0B07B0-2FC0-477B-BA95-B9D26DC6A47F}" sibTransId="{A50236C3-370D-40C5-B87F-E23CC16D2FDF}"/>
    <dgm:cxn modelId="{2E3CE488-4C54-442E-A83B-35CFF1B37F81}" type="presOf" srcId="{CB36FC03-FAE7-4892-BF1C-4455448CD905}" destId="{B2749D2D-AA90-4D51-B0A1-C120C27EEC80}" srcOrd="0" destOrd="1" presId="urn:microsoft.com/office/officeart/2005/8/layout/chevron2"/>
    <dgm:cxn modelId="{33C6129C-BBA9-4B2A-A6FB-1EFE892B21D5}" type="presOf" srcId="{2D5AC712-E882-4894-99FD-95847EECE42E}" destId="{B2749D2D-AA90-4D51-B0A1-C120C27EEC80}" srcOrd="0" destOrd="0" presId="urn:microsoft.com/office/officeart/2005/8/layout/chevron2"/>
    <dgm:cxn modelId="{432D0CEA-D880-4C2E-B113-9FA2B72787C6}" type="presOf" srcId="{7CFD9306-CD5F-4ADE-AA45-0351C917A482}" destId="{B2749D2D-AA90-4D51-B0A1-C120C27EEC80}" srcOrd="0" destOrd="5" presId="urn:microsoft.com/office/officeart/2005/8/layout/chevron2"/>
    <dgm:cxn modelId="{7382F3B8-A687-486F-AC87-336E457AA12C}" type="presOf" srcId="{7B1BF4D3-1C75-4951-ADC8-009EC647310D}" destId="{67D69A5D-8A95-43EA-9951-01078410D082}" srcOrd="0" destOrd="0" presId="urn:microsoft.com/office/officeart/2005/8/layout/chevron2"/>
    <dgm:cxn modelId="{1CEF25CC-CE2A-44F2-B8A6-77D15E6BDDAA}" srcId="{7B1BF4D3-1C75-4951-ADC8-009EC647310D}" destId="{92E9170D-7FF1-4F05-9986-2F9DF4EF9D3C}" srcOrd="1" destOrd="0" parTransId="{23203AED-F83D-407B-8D82-7BA41C384FC1}" sibTransId="{A31AF94B-69BC-45A2-884C-7F93BB87307F}"/>
    <dgm:cxn modelId="{C83FB910-0F73-4FD6-9F6B-3F28DCBB9F3E}" srcId="{AD84020B-1E03-4B44-9EE3-4FA7B14D83B6}" destId="{2D5AC712-E882-4894-99FD-95847EECE42E}" srcOrd="0" destOrd="0" parTransId="{BAE63AAA-3701-4015-8848-2A9645EF04EB}" sibTransId="{F597F18B-DAC3-47C5-83C8-5780703E3183}"/>
    <dgm:cxn modelId="{B3FEA684-1610-441D-829E-F29FE1F35F6F}" srcId="{D12C8367-0270-420F-B606-BE4F711B30C8}" destId="{7B1BF4D3-1C75-4951-ADC8-009EC647310D}" srcOrd="2" destOrd="0" parTransId="{4204FCD4-6A2D-42D2-B5D1-E58218752AE8}" sibTransId="{FF46B2F6-E80E-4D47-8739-93226F4049A2}"/>
    <dgm:cxn modelId="{8009BD8C-876C-44DA-9864-14B9F878A4BC}" type="presOf" srcId="{2F8B855A-8D23-48F6-82DF-F0EA06C9745A}" destId="{95491358-6884-42E5-822B-62F5A84375C8}" srcOrd="0" destOrd="2" presId="urn:microsoft.com/office/officeart/2005/8/layout/chevron2"/>
    <dgm:cxn modelId="{EE789268-0C7E-4137-90DA-AE7956CC64DB}" type="presOf" srcId="{283E860B-020D-4749-8F63-67775B8CAA3E}" destId="{95491358-6884-42E5-822B-62F5A84375C8}" srcOrd="0" destOrd="1" presId="urn:microsoft.com/office/officeart/2005/8/layout/chevron2"/>
    <dgm:cxn modelId="{6329AD02-A02B-4ECD-B945-CD4712C7BA58}" srcId="{AC94DFD0-22EA-4EB2-A4B4-76D889CCFBE6}" destId="{858ED156-BB2A-479A-B508-33A673F7B668}" srcOrd="0" destOrd="0" parTransId="{ACAA7987-3C68-458D-AD4A-F1D8D90CA696}" sibTransId="{31A58EDE-6CB7-44C9-BF99-BEFD9CB9455A}"/>
    <dgm:cxn modelId="{9F1CBB51-FCC7-4D7F-B521-0E14248FF7D8}" type="presOf" srcId="{C50B2981-F511-422B-A6AE-1570E9F48DDE}" destId="{95491358-6884-42E5-822B-62F5A84375C8}" srcOrd="0" destOrd="3" presId="urn:microsoft.com/office/officeart/2005/8/layout/chevron2"/>
    <dgm:cxn modelId="{A3EE12A7-86DF-4A79-8639-40A15F153589}" srcId="{AD84020B-1E03-4B44-9EE3-4FA7B14D83B6}" destId="{102CAFA3-A352-4E1D-8A4B-942AB5E3CD6B}" srcOrd="3" destOrd="0" parTransId="{7EEC26BC-A8AD-4D65-99A6-9A2E2321FC26}" sibTransId="{D84B387B-34F5-4EF6-8292-6A6275F5B92C}"/>
    <dgm:cxn modelId="{00B23425-02A6-437D-B7C3-B5962029C23F}" type="presOf" srcId="{858ED156-BB2A-479A-B508-33A673F7B668}" destId="{95491358-6884-42E5-822B-62F5A84375C8}" srcOrd="0" destOrd="0" presId="urn:microsoft.com/office/officeart/2005/8/layout/chevron2"/>
    <dgm:cxn modelId="{DEE88E1B-10A2-40BA-872D-9023E80F4543}" type="presOf" srcId="{B15B4AFE-AD56-433E-8A87-94148356E1F6}" destId="{601836EE-779D-4F54-9791-8A3855176376}" srcOrd="0" destOrd="2" presId="urn:microsoft.com/office/officeart/2005/8/layout/chevron2"/>
    <dgm:cxn modelId="{70598BDC-4567-4F4D-B35B-4624D5760013}" srcId="{AC94DFD0-22EA-4EB2-A4B4-76D889CCFBE6}" destId="{283E860B-020D-4749-8F63-67775B8CAA3E}" srcOrd="1" destOrd="0" parTransId="{B8BBD66E-F0E9-4DA5-A9D4-194C95563B03}" sibTransId="{EE183FAE-69B2-4766-82D2-AB8743CB4D76}"/>
    <dgm:cxn modelId="{F4290522-8783-4510-9B8E-362228981AB6}" srcId="{AC94DFD0-22EA-4EB2-A4B4-76D889CCFBE6}" destId="{79364AD4-0721-4C98-913C-153F0DEEDFAA}" srcOrd="4" destOrd="0" parTransId="{F93DD2D5-5077-4294-ACC3-BDFB7B24E1F7}" sibTransId="{23563070-02B1-4EA3-B074-B72367F8E499}"/>
    <dgm:cxn modelId="{09DA7FDB-1519-419E-8DA0-3390782527A6}" type="presOf" srcId="{EB134CF3-9AC6-42F0-B9D2-DAC7891ECD0E}" destId="{B2749D2D-AA90-4D51-B0A1-C120C27EEC80}" srcOrd="0" destOrd="4" presId="urn:microsoft.com/office/officeart/2005/8/layout/chevron2"/>
    <dgm:cxn modelId="{0BD48008-D6C4-449E-9443-01E385BE3585}" type="presOf" srcId="{92E9170D-7FF1-4F05-9986-2F9DF4EF9D3C}" destId="{601836EE-779D-4F54-9791-8A3855176376}" srcOrd="0" destOrd="1" presId="urn:microsoft.com/office/officeart/2005/8/layout/chevron2"/>
    <dgm:cxn modelId="{27BB9384-87F3-4DD0-B075-23ADE36894C9}" srcId="{AD84020B-1E03-4B44-9EE3-4FA7B14D83B6}" destId="{EB134CF3-9AC6-42F0-B9D2-DAC7891ECD0E}" srcOrd="4" destOrd="0" parTransId="{5A48A987-47D4-4447-A118-F3701C91223B}" sibTransId="{33A5C641-057F-4400-A199-A97353254FD5}"/>
    <dgm:cxn modelId="{CBCD1AF2-9EC5-4A72-8767-DE682206513F}" srcId="{D12C8367-0270-420F-B606-BE4F711B30C8}" destId="{AC94DFD0-22EA-4EB2-A4B4-76D889CCFBE6}" srcOrd="0" destOrd="0" parTransId="{E2C80D28-A531-40B5-82E0-529259832CBB}" sibTransId="{BE63BBD5-8410-4C2F-A80D-D771F2019018}"/>
    <dgm:cxn modelId="{74E40866-E83F-46F3-8743-CE148A5E1BA4}" srcId="{AD84020B-1E03-4B44-9EE3-4FA7B14D83B6}" destId="{CB36FC03-FAE7-4892-BF1C-4455448CD905}" srcOrd="1" destOrd="0" parTransId="{CDC7F224-F308-41D7-A3B1-825BA861D0ED}" sibTransId="{E683EC3E-376F-45DA-AF59-28B9A02CF58F}"/>
    <dgm:cxn modelId="{7EF03D77-F844-4154-B603-4F1860BF427F}" type="presOf" srcId="{102CAFA3-A352-4E1D-8A4B-942AB5E3CD6B}" destId="{B2749D2D-AA90-4D51-B0A1-C120C27EEC80}" srcOrd="0" destOrd="3" presId="urn:microsoft.com/office/officeart/2005/8/layout/chevron2"/>
    <dgm:cxn modelId="{38A424E6-FB54-4103-BF63-55B8B31660DC}" srcId="{AC94DFD0-22EA-4EB2-A4B4-76D889CCFBE6}" destId="{C50B2981-F511-422B-A6AE-1570E9F48DDE}" srcOrd="3" destOrd="0" parTransId="{6ADE8620-FC93-4514-9DFC-1C7FBDFC6A16}" sibTransId="{FDFEC087-EEFA-477A-94CF-BDE71A35F873}"/>
    <dgm:cxn modelId="{311F5C78-FC22-4BE6-BCA4-EEC95516E9D2}" srcId="{7B1BF4D3-1C75-4951-ADC8-009EC647310D}" destId="{B15B4AFE-AD56-433E-8A87-94148356E1F6}" srcOrd="2" destOrd="0" parTransId="{BE2B59C3-3605-4287-ACD8-45D3CF5D1697}" sibTransId="{7AAFC1A0-1328-4384-BD8B-25D9E3EDECCE}"/>
    <dgm:cxn modelId="{88E267C4-A642-4309-87AB-0909CBF8226F}" type="presOf" srcId="{AC94DFD0-22EA-4EB2-A4B4-76D889CCFBE6}" destId="{D6736F8D-F997-4284-8BC8-B6443CBAD5BA}" srcOrd="0" destOrd="0" presId="urn:microsoft.com/office/officeart/2005/8/layout/chevron2"/>
    <dgm:cxn modelId="{6CAD2C2B-25BB-429B-981D-4769F3787B93}" type="presOf" srcId="{AD84020B-1E03-4B44-9EE3-4FA7B14D83B6}" destId="{C2F80FFA-914D-4A4C-B3D7-4B296B3D4EA6}" srcOrd="0" destOrd="0" presId="urn:microsoft.com/office/officeart/2005/8/layout/chevron2"/>
    <dgm:cxn modelId="{2152D562-5B93-4A90-B225-914CBCAFEE2D}" srcId="{AD84020B-1E03-4B44-9EE3-4FA7B14D83B6}" destId="{3AD94B8A-9DE8-44A3-980B-FF5B0CFE6B1D}" srcOrd="2" destOrd="0" parTransId="{850AA833-740F-41C5-9F05-64635F5BCAA2}" sibTransId="{B0973BB9-460F-43A1-AB3E-A14539886622}"/>
    <dgm:cxn modelId="{C82EE0CD-5DE7-4BFA-88C6-582A66256BC1}" srcId="{AC94DFD0-22EA-4EB2-A4B4-76D889CCFBE6}" destId="{2F8B855A-8D23-48F6-82DF-F0EA06C9745A}" srcOrd="2" destOrd="0" parTransId="{8A8A0191-0E82-4A69-BE09-EDFCF5113FA7}" sibTransId="{F04E28DF-9F62-461F-99B3-7FBA5A9169BF}"/>
    <dgm:cxn modelId="{51F360EF-ABEC-4A6A-B3A5-8DE517D0203D}" type="presOf" srcId="{79364AD4-0721-4C98-913C-153F0DEEDFAA}" destId="{95491358-6884-42E5-822B-62F5A84375C8}" srcOrd="0" destOrd="4" presId="urn:microsoft.com/office/officeart/2005/8/layout/chevron2"/>
    <dgm:cxn modelId="{98580A8F-F783-4D44-855A-43110FD02CC6}" type="presOf" srcId="{3AD94B8A-9DE8-44A3-980B-FF5B0CFE6B1D}" destId="{B2749D2D-AA90-4D51-B0A1-C120C27EEC80}" srcOrd="0" destOrd="2" presId="urn:microsoft.com/office/officeart/2005/8/layout/chevron2"/>
    <dgm:cxn modelId="{D43F7676-7687-4B78-A1D7-F96AED705C50}" srcId="{7B1BF4D3-1C75-4951-ADC8-009EC647310D}" destId="{92D7ADCF-6F65-4C54-A0AC-7E234352E168}" srcOrd="0" destOrd="0" parTransId="{D0B75DE4-8282-4846-945B-E5A232EBB9A3}" sibTransId="{4E08C9A0-6144-4DFB-813A-6D107F3348A5}"/>
    <dgm:cxn modelId="{6324FCB8-5CB0-4814-A9CF-259B6541D148}" type="presParOf" srcId="{5946688B-3C92-4283-B39A-F4DA9595A338}" destId="{D5160802-AC1C-457A-A4FC-61C8BFB1AFEA}" srcOrd="0" destOrd="0" presId="urn:microsoft.com/office/officeart/2005/8/layout/chevron2"/>
    <dgm:cxn modelId="{1B87C2A2-8711-4C9D-AB1B-26EB9B39DED7}" type="presParOf" srcId="{D5160802-AC1C-457A-A4FC-61C8BFB1AFEA}" destId="{D6736F8D-F997-4284-8BC8-B6443CBAD5BA}" srcOrd="0" destOrd="0" presId="urn:microsoft.com/office/officeart/2005/8/layout/chevron2"/>
    <dgm:cxn modelId="{DED0B508-E051-4184-9133-CA30B536D28E}" type="presParOf" srcId="{D5160802-AC1C-457A-A4FC-61C8BFB1AFEA}" destId="{95491358-6884-42E5-822B-62F5A84375C8}" srcOrd="1" destOrd="0" presId="urn:microsoft.com/office/officeart/2005/8/layout/chevron2"/>
    <dgm:cxn modelId="{87D14106-6DBB-4BD6-A804-2AE173D66393}" type="presParOf" srcId="{5946688B-3C92-4283-B39A-F4DA9595A338}" destId="{922561A3-AA5F-477C-801E-B15D2947DA77}" srcOrd="1" destOrd="0" presId="urn:microsoft.com/office/officeart/2005/8/layout/chevron2"/>
    <dgm:cxn modelId="{30CD55C4-FA36-439E-8C49-5D68B60F2BD3}" type="presParOf" srcId="{5946688B-3C92-4283-B39A-F4DA9595A338}" destId="{DC210827-2D72-4832-96AF-8658639885F8}" srcOrd="2" destOrd="0" presId="urn:microsoft.com/office/officeart/2005/8/layout/chevron2"/>
    <dgm:cxn modelId="{26AE0728-14E1-4D59-95AE-E4CB67230EC3}" type="presParOf" srcId="{DC210827-2D72-4832-96AF-8658639885F8}" destId="{C2F80FFA-914D-4A4C-B3D7-4B296B3D4EA6}" srcOrd="0" destOrd="0" presId="urn:microsoft.com/office/officeart/2005/8/layout/chevron2"/>
    <dgm:cxn modelId="{4C32A1BB-B897-4FF9-9695-7293933F92FF}" type="presParOf" srcId="{DC210827-2D72-4832-96AF-8658639885F8}" destId="{B2749D2D-AA90-4D51-B0A1-C120C27EEC80}" srcOrd="1" destOrd="0" presId="urn:microsoft.com/office/officeart/2005/8/layout/chevron2"/>
    <dgm:cxn modelId="{00D63BE0-F3B7-4482-8FE7-E63A4928ECF9}" type="presParOf" srcId="{5946688B-3C92-4283-B39A-F4DA9595A338}" destId="{A83134C5-1880-4568-A02A-9A710E27C0E3}" srcOrd="3" destOrd="0" presId="urn:microsoft.com/office/officeart/2005/8/layout/chevron2"/>
    <dgm:cxn modelId="{9AEA3D10-FCD8-4171-A8CC-897584250BCF}" type="presParOf" srcId="{5946688B-3C92-4283-B39A-F4DA9595A338}" destId="{FC3F070A-0D86-4AFD-90F8-F3E51937E3AD}" srcOrd="4" destOrd="0" presId="urn:microsoft.com/office/officeart/2005/8/layout/chevron2"/>
    <dgm:cxn modelId="{9255CD93-FF6F-4498-870C-181019F36F81}" type="presParOf" srcId="{FC3F070A-0D86-4AFD-90F8-F3E51937E3AD}" destId="{67D69A5D-8A95-43EA-9951-01078410D082}" srcOrd="0" destOrd="0" presId="urn:microsoft.com/office/officeart/2005/8/layout/chevron2"/>
    <dgm:cxn modelId="{F92C7A56-B240-4C96-BC5B-9F161DF51DF9}" type="presParOf" srcId="{FC3F070A-0D86-4AFD-90F8-F3E51937E3AD}" destId="{601836EE-779D-4F54-9791-8A385517637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B5B760A-E66B-4073-90CB-B9DC9C0C74BE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FEFB2C6D-4C4F-4B8C-BEA3-C506B2265EBA}">
      <dgm:prSet phldrT="[Текст]" custT="1"/>
      <dgm:spPr/>
      <dgm:t>
        <a:bodyPr/>
        <a:lstStyle/>
        <a:p>
          <a:r>
            <a:rPr lang="ru-RU" sz="1500" spc="-20" baseline="0" dirty="0" smtClean="0">
              <a:solidFill>
                <a:schemeClr val="tx1"/>
              </a:solidFill>
            </a:rPr>
            <a:t>Выявление актуальной проблемы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59C42690-BF75-4270-8709-434FF9C9E13C}" type="sibTrans" cxnId="{9B46043C-20A4-4308-8860-D0226E569B7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3247923-55C2-45E4-A1B4-BC89D29CD3A5}" type="parTrans" cxnId="{9B46043C-20A4-4308-8860-D0226E569B7F}">
      <dgm:prSet/>
      <dgm:spPr/>
      <dgm:t>
        <a:bodyPr/>
        <a:lstStyle/>
        <a:p>
          <a:endParaRPr lang="ru-RU"/>
        </a:p>
      </dgm:t>
    </dgm:pt>
    <dgm:pt modelId="{7820BEB5-6F73-432B-A4B4-C3524575CD33}">
      <dgm:prSet custT="1"/>
      <dgm:spPr/>
      <dgm:t>
        <a:bodyPr/>
        <a:lstStyle/>
        <a:p>
          <a:r>
            <a:rPr lang="ru-RU" sz="1500" spc="-20" baseline="0" dirty="0" smtClean="0">
              <a:solidFill>
                <a:schemeClr val="tx1"/>
              </a:solidFill>
            </a:rPr>
            <a:t>Организация </a:t>
          </a:r>
          <a:r>
            <a:rPr lang="ru-RU" sz="1500" spc="-20" baseline="0" dirty="0" err="1" smtClean="0">
              <a:solidFill>
                <a:schemeClr val="tx1"/>
              </a:solidFill>
            </a:rPr>
            <a:t>исследова-тельской</a:t>
          </a:r>
          <a:r>
            <a:rPr lang="ru-RU" sz="1500" spc="-20" baseline="0" dirty="0" smtClean="0">
              <a:solidFill>
                <a:schemeClr val="tx1"/>
              </a:solidFill>
            </a:rPr>
            <a:t> </a:t>
          </a:r>
          <a:r>
            <a:rPr lang="ru-RU" sz="1500" spc="-20" baseline="0" dirty="0" smtClean="0">
              <a:solidFill>
                <a:schemeClr val="tx1"/>
              </a:solidFill>
            </a:rPr>
            <a:t>и проектной работы в малой группе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2718442E-1AE1-4457-BF4A-289444BD6468}" type="sibTrans" cxnId="{73638B3B-2F1C-418C-BC77-1CDDDD9A5F5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F7B53B3-EE75-48C4-A99F-8EC706B99C8E}" type="parTrans" cxnId="{73638B3B-2F1C-418C-BC77-1CDDDD9A5F5F}">
      <dgm:prSet/>
      <dgm:spPr/>
      <dgm:t>
        <a:bodyPr/>
        <a:lstStyle/>
        <a:p>
          <a:endParaRPr lang="ru-RU"/>
        </a:p>
      </dgm:t>
    </dgm:pt>
    <dgm:pt modelId="{35680659-7349-4E9E-BD68-D8C89F55C5AE}">
      <dgm:prSet custT="1"/>
      <dgm:spPr/>
      <dgm:t>
        <a:bodyPr/>
        <a:lstStyle/>
        <a:p>
          <a:r>
            <a:rPr lang="ru-RU" sz="1500" spc="-20" baseline="0" dirty="0" smtClean="0">
              <a:solidFill>
                <a:schemeClr val="tx1"/>
              </a:solidFill>
            </a:rPr>
            <a:t>Погружение </a:t>
          </a:r>
          <a:r>
            <a:rPr lang="ru-RU" sz="1500" spc="-20" baseline="0" smtClean="0">
              <a:solidFill>
                <a:schemeClr val="tx1"/>
              </a:solidFill>
            </a:rPr>
            <a:t>педагогиче-ского</a:t>
          </a:r>
          <a:r>
            <a:rPr lang="ru-RU" sz="1500" spc="-20" baseline="0" dirty="0" smtClean="0">
              <a:solidFill>
                <a:schemeClr val="tx1"/>
              </a:solidFill>
            </a:rPr>
            <a:t> </a:t>
          </a:r>
          <a:r>
            <a:rPr lang="ru-RU" sz="1500" spc="-20" baseline="0" dirty="0" smtClean="0">
              <a:solidFill>
                <a:schemeClr val="tx1"/>
              </a:solidFill>
            </a:rPr>
            <a:t>коллектива в содержание и предстоящую деятельность 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45AAE741-9259-4237-B86A-895BCCED7813}" type="sibTrans" cxnId="{2B3AC4B6-CADD-4D2F-889E-296AB584BDDE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C5A0413-AC77-4E85-9009-F19D7A38EC1E}" type="parTrans" cxnId="{2B3AC4B6-CADD-4D2F-889E-296AB584BDDE}">
      <dgm:prSet/>
      <dgm:spPr/>
      <dgm:t>
        <a:bodyPr/>
        <a:lstStyle/>
        <a:p>
          <a:endParaRPr lang="ru-RU"/>
        </a:p>
      </dgm:t>
    </dgm:pt>
    <dgm:pt modelId="{346EEDF7-0CBB-4986-BCF7-86A22296FFDD}">
      <dgm:prSet custT="1"/>
      <dgm:spPr/>
      <dgm:t>
        <a:bodyPr/>
        <a:lstStyle/>
        <a:p>
          <a:r>
            <a:rPr lang="ru-RU" sz="1500" spc="-20" baseline="0" smtClean="0">
              <a:solidFill>
                <a:schemeClr val="tx1"/>
              </a:solidFill>
            </a:rPr>
            <a:t>Организация работы школьных методических объединений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29C7D538-8B82-46B8-B74D-5AE50EC42969}" type="sibTrans" cxnId="{DF4600DA-2589-41CB-85BC-4D91C8EE14A1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DC1B8BB8-C065-4AE9-8B8F-3109308FE426}" type="parTrans" cxnId="{DF4600DA-2589-41CB-85BC-4D91C8EE14A1}">
      <dgm:prSet/>
      <dgm:spPr/>
      <dgm:t>
        <a:bodyPr/>
        <a:lstStyle/>
        <a:p>
          <a:endParaRPr lang="ru-RU"/>
        </a:p>
      </dgm:t>
    </dgm:pt>
    <dgm:pt modelId="{CB00C2B3-5D74-4F5C-BB2B-E021A5A5801D}">
      <dgm:prSet phldrT="[Текст]" custT="1"/>
      <dgm:spPr/>
      <dgm:t>
        <a:bodyPr/>
        <a:lstStyle/>
        <a:p>
          <a:r>
            <a:rPr lang="ru-RU" sz="1500" spc="-20" baseline="0" dirty="0" smtClean="0">
              <a:solidFill>
                <a:schemeClr val="tx1"/>
              </a:solidFill>
            </a:rPr>
            <a:t>Апробация и внедрение материалов</a:t>
          </a:r>
          <a:endParaRPr lang="ru-RU" sz="1500" spc="-20" baseline="0" dirty="0">
            <a:solidFill>
              <a:schemeClr val="tx1"/>
            </a:solidFill>
          </a:endParaRPr>
        </a:p>
      </dgm:t>
    </dgm:pt>
    <dgm:pt modelId="{6D143825-636C-4DE6-9FDB-018604C54CC7}" type="sibTrans" cxnId="{CE3419B4-038C-417D-AA9D-C2B5D25A7A5F}">
      <dgm:prSet/>
      <dgm:spPr/>
      <dgm:t>
        <a:bodyPr/>
        <a:lstStyle/>
        <a:p>
          <a:endParaRPr lang="ru-RU"/>
        </a:p>
      </dgm:t>
    </dgm:pt>
    <dgm:pt modelId="{D320561C-6807-4339-AA5C-7FBDA93E2312}" type="parTrans" cxnId="{CE3419B4-038C-417D-AA9D-C2B5D25A7A5F}">
      <dgm:prSet/>
      <dgm:spPr/>
      <dgm:t>
        <a:bodyPr/>
        <a:lstStyle/>
        <a:p>
          <a:endParaRPr lang="ru-RU"/>
        </a:p>
      </dgm:t>
    </dgm:pt>
    <dgm:pt modelId="{4404326F-2C80-4370-9E58-10E10712A1D7}" type="pres">
      <dgm:prSet presAssocID="{AB5B760A-E66B-4073-90CB-B9DC9C0C74B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263BB263-50AF-4BB9-9080-3EF84237CF54}" type="pres">
      <dgm:prSet presAssocID="{FEFB2C6D-4C4F-4B8C-BEA3-C506B2265EBA}" presName="composite" presStyleCnt="0"/>
      <dgm:spPr/>
    </dgm:pt>
    <dgm:pt modelId="{62AA88E6-1860-4346-AAC9-C235477A6262}" type="pres">
      <dgm:prSet presAssocID="{FEFB2C6D-4C4F-4B8C-BEA3-C506B2265EBA}" presName="LShape" presStyleLbl="alignNode1" presStyleIdx="0" presStyleCnt="9"/>
      <dgm:spPr/>
    </dgm:pt>
    <dgm:pt modelId="{0BEB3024-F2BB-452C-92A5-6920B7C1E4BF}" type="pres">
      <dgm:prSet presAssocID="{FEFB2C6D-4C4F-4B8C-BEA3-C506B2265EBA}" presName="ParentText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E5D9A7-1031-4B06-BA59-86124CDFE2F0}" type="pres">
      <dgm:prSet presAssocID="{FEFB2C6D-4C4F-4B8C-BEA3-C506B2265EBA}" presName="Triangle" presStyleLbl="alignNode1" presStyleIdx="1" presStyleCnt="9"/>
      <dgm:spPr/>
    </dgm:pt>
    <dgm:pt modelId="{BA130CC9-FD13-4012-9548-9F28420E63AA}" type="pres">
      <dgm:prSet presAssocID="{59C42690-BF75-4270-8709-434FF9C9E13C}" presName="sibTrans" presStyleCnt="0"/>
      <dgm:spPr/>
    </dgm:pt>
    <dgm:pt modelId="{AA082785-033C-4183-AC2B-C6A2697045D8}" type="pres">
      <dgm:prSet presAssocID="{59C42690-BF75-4270-8709-434FF9C9E13C}" presName="space" presStyleCnt="0"/>
      <dgm:spPr/>
    </dgm:pt>
    <dgm:pt modelId="{D3C1F765-CDAD-4582-8DCA-5ADDC2C358BE}" type="pres">
      <dgm:prSet presAssocID="{7820BEB5-6F73-432B-A4B4-C3524575CD33}" presName="composite" presStyleCnt="0"/>
      <dgm:spPr/>
    </dgm:pt>
    <dgm:pt modelId="{B3F92F22-F046-4E70-BA4C-4EF8D02C8280}" type="pres">
      <dgm:prSet presAssocID="{7820BEB5-6F73-432B-A4B4-C3524575CD33}" presName="LShape" presStyleLbl="alignNode1" presStyleIdx="2" presStyleCnt="9"/>
      <dgm:spPr/>
    </dgm:pt>
    <dgm:pt modelId="{48D16228-9611-4F21-894E-2995C6094E63}" type="pres">
      <dgm:prSet presAssocID="{7820BEB5-6F73-432B-A4B4-C3524575CD33}" presName="ParentText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0396E3-F642-44CE-9886-C7459DCF0589}" type="pres">
      <dgm:prSet presAssocID="{7820BEB5-6F73-432B-A4B4-C3524575CD33}" presName="Triangle" presStyleLbl="alignNode1" presStyleIdx="3" presStyleCnt="9"/>
      <dgm:spPr/>
    </dgm:pt>
    <dgm:pt modelId="{408964B7-0245-4690-95BD-4F7C9A7EDD9C}" type="pres">
      <dgm:prSet presAssocID="{2718442E-1AE1-4457-BF4A-289444BD6468}" presName="sibTrans" presStyleCnt="0"/>
      <dgm:spPr/>
    </dgm:pt>
    <dgm:pt modelId="{159A420E-5D92-460E-B37C-E3F606309133}" type="pres">
      <dgm:prSet presAssocID="{2718442E-1AE1-4457-BF4A-289444BD6468}" presName="space" presStyleCnt="0"/>
      <dgm:spPr/>
    </dgm:pt>
    <dgm:pt modelId="{06EE270C-9960-4492-B9AF-B0A51A563404}" type="pres">
      <dgm:prSet presAssocID="{35680659-7349-4E9E-BD68-D8C89F55C5AE}" presName="composite" presStyleCnt="0"/>
      <dgm:spPr/>
    </dgm:pt>
    <dgm:pt modelId="{79E1DBC1-0ACF-4CC7-B201-714D383DCFE1}" type="pres">
      <dgm:prSet presAssocID="{35680659-7349-4E9E-BD68-D8C89F55C5AE}" presName="LShape" presStyleLbl="alignNode1" presStyleIdx="4" presStyleCnt="9"/>
      <dgm:spPr/>
    </dgm:pt>
    <dgm:pt modelId="{3868EB5B-AC09-41F9-A0F5-6A6138859A84}" type="pres">
      <dgm:prSet presAssocID="{35680659-7349-4E9E-BD68-D8C89F55C5AE}" presName="ParentText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8D0041-DE5B-4D7D-A9E2-A4E9A26109FA}" type="pres">
      <dgm:prSet presAssocID="{35680659-7349-4E9E-BD68-D8C89F55C5AE}" presName="Triangle" presStyleLbl="alignNode1" presStyleIdx="5" presStyleCnt="9"/>
      <dgm:spPr/>
    </dgm:pt>
    <dgm:pt modelId="{26DCFECC-876C-4682-9B97-177F36EA777A}" type="pres">
      <dgm:prSet presAssocID="{45AAE741-9259-4237-B86A-895BCCED7813}" presName="sibTrans" presStyleCnt="0"/>
      <dgm:spPr/>
    </dgm:pt>
    <dgm:pt modelId="{1E8F8E55-A45F-482B-BB71-AAC0C01D8D69}" type="pres">
      <dgm:prSet presAssocID="{45AAE741-9259-4237-B86A-895BCCED7813}" presName="space" presStyleCnt="0"/>
      <dgm:spPr/>
    </dgm:pt>
    <dgm:pt modelId="{5CF27721-689A-44FC-A6BB-A4CB3114FF19}" type="pres">
      <dgm:prSet presAssocID="{346EEDF7-0CBB-4986-BCF7-86A22296FFDD}" presName="composite" presStyleCnt="0"/>
      <dgm:spPr/>
    </dgm:pt>
    <dgm:pt modelId="{4D4D6CFC-B6BA-45B2-9680-A43D924F66B3}" type="pres">
      <dgm:prSet presAssocID="{346EEDF7-0CBB-4986-BCF7-86A22296FFDD}" presName="LShape" presStyleLbl="alignNode1" presStyleIdx="6" presStyleCnt="9"/>
      <dgm:spPr/>
    </dgm:pt>
    <dgm:pt modelId="{EAA5E7EB-F805-4088-B3C3-5F8C77493CD0}" type="pres">
      <dgm:prSet presAssocID="{346EEDF7-0CBB-4986-BCF7-86A22296FFDD}" presName="ParentText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D93CFB-8D78-4DBE-970C-B7C383E54774}" type="pres">
      <dgm:prSet presAssocID="{346EEDF7-0CBB-4986-BCF7-86A22296FFDD}" presName="Triangle" presStyleLbl="alignNode1" presStyleIdx="7" presStyleCnt="9"/>
      <dgm:spPr/>
    </dgm:pt>
    <dgm:pt modelId="{1786282A-6B43-44D7-949D-485576280B81}" type="pres">
      <dgm:prSet presAssocID="{29C7D538-8B82-46B8-B74D-5AE50EC42969}" presName="sibTrans" presStyleCnt="0"/>
      <dgm:spPr/>
    </dgm:pt>
    <dgm:pt modelId="{06953E42-0AA1-43EC-8DDF-C4E01482E0B6}" type="pres">
      <dgm:prSet presAssocID="{29C7D538-8B82-46B8-B74D-5AE50EC42969}" presName="space" presStyleCnt="0"/>
      <dgm:spPr/>
    </dgm:pt>
    <dgm:pt modelId="{12C250A8-D717-41C7-BB2D-F3C0F42A181C}" type="pres">
      <dgm:prSet presAssocID="{CB00C2B3-5D74-4F5C-BB2B-E021A5A5801D}" presName="composite" presStyleCnt="0"/>
      <dgm:spPr/>
    </dgm:pt>
    <dgm:pt modelId="{F4889D88-17C0-4E75-9415-2744BA513808}" type="pres">
      <dgm:prSet presAssocID="{CB00C2B3-5D74-4F5C-BB2B-E021A5A5801D}" presName="LShape" presStyleLbl="alignNode1" presStyleIdx="8" presStyleCnt="9"/>
      <dgm:spPr/>
    </dgm:pt>
    <dgm:pt modelId="{95A32CB2-32CA-4FA3-9F6F-BFBAD97C54C1}" type="pres">
      <dgm:prSet presAssocID="{CB00C2B3-5D74-4F5C-BB2B-E021A5A5801D}" presName="ParentText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4600DA-2589-41CB-85BC-4D91C8EE14A1}" srcId="{AB5B760A-E66B-4073-90CB-B9DC9C0C74BE}" destId="{346EEDF7-0CBB-4986-BCF7-86A22296FFDD}" srcOrd="3" destOrd="0" parTransId="{DC1B8BB8-C065-4AE9-8B8F-3109308FE426}" sibTransId="{29C7D538-8B82-46B8-B74D-5AE50EC42969}"/>
    <dgm:cxn modelId="{0FABE624-F78E-4572-AA1A-ACC4D130CEA2}" type="presOf" srcId="{346EEDF7-0CBB-4986-BCF7-86A22296FFDD}" destId="{EAA5E7EB-F805-4088-B3C3-5F8C77493CD0}" srcOrd="0" destOrd="0" presId="urn:microsoft.com/office/officeart/2009/3/layout/StepUpProcess"/>
    <dgm:cxn modelId="{2B3AC4B6-CADD-4D2F-889E-296AB584BDDE}" srcId="{AB5B760A-E66B-4073-90CB-B9DC9C0C74BE}" destId="{35680659-7349-4E9E-BD68-D8C89F55C5AE}" srcOrd="2" destOrd="0" parTransId="{9C5A0413-AC77-4E85-9009-F19D7A38EC1E}" sibTransId="{45AAE741-9259-4237-B86A-895BCCED7813}"/>
    <dgm:cxn modelId="{CE3419B4-038C-417D-AA9D-C2B5D25A7A5F}" srcId="{AB5B760A-E66B-4073-90CB-B9DC9C0C74BE}" destId="{CB00C2B3-5D74-4F5C-BB2B-E021A5A5801D}" srcOrd="4" destOrd="0" parTransId="{D320561C-6807-4339-AA5C-7FBDA93E2312}" sibTransId="{6D143825-636C-4DE6-9FDB-018604C54CC7}"/>
    <dgm:cxn modelId="{B121772D-5B65-4B97-B04D-D44C8D669127}" type="presOf" srcId="{35680659-7349-4E9E-BD68-D8C89F55C5AE}" destId="{3868EB5B-AC09-41F9-A0F5-6A6138859A84}" srcOrd="0" destOrd="0" presId="urn:microsoft.com/office/officeart/2009/3/layout/StepUpProcess"/>
    <dgm:cxn modelId="{73638B3B-2F1C-418C-BC77-1CDDDD9A5F5F}" srcId="{AB5B760A-E66B-4073-90CB-B9DC9C0C74BE}" destId="{7820BEB5-6F73-432B-A4B4-C3524575CD33}" srcOrd="1" destOrd="0" parTransId="{DF7B53B3-EE75-48C4-A99F-8EC706B99C8E}" sibTransId="{2718442E-1AE1-4457-BF4A-289444BD6468}"/>
    <dgm:cxn modelId="{F248F264-6AAE-4194-A6F6-47FF3C60BA5B}" type="presOf" srcId="{7820BEB5-6F73-432B-A4B4-C3524575CD33}" destId="{48D16228-9611-4F21-894E-2995C6094E63}" srcOrd="0" destOrd="0" presId="urn:microsoft.com/office/officeart/2009/3/layout/StepUpProcess"/>
    <dgm:cxn modelId="{15C5C71C-6140-4A11-B4A0-CAABB833BF6C}" type="presOf" srcId="{FEFB2C6D-4C4F-4B8C-BEA3-C506B2265EBA}" destId="{0BEB3024-F2BB-452C-92A5-6920B7C1E4BF}" srcOrd="0" destOrd="0" presId="urn:microsoft.com/office/officeart/2009/3/layout/StepUpProcess"/>
    <dgm:cxn modelId="{A708D7DE-4DA5-4CF3-87BF-33C327D20754}" type="presOf" srcId="{CB00C2B3-5D74-4F5C-BB2B-E021A5A5801D}" destId="{95A32CB2-32CA-4FA3-9F6F-BFBAD97C54C1}" srcOrd="0" destOrd="0" presId="urn:microsoft.com/office/officeart/2009/3/layout/StepUpProcess"/>
    <dgm:cxn modelId="{9B46043C-20A4-4308-8860-D0226E569B7F}" srcId="{AB5B760A-E66B-4073-90CB-B9DC9C0C74BE}" destId="{FEFB2C6D-4C4F-4B8C-BEA3-C506B2265EBA}" srcOrd="0" destOrd="0" parTransId="{93247923-55C2-45E4-A1B4-BC89D29CD3A5}" sibTransId="{59C42690-BF75-4270-8709-434FF9C9E13C}"/>
    <dgm:cxn modelId="{B06EB5D2-4FC8-4E0B-BB43-21062DF1CF8E}" type="presOf" srcId="{AB5B760A-E66B-4073-90CB-B9DC9C0C74BE}" destId="{4404326F-2C80-4370-9E58-10E10712A1D7}" srcOrd="0" destOrd="0" presId="urn:microsoft.com/office/officeart/2009/3/layout/StepUpProcess"/>
    <dgm:cxn modelId="{64C53996-68AC-4038-9958-0CF495EFA11A}" type="presParOf" srcId="{4404326F-2C80-4370-9E58-10E10712A1D7}" destId="{263BB263-50AF-4BB9-9080-3EF84237CF54}" srcOrd="0" destOrd="0" presId="urn:microsoft.com/office/officeart/2009/3/layout/StepUpProcess"/>
    <dgm:cxn modelId="{23F577A9-2DAC-40F8-8278-2DA4D2F71A77}" type="presParOf" srcId="{263BB263-50AF-4BB9-9080-3EF84237CF54}" destId="{62AA88E6-1860-4346-AAC9-C235477A6262}" srcOrd="0" destOrd="0" presId="urn:microsoft.com/office/officeart/2009/3/layout/StepUpProcess"/>
    <dgm:cxn modelId="{103D96AF-3DF1-4F3C-B87B-03861503F523}" type="presParOf" srcId="{263BB263-50AF-4BB9-9080-3EF84237CF54}" destId="{0BEB3024-F2BB-452C-92A5-6920B7C1E4BF}" srcOrd="1" destOrd="0" presId="urn:microsoft.com/office/officeart/2009/3/layout/StepUpProcess"/>
    <dgm:cxn modelId="{AB4AAE4A-3FE9-401D-9959-D0C921DCBC06}" type="presParOf" srcId="{263BB263-50AF-4BB9-9080-3EF84237CF54}" destId="{61E5D9A7-1031-4B06-BA59-86124CDFE2F0}" srcOrd="2" destOrd="0" presId="urn:microsoft.com/office/officeart/2009/3/layout/StepUpProcess"/>
    <dgm:cxn modelId="{483B1DDB-117C-4357-8FC1-7C105D47074E}" type="presParOf" srcId="{4404326F-2C80-4370-9E58-10E10712A1D7}" destId="{BA130CC9-FD13-4012-9548-9F28420E63AA}" srcOrd="1" destOrd="0" presId="urn:microsoft.com/office/officeart/2009/3/layout/StepUpProcess"/>
    <dgm:cxn modelId="{D43CB214-E7A5-4991-974F-758D8D07F70F}" type="presParOf" srcId="{BA130CC9-FD13-4012-9548-9F28420E63AA}" destId="{AA082785-033C-4183-AC2B-C6A2697045D8}" srcOrd="0" destOrd="0" presId="urn:microsoft.com/office/officeart/2009/3/layout/StepUpProcess"/>
    <dgm:cxn modelId="{ACBEAADB-1DDE-4AC8-9BB8-BE4BB50C9C18}" type="presParOf" srcId="{4404326F-2C80-4370-9E58-10E10712A1D7}" destId="{D3C1F765-CDAD-4582-8DCA-5ADDC2C358BE}" srcOrd="2" destOrd="0" presId="urn:microsoft.com/office/officeart/2009/3/layout/StepUpProcess"/>
    <dgm:cxn modelId="{AB27F295-7230-4FF0-B99A-D8C859B5EC98}" type="presParOf" srcId="{D3C1F765-CDAD-4582-8DCA-5ADDC2C358BE}" destId="{B3F92F22-F046-4E70-BA4C-4EF8D02C8280}" srcOrd="0" destOrd="0" presId="urn:microsoft.com/office/officeart/2009/3/layout/StepUpProcess"/>
    <dgm:cxn modelId="{646901AB-E369-46EC-B6B8-3C4BAE1785B4}" type="presParOf" srcId="{D3C1F765-CDAD-4582-8DCA-5ADDC2C358BE}" destId="{48D16228-9611-4F21-894E-2995C6094E63}" srcOrd="1" destOrd="0" presId="urn:microsoft.com/office/officeart/2009/3/layout/StepUpProcess"/>
    <dgm:cxn modelId="{1FD8FE12-1D95-4E6E-9BF2-21E8BB809160}" type="presParOf" srcId="{D3C1F765-CDAD-4582-8DCA-5ADDC2C358BE}" destId="{E40396E3-F642-44CE-9886-C7459DCF0589}" srcOrd="2" destOrd="0" presId="urn:microsoft.com/office/officeart/2009/3/layout/StepUpProcess"/>
    <dgm:cxn modelId="{F506AB00-67E7-4861-81C1-55C2AEE15DB6}" type="presParOf" srcId="{4404326F-2C80-4370-9E58-10E10712A1D7}" destId="{408964B7-0245-4690-95BD-4F7C9A7EDD9C}" srcOrd="3" destOrd="0" presId="urn:microsoft.com/office/officeart/2009/3/layout/StepUpProcess"/>
    <dgm:cxn modelId="{6B85E3D0-5C9F-4A49-87A7-624AAE7E7FB0}" type="presParOf" srcId="{408964B7-0245-4690-95BD-4F7C9A7EDD9C}" destId="{159A420E-5D92-460E-B37C-E3F606309133}" srcOrd="0" destOrd="0" presId="urn:microsoft.com/office/officeart/2009/3/layout/StepUpProcess"/>
    <dgm:cxn modelId="{70EEF710-8228-494E-AB60-D705A3EC0BBD}" type="presParOf" srcId="{4404326F-2C80-4370-9E58-10E10712A1D7}" destId="{06EE270C-9960-4492-B9AF-B0A51A563404}" srcOrd="4" destOrd="0" presId="urn:microsoft.com/office/officeart/2009/3/layout/StepUpProcess"/>
    <dgm:cxn modelId="{F5364ACC-93CB-429C-ACF1-AF59004B9F45}" type="presParOf" srcId="{06EE270C-9960-4492-B9AF-B0A51A563404}" destId="{79E1DBC1-0ACF-4CC7-B201-714D383DCFE1}" srcOrd="0" destOrd="0" presId="urn:microsoft.com/office/officeart/2009/3/layout/StepUpProcess"/>
    <dgm:cxn modelId="{D9A326E2-E6BE-446F-A9C3-3A5576E1321D}" type="presParOf" srcId="{06EE270C-9960-4492-B9AF-B0A51A563404}" destId="{3868EB5B-AC09-41F9-A0F5-6A6138859A84}" srcOrd="1" destOrd="0" presId="urn:microsoft.com/office/officeart/2009/3/layout/StepUpProcess"/>
    <dgm:cxn modelId="{3A79D651-4D88-48EA-ADCB-E344A4FB7287}" type="presParOf" srcId="{06EE270C-9960-4492-B9AF-B0A51A563404}" destId="{508D0041-DE5B-4D7D-A9E2-A4E9A26109FA}" srcOrd="2" destOrd="0" presId="urn:microsoft.com/office/officeart/2009/3/layout/StepUpProcess"/>
    <dgm:cxn modelId="{A441795D-1883-4A7F-BFCC-EB0ADBFD8196}" type="presParOf" srcId="{4404326F-2C80-4370-9E58-10E10712A1D7}" destId="{26DCFECC-876C-4682-9B97-177F36EA777A}" srcOrd="5" destOrd="0" presId="urn:microsoft.com/office/officeart/2009/3/layout/StepUpProcess"/>
    <dgm:cxn modelId="{C1D46CF1-7DC3-4DE3-8789-F436425CA8FF}" type="presParOf" srcId="{26DCFECC-876C-4682-9B97-177F36EA777A}" destId="{1E8F8E55-A45F-482B-BB71-AAC0C01D8D69}" srcOrd="0" destOrd="0" presId="urn:microsoft.com/office/officeart/2009/3/layout/StepUpProcess"/>
    <dgm:cxn modelId="{781CEE3F-2861-4E30-BA7E-37EBBFDADF7C}" type="presParOf" srcId="{4404326F-2C80-4370-9E58-10E10712A1D7}" destId="{5CF27721-689A-44FC-A6BB-A4CB3114FF19}" srcOrd="6" destOrd="0" presId="urn:microsoft.com/office/officeart/2009/3/layout/StepUpProcess"/>
    <dgm:cxn modelId="{84B21591-8564-480B-9C45-3C94D82A6105}" type="presParOf" srcId="{5CF27721-689A-44FC-A6BB-A4CB3114FF19}" destId="{4D4D6CFC-B6BA-45B2-9680-A43D924F66B3}" srcOrd="0" destOrd="0" presId="urn:microsoft.com/office/officeart/2009/3/layout/StepUpProcess"/>
    <dgm:cxn modelId="{CE0D641A-6444-4578-9D59-5129BC86DA9F}" type="presParOf" srcId="{5CF27721-689A-44FC-A6BB-A4CB3114FF19}" destId="{EAA5E7EB-F805-4088-B3C3-5F8C77493CD0}" srcOrd="1" destOrd="0" presId="urn:microsoft.com/office/officeart/2009/3/layout/StepUpProcess"/>
    <dgm:cxn modelId="{AAD5C353-EDBF-4724-BBF9-DA096C85F690}" type="presParOf" srcId="{5CF27721-689A-44FC-A6BB-A4CB3114FF19}" destId="{60D93CFB-8D78-4DBE-970C-B7C383E54774}" srcOrd="2" destOrd="0" presId="urn:microsoft.com/office/officeart/2009/3/layout/StepUpProcess"/>
    <dgm:cxn modelId="{F89FB53D-E347-4DE7-868A-97706870507C}" type="presParOf" srcId="{4404326F-2C80-4370-9E58-10E10712A1D7}" destId="{1786282A-6B43-44D7-949D-485576280B81}" srcOrd="7" destOrd="0" presId="urn:microsoft.com/office/officeart/2009/3/layout/StepUpProcess"/>
    <dgm:cxn modelId="{60A966D7-C8A4-4066-9398-DABEF3CA5345}" type="presParOf" srcId="{1786282A-6B43-44D7-949D-485576280B81}" destId="{06953E42-0AA1-43EC-8DDF-C4E01482E0B6}" srcOrd="0" destOrd="0" presId="urn:microsoft.com/office/officeart/2009/3/layout/StepUpProcess"/>
    <dgm:cxn modelId="{2A677B13-B079-4C69-AA7C-D6AA42A630F8}" type="presParOf" srcId="{4404326F-2C80-4370-9E58-10E10712A1D7}" destId="{12C250A8-D717-41C7-BB2D-F3C0F42A181C}" srcOrd="8" destOrd="0" presId="urn:microsoft.com/office/officeart/2009/3/layout/StepUpProcess"/>
    <dgm:cxn modelId="{0697BB9B-F894-46A7-BA6E-2FEBA843B60A}" type="presParOf" srcId="{12C250A8-D717-41C7-BB2D-F3C0F42A181C}" destId="{F4889D88-17C0-4E75-9415-2744BA513808}" srcOrd="0" destOrd="0" presId="urn:microsoft.com/office/officeart/2009/3/layout/StepUpProcess"/>
    <dgm:cxn modelId="{3B366E6C-C2D3-40E4-B5D8-29D023077C49}" type="presParOf" srcId="{12C250A8-D717-41C7-BB2D-F3C0F42A181C}" destId="{95A32CB2-32CA-4FA3-9F6F-BFBAD97C54C1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068C17-184C-4EB7-AFED-C5171BB32388}">
      <dsp:nvSpPr>
        <dsp:cNvPr id="0" name=""/>
        <dsp:cNvSpPr/>
      </dsp:nvSpPr>
      <dsp:spPr>
        <a:xfrm>
          <a:off x="85337" y="43614"/>
          <a:ext cx="7461567" cy="18353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cap="all" baseline="0" dirty="0" smtClean="0"/>
            <a:t>Проблема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/>
            <a:t>Отсутствие единых подходов к оценке в системе «зачёт/незачёт» и возможностью использования этой системы оценивания образовательных результатов по ряду учебных предметов (Музыке, Физической культуре, ИЗО), курсов по выбору и видов деятельности</a:t>
          </a:r>
          <a:endParaRPr lang="ru-RU" sz="1600" b="1" kern="1200" cap="all" baseline="0" dirty="0" smtClean="0"/>
        </a:p>
      </dsp:txBody>
      <dsp:txXfrm>
        <a:off x="139094" y="97371"/>
        <a:ext cx="5179637" cy="1727870"/>
      </dsp:txXfrm>
    </dsp:sp>
    <dsp:sp modelId="{19A1803B-A27D-407F-B076-EC37B6FD6106}">
      <dsp:nvSpPr>
        <dsp:cNvPr id="0" name=""/>
        <dsp:cNvSpPr/>
      </dsp:nvSpPr>
      <dsp:spPr>
        <a:xfrm>
          <a:off x="315296" y="2160232"/>
          <a:ext cx="7461567" cy="18353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cap="all" baseline="0" dirty="0" smtClean="0"/>
            <a:t>Подача заявки и присвоение статуса РИП</a:t>
          </a:r>
          <a:r>
            <a:rPr lang="ru-RU" sz="1600" kern="1200" dirty="0" smtClean="0"/>
            <a:t> 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«Разработка и внедрение </a:t>
          </a:r>
          <a:r>
            <a:rPr lang="ru-RU" sz="1600" kern="1200" dirty="0" err="1" smtClean="0"/>
            <a:t>балльно</a:t>
          </a:r>
          <a:r>
            <a:rPr lang="ru-RU" sz="1600" kern="1200" dirty="0" smtClean="0"/>
            <a:t>-рейтинговой системы оценивания образовательных результатов как эффективный механизм реализации ВСОКО» </a:t>
          </a:r>
        </a:p>
      </dsp:txBody>
      <dsp:txXfrm>
        <a:off x="369053" y="2213989"/>
        <a:ext cx="5310701" cy="1727870"/>
      </dsp:txXfrm>
    </dsp:sp>
    <dsp:sp modelId="{706DC393-D140-4D69-8511-8F531729B2CB}">
      <dsp:nvSpPr>
        <dsp:cNvPr id="0" name=""/>
        <dsp:cNvSpPr/>
      </dsp:nvSpPr>
      <dsp:spPr>
        <a:xfrm>
          <a:off x="504051" y="4302152"/>
          <a:ext cx="7461567" cy="183538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1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1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cap="all" baseline="0" dirty="0" smtClean="0"/>
            <a:t>Информирование педагогического коллектива о начале его участия в инновационной деятельности в статусе РИП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cap="all" baseline="0" dirty="0" smtClean="0"/>
            <a:t>и создание инициативной группы</a:t>
          </a:r>
          <a:endParaRPr lang="ru-RU" sz="1600" b="1" kern="1200" cap="all" baseline="0" dirty="0"/>
        </a:p>
      </dsp:txBody>
      <dsp:txXfrm>
        <a:off x="557808" y="4355909"/>
        <a:ext cx="5310701" cy="1727870"/>
      </dsp:txXfrm>
    </dsp:sp>
    <dsp:sp modelId="{BCE91DD7-0B9A-48E3-A83B-3C343ACF4EE0}">
      <dsp:nvSpPr>
        <dsp:cNvPr id="0" name=""/>
        <dsp:cNvSpPr/>
      </dsp:nvSpPr>
      <dsp:spPr>
        <a:xfrm>
          <a:off x="5591060" y="1321614"/>
          <a:ext cx="1249698" cy="12496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5872242" y="1321614"/>
        <a:ext cx="687334" cy="940398"/>
      </dsp:txXfrm>
    </dsp:sp>
    <dsp:sp modelId="{40B0E107-F8A9-40D6-BB38-778FC4BE8706}">
      <dsp:nvSpPr>
        <dsp:cNvPr id="0" name=""/>
        <dsp:cNvSpPr/>
      </dsp:nvSpPr>
      <dsp:spPr>
        <a:xfrm>
          <a:off x="6023115" y="3430825"/>
          <a:ext cx="1249698" cy="124969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/>
        </a:p>
      </dsp:txBody>
      <dsp:txXfrm>
        <a:off x="6304297" y="3430825"/>
        <a:ext cx="687334" cy="94039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E915FF-3FA8-40B2-BFDB-DEC07D1E8F29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12600000"/>
            <a:gd name="adj2" fmla="val 162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F8A80E-AF63-43DF-ACE8-5D8AA2455020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9000000"/>
            <a:gd name="adj2" fmla="val 126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CD6C54-7252-42D7-B806-EA06F9B971B8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5400000"/>
            <a:gd name="adj2" fmla="val 90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3E0AE4-9D12-41CC-85B6-927B3E1E0467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1800000"/>
            <a:gd name="adj2" fmla="val 54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ED1C0B-3507-4C1A-9F1B-204E24ACF5BB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19800000"/>
            <a:gd name="adj2" fmla="val 18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87F6B-F986-4A80-A863-002EACFEFDC4}">
      <dsp:nvSpPr>
        <dsp:cNvPr id="0" name=""/>
        <dsp:cNvSpPr/>
      </dsp:nvSpPr>
      <dsp:spPr>
        <a:xfrm>
          <a:off x="1406617" y="638328"/>
          <a:ext cx="4363615" cy="4363615"/>
        </a:xfrm>
        <a:prstGeom prst="blockArc">
          <a:avLst>
            <a:gd name="adj1" fmla="val 16200000"/>
            <a:gd name="adj2" fmla="val 19800000"/>
            <a:gd name="adj3" fmla="val 451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9F9CC7-6C65-4A53-84D5-0832E49FC83B}">
      <dsp:nvSpPr>
        <dsp:cNvPr id="0" name=""/>
        <dsp:cNvSpPr/>
      </dsp:nvSpPr>
      <dsp:spPr>
        <a:xfrm>
          <a:off x="2314364" y="1546076"/>
          <a:ext cx="2548120" cy="25481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pc="-20" baseline="0" dirty="0" smtClean="0"/>
            <a:t>Педагогический коллектив</a:t>
          </a:r>
          <a:endParaRPr lang="ru-RU" sz="1800" kern="1200" spc="-20" baseline="0" dirty="0"/>
        </a:p>
      </dsp:txBody>
      <dsp:txXfrm>
        <a:off x="2687528" y="1919240"/>
        <a:ext cx="1801792" cy="1801792"/>
      </dsp:txXfrm>
    </dsp:sp>
    <dsp:sp modelId="{0F5725B1-DF9B-4F32-AB3A-0124953D476E}">
      <dsp:nvSpPr>
        <dsp:cNvPr id="0" name=""/>
        <dsp:cNvSpPr/>
      </dsp:nvSpPr>
      <dsp:spPr>
        <a:xfrm>
          <a:off x="2746749" y="-154049"/>
          <a:ext cx="1683351" cy="168335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spc="-20" baseline="0" dirty="0" smtClean="0"/>
            <a:t>ИЗО, Музыка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spc="-20" baseline="0" dirty="0" smtClean="0"/>
            <a:t>(2-8 классы)</a:t>
          </a:r>
          <a:endParaRPr lang="ru-RU" sz="1600" kern="1200" spc="-20" baseline="0" dirty="0"/>
        </a:p>
      </dsp:txBody>
      <dsp:txXfrm>
        <a:off x="2993270" y="92472"/>
        <a:ext cx="1190309" cy="1190309"/>
      </dsp:txXfrm>
    </dsp:sp>
    <dsp:sp modelId="{83B57665-7025-484D-9E0A-DF9E185DD95B}">
      <dsp:nvSpPr>
        <dsp:cNvPr id="0" name=""/>
        <dsp:cNvSpPr/>
      </dsp:nvSpPr>
      <dsp:spPr>
        <a:xfrm>
          <a:off x="4614235" y="932883"/>
          <a:ext cx="1641996" cy="16419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Физическая культура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(2-8 классы)</a:t>
          </a:r>
          <a:endParaRPr lang="ru-RU" sz="1400" kern="1200" spc="-20" baseline="0" dirty="0"/>
        </a:p>
      </dsp:txBody>
      <dsp:txXfrm>
        <a:off x="4854700" y="1173348"/>
        <a:ext cx="1161066" cy="1161066"/>
      </dsp:txXfrm>
    </dsp:sp>
    <dsp:sp modelId="{02B82C53-F1FE-479A-8719-CC01CAF94AD0}">
      <dsp:nvSpPr>
        <dsp:cNvPr id="0" name=""/>
        <dsp:cNvSpPr/>
      </dsp:nvSpPr>
      <dsp:spPr>
        <a:xfrm>
          <a:off x="4616220" y="3067379"/>
          <a:ext cx="1638024" cy="16380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Проектная деятельность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(7-11 классы)</a:t>
          </a:r>
          <a:endParaRPr lang="ru-RU" sz="1400" kern="1200" spc="-20" baseline="0" dirty="0"/>
        </a:p>
      </dsp:txBody>
      <dsp:txXfrm>
        <a:off x="4856103" y="3307262"/>
        <a:ext cx="1158258" cy="1158258"/>
      </dsp:txXfrm>
    </dsp:sp>
    <dsp:sp modelId="{9DAB5A9B-F528-41AA-8A7C-AAC10B42AEB0}">
      <dsp:nvSpPr>
        <dsp:cNvPr id="0" name=""/>
        <dsp:cNvSpPr/>
      </dsp:nvSpPr>
      <dsp:spPr>
        <a:xfrm>
          <a:off x="2748728" y="4112950"/>
          <a:ext cx="1679393" cy="16793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Элективные курсы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20" baseline="0" dirty="0" smtClean="0"/>
            <a:t>(9-11 классы)</a:t>
          </a:r>
          <a:endParaRPr lang="ru-RU" sz="1400" kern="1200" spc="-20" baseline="0" dirty="0"/>
        </a:p>
      </dsp:txBody>
      <dsp:txXfrm>
        <a:off x="2994669" y="4358891"/>
        <a:ext cx="1187511" cy="1187511"/>
      </dsp:txXfrm>
    </dsp:sp>
    <dsp:sp modelId="{1B6C08D7-82EC-476C-B15C-EA218B59D137}">
      <dsp:nvSpPr>
        <dsp:cNvPr id="0" name=""/>
        <dsp:cNvSpPr/>
      </dsp:nvSpPr>
      <dsp:spPr>
        <a:xfrm>
          <a:off x="934017" y="3078793"/>
          <a:ext cx="1615197" cy="16151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00" kern="1200" spc="-20" baseline="0" dirty="0" smtClean="0"/>
            <a:t>Технология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300" kern="1200" spc="-20" baseline="0" dirty="0" smtClean="0"/>
            <a:t>(2-3 класс), Информатика (3 и 6 класс)</a:t>
          </a:r>
          <a:endParaRPr lang="ru-RU" sz="1300" kern="1200" spc="-20" baseline="0" dirty="0"/>
        </a:p>
      </dsp:txBody>
      <dsp:txXfrm>
        <a:off x="1170557" y="3315333"/>
        <a:ext cx="1142117" cy="1142117"/>
      </dsp:txXfrm>
    </dsp:sp>
    <dsp:sp modelId="{76D79EFB-8013-4F4F-9559-969DA485B311}">
      <dsp:nvSpPr>
        <dsp:cNvPr id="0" name=""/>
        <dsp:cNvSpPr/>
      </dsp:nvSpPr>
      <dsp:spPr>
        <a:xfrm>
          <a:off x="872560" y="884825"/>
          <a:ext cx="1738112" cy="173811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kern="1200" spc="-20" baseline="0" dirty="0" smtClean="0"/>
            <a:t>Родной язык, литературное чтение на родном языке (3 класс), Основы духовно-нравственной культуры народов России (5 класс).</a:t>
          </a:r>
          <a:endParaRPr lang="ru-RU" sz="1000" kern="1200" spc="-20" baseline="0" dirty="0"/>
        </a:p>
      </dsp:txBody>
      <dsp:txXfrm>
        <a:off x="1127101" y="1139366"/>
        <a:ext cx="1229030" cy="12290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470313-AF4F-4504-A4C2-6360C2B40249}">
      <dsp:nvSpPr>
        <dsp:cNvPr id="0" name=""/>
        <dsp:cNvSpPr/>
      </dsp:nvSpPr>
      <dsp:spPr>
        <a:xfrm>
          <a:off x="3673949" y="2409233"/>
          <a:ext cx="2020154" cy="9614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55172"/>
              </a:lnTo>
              <a:lnTo>
                <a:pt x="2020154" y="655172"/>
              </a:lnTo>
              <a:lnTo>
                <a:pt x="2020154" y="9614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EECF9C-2DC6-441C-AE25-A31A9D6A1F0E}">
      <dsp:nvSpPr>
        <dsp:cNvPr id="0" name=""/>
        <dsp:cNvSpPr/>
      </dsp:nvSpPr>
      <dsp:spPr>
        <a:xfrm>
          <a:off x="1653795" y="2409233"/>
          <a:ext cx="2020154" cy="961409"/>
        </a:xfrm>
        <a:custGeom>
          <a:avLst/>
          <a:gdLst/>
          <a:ahLst/>
          <a:cxnLst/>
          <a:rect l="0" t="0" r="0" b="0"/>
          <a:pathLst>
            <a:path>
              <a:moveTo>
                <a:pt x="2020154" y="0"/>
              </a:moveTo>
              <a:lnTo>
                <a:pt x="2020154" y="655172"/>
              </a:lnTo>
              <a:lnTo>
                <a:pt x="0" y="655172"/>
              </a:lnTo>
              <a:lnTo>
                <a:pt x="0" y="96140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C14E28-0A56-40DA-A6F0-9C8E849A8209}">
      <dsp:nvSpPr>
        <dsp:cNvPr id="0" name=""/>
        <dsp:cNvSpPr/>
      </dsp:nvSpPr>
      <dsp:spPr>
        <a:xfrm>
          <a:off x="72001" y="13944"/>
          <a:ext cx="7203895" cy="239528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EE255A-0F07-4F6E-BC1C-355761BE46EF}">
      <dsp:nvSpPr>
        <dsp:cNvPr id="0" name=""/>
        <dsp:cNvSpPr/>
      </dsp:nvSpPr>
      <dsp:spPr>
        <a:xfrm>
          <a:off x="439302" y="362880"/>
          <a:ext cx="7203895" cy="239528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1" kern="1200" dirty="0" smtClean="0"/>
            <a:t>ЗАДАНИЕ ДЛЯ РАБОТЫ В ГРУППАХ</a:t>
          </a:r>
        </a:p>
        <a:p>
          <a:pPr lvl="0" algn="l">
            <a:spcBef>
              <a:spcPct val="0"/>
            </a:spcBef>
            <a:buNone/>
          </a:pPr>
          <a:r>
            <a:rPr lang="ru-RU" sz="1800" kern="1200" dirty="0" smtClean="0"/>
            <a:t>1. Прочитать и обсудить в группах предлагаемые общие критерии и показатели. В таблице отметить + или – своё согласие или не согласие с ними. Прописать ваши предложения на этот счёт.</a:t>
          </a:r>
        </a:p>
        <a:p>
          <a:pPr lvl="0" algn="l">
            <a:spcBef>
              <a:spcPct val="0"/>
            </a:spcBef>
            <a:buNone/>
          </a:pPr>
          <a:r>
            <a:rPr lang="ru-RU" sz="1800" kern="1200" dirty="0" smtClean="0"/>
            <a:t>2. Разработать </a:t>
          </a:r>
          <a:r>
            <a:rPr lang="ru-RU" sz="1800" kern="1200" dirty="0" err="1" smtClean="0"/>
            <a:t>частно</a:t>
          </a:r>
          <a:r>
            <a:rPr lang="ru-RU" sz="1800" kern="1200" dirty="0" smtClean="0"/>
            <a:t>-предметные критерии и показатели для конкретных учебных предметов, элективных курсов и др.</a:t>
          </a:r>
          <a:endParaRPr lang="ru-RU" sz="1800" kern="1200" dirty="0"/>
        </a:p>
      </dsp:txBody>
      <dsp:txXfrm>
        <a:off x="509458" y="433036"/>
        <a:ext cx="7063583" cy="2254977"/>
      </dsp:txXfrm>
    </dsp:sp>
    <dsp:sp modelId="{E66DC730-8022-449E-92D1-6327A3F70AF0}">
      <dsp:nvSpPr>
        <dsp:cNvPr id="0" name=""/>
        <dsp:cNvSpPr/>
      </dsp:nvSpPr>
      <dsp:spPr>
        <a:xfrm>
          <a:off x="941" y="3370643"/>
          <a:ext cx="3305707" cy="20991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DF4BB4-D78F-4813-8D2E-E9693CD5C268}">
      <dsp:nvSpPr>
        <dsp:cNvPr id="0" name=""/>
        <dsp:cNvSpPr/>
      </dsp:nvSpPr>
      <dsp:spPr>
        <a:xfrm>
          <a:off x="368242" y="3719579"/>
          <a:ext cx="3305707" cy="2099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РЕЗУЛЬТАТ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разработанные дифференцированные таблицы оценивания содержащие критерии и показатели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429723" y="3781060"/>
        <a:ext cx="3182745" cy="1976161"/>
      </dsp:txXfrm>
    </dsp:sp>
    <dsp:sp modelId="{C15FA3E4-7F73-4A70-AF9A-7A65DA749EB1}">
      <dsp:nvSpPr>
        <dsp:cNvPr id="0" name=""/>
        <dsp:cNvSpPr/>
      </dsp:nvSpPr>
      <dsp:spPr>
        <a:xfrm>
          <a:off x="4041250" y="3370643"/>
          <a:ext cx="3305707" cy="20991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02BB06-2D7A-4BF8-8D79-5D9A8EBA6BEE}">
      <dsp:nvSpPr>
        <dsp:cNvPr id="0" name=""/>
        <dsp:cNvSpPr/>
      </dsp:nvSpPr>
      <dsp:spPr>
        <a:xfrm>
          <a:off x="4408551" y="3719579"/>
          <a:ext cx="3305707" cy="209912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b="1" kern="1200" dirty="0" smtClean="0"/>
            <a:t>РЕЗУЛЬТАТ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выявленные проблемы: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/>
            <a:t> </a:t>
          </a:r>
          <a:r>
            <a:rPr lang="ru-RU" sz="1400" kern="1200" spc="-30" baseline="0" dirty="0" smtClean="0"/>
            <a:t>1. излишняя детализация показателей вызвала усложнение подсчёта баллов;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30" baseline="0" dirty="0" smtClean="0"/>
            <a:t>2. некоторые критерии и показатели потребовали уточнения;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spc="-30" baseline="0" dirty="0" smtClean="0"/>
            <a:t>3. при оценивании не вполне была учтена специфика предметов.</a:t>
          </a:r>
          <a:endParaRPr lang="ru-RU" sz="1400" kern="1200" spc="-30" baseline="0" dirty="0"/>
        </a:p>
      </dsp:txBody>
      <dsp:txXfrm>
        <a:off x="4470032" y="3781060"/>
        <a:ext cx="3182745" cy="19761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88A1CE-FEB2-42D7-B125-2A84095AA4C8}">
      <dsp:nvSpPr>
        <dsp:cNvPr id="0" name=""/>
        <dsp:cNvSpPr/>
      </dsp:nvSpPr>
      <dsp:spPr>
        <a:xfrm>
          <a:off x="3190272" y="1816138"/>
          <a:ext cx="1739093" cy="8276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64019"/>
              </a:lnTo>
              <a:lnTo>
                <a:pt x="1739093" y="564019"/>
              </a:lnTo>
              <a:lnTo>
                <a:pt x="1739093" y="8276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8E5F22-BFCA-4290-BFB8-C24B948C760A}">
      <dsp:nvSpPr>
        <dsp:cNvPr id="0" name=""/>
        <dsp:cNvSpPr/>
      </dsp:nvSpPr>
      <dsp:spPr>
        <a:xfrm>
          <a:off x="1451179" y="1816138"/>
          <a:ext cx="1739093" cy="827650"/>
        </a:xfrm>
        <a:custGeom>
          <a:avLst/>
          <a:gdLst/>
          <a:ahLst/>
          <a:cxnLst/>
          <a:rect l="0" t="0" r="0" b="0"/>
          <a:pathLst>
            <a:path>
              <a:moveTo>
                <a:pt x="1739093" y="0"/>
              </a:moveTo>
              <a:lnTo>
                <a:pt x="1739093" y="564019"/>
              </a:lnTo>
              <a:lnTo>
                <a:pt x="0" y="564019"/>
              </a:lnTo>
              <a:lnTo>
                <a:pt x="0" y="82765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EBBED3-A0F3-48ED-A480-68E77E4130A3}">
      <dsp:nvSpPr>
        <dsp:cNvPr id="0" name=""/>
        <dsp:cNvSpPr/>
      </dsp:nvSpPr>
      <dsp:spPr>
        <a:xfrm>
          <a:off x="248267" y="1273"/>
          <a:ext cx="5884010" cy="18148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50EFE3-5EA8-48AE-8471-E325A4640FDB}">
      <dsp:nvSpPr>
        <dsp:cNvPr id="0" name=""/>
        <dsp:cNvSpPr/>
      </dsp:nvSpPr>
      <dsp:spPr>
        <a:xfrm>
          <a:off x="564466" y="301662"/>
          <a:ext cx="5884010" cy="18148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Круглые столы с предметными кафедрами по корректировке разработанных дифференцированных таблиц</a:t>
          </a:r>
          <a:endParaRPr lang="ru-RU" sz="2200" kern="1200" dirty="0"/>
        </a:p>
      </dsp:txBody>
      <dsp:txXfrm>
        <a:off x="617622" y="354818"/>
        <a:ext cx="5777698" cy="1708552"/>
      </dsp:txXfrm>
    </dsp:sp>
    <dsp:sp modelId="{BC607874-70BA-48B9-9ADC-F78D33222102}">
      <dsp:nvSpPr>
        <dsp:cNvPr id="0" name=""/>
        <dsp:cNvSpPr/>
      </dsp:nvSpPr>
      <dsp:spPr>
        <a:xfrm>
          <a:off x="28284" y="2643788"/>
          <a:ext cx="2845789" cy="18070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CD821B-61EA-4881-A67D-178AA56E2F56}">
      <dsp:nvSpPr>
        <dsp:cNvPr id="0" name=""/>
        <dsp:cNvSpPr/>
      </dsp:nvSpPr>
      <dsp:spPr>
        <a:xfrm>
          <a:off x="344483" y="2944177"/>
          <a:ext cx="2845789" cy="18070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РЕЗУЛЬТАТ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уточнённые таблицы оценивания</a:t>
          </a:r>
          <a:endParaRPr lang="ru-RU" sz="2200" kern="1200" dirty="0"/>
        </a:p>
      </dsp:txBody>
      <dsp:txXfrm>
        <a:off x="397410" y="2997104"/>
        <a:ext cx="2739935" cy="1701222"/>
      </dsp:txXfrm>
    </dsp:sp>
    <dsp:sp modelId="{0440CE75-AC7E-4991-B517-CF6B8A37D1FA}">
      <dsp:nvSpPr>
        <dsp:cNvPr id="0" name=""/>
        <dsp:cNvSpPr/>
      </dsp:nvSpPr>
      <dsp:spPr>
        <a:xfrm>
          <a:off x="3506471" y="2643788"/>
          <a:ext cx="2845789" cy="18070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4E0997-3343-4247-A7CE-1AEE4943811D}">
      <dsp:nvSpPr>
        <dsp:cNvPr id="0" name=""/>
        <dsp:cNvSpPr/>
      </dsp:nvSpPr>
      <dsp:spPr>
        <a:xfrm>
          <a:off x="3822670" y="2944177"/>
          <a:ext cx="2845789" cy="18070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РЕЗУЛЬТАТ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команда учителей – участников апробации</a:t>
          </a:r>
          <a:endParaRPr lang="ru-RU" sz="2200" kern="1200" dirty="0"/>
        </a:p>
      </dsp:txBody>
      <dsp:txXfrm>
        <a:off x="3875597" y="2997104"/>
        <a:ext cx="2739935" cy="17012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736F8D-F997-4284-8BC8-B6443CBAD5BA}">
      <dsp:nvSpPr>
        <dsp:cNvPr id="0" name=""/>
        <dsp:cNvSpPr/>
      </dsp:nvSpPr>
      <dsp:spPr>
        <a:xfrm rot="5400000">
          <a:off x="-65273" y="87116"/>
          <a:ext cx="2010124" cy="18551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kern="1200" dirty="0" smtClean="0"/>
            <a:t>1 этап</a:t>
          </a:r>
          <a:endParaRPr lang="ru-RU" sz="2800" kern="1200" dirty="0"/>
        </a:p>
      </dsp:txBody>
      <dsp:txXfrm rot="-5400000">
        <a:off x="12210" y="937214"/>
        <a:ext cx="1855159" cy="154965"/>
      </dsp:txXfrm>
    </dsp:sp>
    <dsp:sp modelId="{95491358-6884-42E5-822B-62F5A84375C8}">
      <dsp:nvSpPr>
        <dsp:cNvPr id="0" name=""/>
        <dsp:cNvSpPr/>
      </dsp:nvSpPr>
      <dsp:spPr>
        <a:xfrm rot="5400000">
          <a:off x="4282814" y="-2406983"/>
          <a:ext cx="1307267" cy="612850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без привлечения учащихся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применение разработанных таблиц по итогам полугодия 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анкетирование и «обмен мнениями»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коррекция оценочных материалов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предложение создать электронную форму фиксации результатов оценивания</a:t>
          </a:r>
          <a:endParaRPr lang="ru-RU" sz="1400" kern="1200" dirty="0"/>
        </a:p>
      </dsp:txBody>
      <dsp:txXfrm rot="-5400000">
        <a:off x="1872196" y="67451"/>
        <a:ext cx="6064687" cy="1179635"/>
      </dsp:txXfrm>
    </dsp:sp>
    <dsp:sp modelId="{C2F80FFA-914D-4A4C-B3D7-4B296B3D4EA6}">
      <dsp:nvSpPr>
        <dsp:cNvPr id="0" name=""/>
        <dsp:cNvSpPr/>
      </dsp:nvSpPr>
      <dsp:spPr>
        <a:xfrm rot="5400000">
          <a:off x="-65273" y="1989944"/>
          <a:ext cx="2010124" cy="185515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2800" kern="1200" dirty="0" smtClean="0"/>
            <a:t>2 этап</a:t>
          </a:r>
          <a:endParaRPr lang="ru-RU" sz="2800" kern="1200" dirty="0"/>
        </a:p>
      </dsp:txBody>
      <dsp:txXfrm rot="-5400000">
        <a:off x="12210" y="2840042"/>
        <a:ext cx="1855159" cy="154965"/>
      </dsp:txXfrm>
    </dsp:sp>
    <dsp:sp modelId="{B2749D2D-AA90-4D51-B0A1-C120C27EEC80}">
      <dsp:nvSpPr>
        <dsp:cNvPr id="0" name=""/>
        <dsp:cNvSpPr/>
      </dsp:nvSpPr>
      <dsp:spPr>
        <a:xfrm rot="5400000">
          <a:off x="4327568" y="-542563"/>
          <a:ext cx="1466179" cy="63769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представление родителям и учащимся оценочных материалов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применение материалов учителями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заполнение электронной формы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проведение промежуточной аттестации в </a:t>
          </a:r>
          <a:r>
            <a:rPr lang="ru-RU" sz="1400" kern="1200" dirty="0" err="1" smtClean="0"/>
            <a:t>балльно</a:t>
          </a:r>
          <a:r>
            <a:rPr lang="ru-RU" sz="1400" kern="1200" dirty="0" smtClean="0"/>
            <a:t>-рейтинговой системе оценивания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анкетирование и «обмен мнениями»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коррекция оценочных материалов</a:t>
          </a:r>
          <a:endParaRPr lang="ru-RU" sz="1400" kern="1200" dirty="0"/>
        </a:p>
      </dsp:txBody>
      <dsp:txXfrm rot="-5400000">
        <a:off x="1872197" y="1984381"/>
        <a:ext cx="6305350" cy="1323033"/>
      </dsp:txXfrm>
    </dsp:sp>
    <dsp:sp modelId="{67D69A5D-8A95-43EA-9951-01078410D082}">
      <dsp:nvSpPr>
        <dsp:cNvPr id="0" name=""/>
        <dsp:cNvSpPr/>
      </dsp:nvSpPr>
      <dsp:spPr>
        <a:xfrm rot="5400000">
          <a:off x="-70908" y="3818608"/>
          <a:ext cx="2010124" cy="184388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1" kern="1200" dirty="0" smtClean="0"/>
            <a:t>Педагогический совет</a:t>
          </a:r>
          <a:endParaRPr lang="ru-RU" sz="1600" b="1" kern="1200" dirty="0"/>
        </a:p>
      </dsp:txBody>
      <dsp:txXfrm rot="-5400000">
        <a:off x="12210" y="4657436"/>
        <a:ext cx="1843889" cy="166235"/>
      </dsp:txXfrm>
    </dsp:sp>
    <dsp:sp modelId="{601836EE-779D-4F54-9791-8A3855176376}">
      <dsp:nvSpPr>
        <dsp:cNvPr id="0" name=""/>
        <dsp:cNvSpPr/>
      </dsp:nvSpPr>
      <dsp:spPr>
        <a:xfrm rot="5400000">
          <a:off x="4325020" y="1286209"/>
          <a:ext cx="1306580" cy="621222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признание результатов апробации удовлетворительными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ru-RU" sz="1400" kern="1200" dirty="0" smtClean="0"/>
            <a:t>решение о внедрении в практику обучения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Char char="••"/>
          </a:pPr>
          <a:endParaRPr lang="ru-RU" sz="1400" kern="1200" dirty="0"/>
        </a:p>
      </dsp:txBody>
      <dsp:txXfrm rot="-5400000">
        <a:off x="1872197" y="3802814"/>
        <a:ext cx="6148444" cy="11790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A88E6-1860-4346-AAC9-C235477A6262}">
      <dsp:nvSpPr>
        <dsp:cNvPr id="0" name=""/>
        <dsp:cNvSpPr/>
      </dsp:nvSpPr>
      <dsp:spPr>
        <a:xfrm rot="5400000">
          <a:off x="300341" y="1833218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EB3024-F2BB-452C-92A5-6920B7C1E4BF}">
      <dsp:nvSpPr>
        <dsp:cNvPr id="0" name=""/>
        <dsp:cNvSpPr/>
      </dsp:nvSpPr>
      <dsp:spPr>
        <a:xfrm>
          <a:off x="149650" y="2282040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dirty="0" smtClean="0">
              <a:solidFill>
                <a:schemeClr val="tx1"/>
              </a:solidFill>
            </a:rPr>
            <a:t>Выявление актуальной проблемы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149650" y="2282040"/>
        <a:ext cx="1356156" cy="1188750"/>
      </dsp:txXfrm>
    </dsp:sp>
    <dsp:sp modelId="{61E5D9A7-1031-4B06-BA59-86124CDFE2F0}">
      <dsp:nvSpPr>
        <dsp:cNvPr id="0" name=""/>
        <dsp:cNvSpPr/>
      </dsp:nvSpPr>
      <dsp:spPr>
        <a:xfrm>
          <a:off x="1249928" y="1722628"/>
          <a:ext cx="255878" cy="255878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F92F22-F046-4E70-BA4C-4EF8D02C8280}">
      <dsp:nvSpPr>
        <dsp:cNvPr id="0" name=""/>
        <dsp:cNvSpPr/>
      </dsp:nvSpPr>
      <dsp:spPr>
        <a:xfrm rot="5400000">
          <a:off x="1960542" y="1422400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1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D16228-9611-4F21-894E-2995C6094E63}">
      <dsp:nvSpPr>
        <dsp:cNvPr id="0" name=""/>
        <dsp:cNvSpPr/>
      </dsp:nvSpPr>
      <dsp:spPr>
        <a:xfrm>
          <a:off x="1809850" y="1871222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dirty="0" smtClean="0">
              <a:solidFill>
                <a:schemeClr val="tx1"/>
              </a:solidFill>
            </a:rPr>
            <a:t>Организация </a:t>
          </a:r>
          <a:r>
            <a:rPr lang="ru-RU" sz="1500" kern="1200" spc="-20" baseline="0" dirty="0" err="1" smtClean="0">
              <a:solidFill>
                <a:schemeClr val="tx1"/>
              </a:solidFill>
            </a:rPr>
            <a:t>исследова-тельской</a:t>
          </a:r>
          <a:r>
            <a:rPr lang="ru-RU" sz="1500" kern="1200" spc="-20" baseline="0" dirty="0" smtClean="0">
              <a:solidFill>
                <a:schemeClr val="tx1"/>
              </a:solidFill>
            </a:rPr>
            <a:t> </a:t>
          </a:r>
          <a:r>
            <a:rPr lang="ru-RU" sz="1500" kern="1200" spc="-20" baseline="0" dirty="0" smtClean="0">
              <a:solidFill>
                <a:schemeClr val="tx1"/>
              </a:solidFill>
            </a:rPr>
            <a:t>и проектной работы в малой группе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1809850" y="1871222"/>
        <a:ext cx="1356156" cy="1188750"/>
      </dsp:txXfrm>
    </dsp:sp>
    <dsp:sp modelId="{E40396E3-F642-44CE-9886-C7459DCF0589}">
      <dsp:nvSpPr>
        <dsp:cNvPr id="0" name=""/>
        <dsp:cNvSpPr/>
      </dsp:nvSpPr>
      <dsp:spPr>
        <a:xfrm>
          <a:off x="2910128" y="1311809"/>
          <a:ext cx="255878" cy="255878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1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1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E1DBC1-0ACF-4CC7-B201-714D383DCFE1}">
      <dsp:nvSpPr>
        <dsp:cNvPr id="0" name=""/>
        <dsp:cNvSpPr/>
      </dsp:nvSpPr>
      <dsp:spPr>
        <a:xfrm rot="5400000">
          <a:off x="3620743" y="1011582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68EB5B-AC09-41F9-A0F5-6A6138859A84}">
      <dsp:nvSpPr>
        <dsp:cNvPr id="0" name=""/>
        <dsp:cNvSpPr/>
      </dsp:nvSpPr>
      <dsp:spPr>
        <a:xfrm>
          <a:off x="3470051" y="1460403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dirty="0" smtClean="0">
              <a:solidFill>
                <a:schemeClr val="tx1"/>
              </a:solidFill>
            </a:rPr>
            <a:t>Погружение </a:t>
          </a:r>
          <a:r>
            <a:rPr lang="ru-RU" sz="1500" kern="1200" spc="-20" baseline="0" smtClean="0">
              <a:solidFill>
                <a:schemeClr val="tx1"/>
              </a:solidFill>
            </a:rPr>
            <a:t>педагогиче-ского</a:t>
          </a:r>
          <a:r>
            <a:rPr lang="ru-RU" sz="1500" kern="1200" spc="-20" baseline="0" dirty="0" smtClean="0">
              <a:solidFill>
                <a:schemeClr val="tx1"/>
              </a:solidFill>
            </a:rPr>
            <a:t> </a:t>
          </a:r>
          <a:r>
            <a:rPr lang="ru-RU" sz="1500" kern="1200" spc="-20" baseline="0" dirty="0" smtClean="0">
              <a:solidFill>
                <a:schemeClr val="tx1"/>
              </a:solidFill>
            </a:rPr>
            <a:t>коллектива в содержание и предстоящую деятельность 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3470051" y="1460403"/>
        <a:ext cx="1356156" cy="1188750"/>
      </dsp:txXfrm>
    </dsp:sp>
    <dsp:sp modelId="{508D0041-DE5B-4D7D-A9E2-A4E9A26109FA}">
      <dsp:nvSpPr>
        <dsp:cNvPr id="0" name=""/>
        <dsp:cNvSpPr/>
      </dsp:nvSpPr>
      <dsp:spPr>
        <a:xfrm>
          <a:off x="4570329" y="900991"/>
          <a:ext cx="255878" cy="255878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2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4D6CFC-B6BA-45B2-9680-A43D924F66B3}">
      <dsp:nvSpPr>
        <dsp:cNvPr id="0" name=""/>
        <dsp:cNvSpPr/>
      </dsp:nvSpPr>
      <dsp:spPr>
        <a:xfrm rot="5400000">
          <a:off x="5280943" y="600763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3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A5E7EB-F805-4088-B3C3-5F8C77493CD0}">
      <dsp:nvSpPr>
        <dsp:cNvPr id="0" name=""/>
        <dsp:cNvSpPr/>
      </dsp:nvSpPr>
      <dsp:spPr>
        <a:xfrm>
          <a:off x="5130252" y="1049585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smtClean="0">
              <a:solidFill>
                <a:schemeClr val="tx1"/>
              </a:solidFill>
            </a:rPr>
            <a:t>Организация работы школьных методических объединений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5130252" y="1049585"/>
        <a:ext cx="1356156" cy="1188750"/>
      </dsp:txXfrm>
    </dsp:sp>
    <dsp:sp modelId="{60D93CFB-8D78-4DBE-970C-B7C383E54774}">
      <dsp:nvSpPr>
        <dsp:cNvPr id="0" name=""/>
        <dsp:cNvSpPr/>
      </dsp:nvSpPr>
      <dsp:spPr>
        <a:xfrm>
          <a:off x="6230530" y="490173"/>
          <a:ext cx="255878" cy="255878"/>
        </a:xfrm>
        <a:prstGeom prst="triangle">
          <a:avLst>
            <a:gd name="adj" fmla="val 100000"/>
          </a:avLst>
        </a:prstGeom>
        <a:solidFill>
          <a:schemeClr val="accent1">
            <a:alpha val="90000"/>
            <a:hueOff val="0"/>
            <a:satOff val="0"/>
            <a:lumOff val="0"/>
            <a:alphaOff val="-35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889D88-17C0-4E75-9415-2744BA513808}">
      <dsp:nvSpPr>
        <dsp:cNvPr id="0" name=""/>
        <dsp:cNvSpPr/>
      </dsp:nvSpPr>
      <dsp:spPr>
        <a:xfrm rot="5400000">
          <a:off x="6941144" y="189945"/>
          <a:ext cx="902751" cy="1502157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A32CB2-32CA-4FA3-9F6F-BFBAD97C54C1}">
      <dsp:nvSpPr>
        <dsp:cNvPr id="0" name=""/>
        <dsp:cNvSpPr/>
      </dsp:nvSpPr>
      <dsp:spPr>
        <a:xfrm>
          <a:off x="6790452" y="638767"/>
          <a:ext cx="1356156" cy="11887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spc="-20" baseline="0" dirty="0" smtClean="0">
              <a:solidFill>
                <a:schemeClr val="tx1"/>
              </a:solidFill>
            </a:rPr>
            <a:t>Апробация и внедрение материалов</a:t>
          </a:r>
          <a:endParaRPr lang="ru-RU" sz="1500" kern="1200" spc="-20" baseline="0" dirty="0">
            <a:solidFill>
              <a:schemeClr val="tx1"/>
            </a:solidFill>
          </a:endParaRPr>
        </a:p>
      </dsp:txBody>
      <dsp:txXfrm>
        <a:off x="6790452" y="638767"/>
        <a:ext cx="1356156" cy="11887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332656"/>
            <a:ext cx="7272808" cy="381642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«Механизм организации методического сопровождения инновационной 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педагогической деятельности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в МАОУ «Гимназия №41»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в рамках реализации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региональной инновационной площадки (РИП)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499992" y="4437112"/>
            <a:ext cx="4176464" cy="1944216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/>
          <a:p>
            <a:pPr algn="r">
              <a:spcBef>
                <a:spcPct val="0"/>
              </a:spcBef>
              <a:defRPr/>
            </a:pP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Александр Викторович </a:t>
            </a:r>
            <a:r>
              <a:rPr lang="ru-RU" sz="2000" cap="small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Косиков</a:t>
            </a:r>
            <a:r>
              <a:rPr lang="ru-RU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  <a:defRPr/>
            </a:pP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заместитель директора по УВР</a:t>
            </a:r>
          </a:p>
          <a:p>
            <a:pPr lvl="0" algn="r">
              <a:spcBef>
                <a:spcPct val="0"/>
              </a:spcBef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 algn="r">
              <a:spcBef>
                <a:spcPct val="0"/>
              </a:spcBef>
              <a:defRPr/>
            </a:pPr>
            <a:r>
              <a:rPr kumimoji="0" lang="ru-RU" sz="200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Елена</a:t>
            </a: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Владиславовна </a:t>
            </a: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Куликова</a:t>
            </a:r>
            <a:r>
              <a:rPr lang="ru-RU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</a:t>
            </a: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методист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26.08.2022</a:t>
            </a:r>
            <a:endParaRPr kumimoji="0" lang="ru-RU" sz="200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324839148"/>
              </p:ext>
            </p:extLst>
          </p:nvPr>
        </p:nvGraphicFramePr>
        <p:xfrm>
          <a:off x="469668" y="2132856"/>
          <a:ext cx="8147248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469668" y="332656"/>
            <a:ext cx="7467600" cy="108012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Алгоритм организации инновационной деятельности в МАОУ «Гимназия №41»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332656"/>
            <a:ext cx="7272808" cy="3816424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</a:rPr>
              <a:t>«Механизм организации методического сопровождения инновационной 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педагогической деятельности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в МАОУ «Гимназия №41»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в рамках реализации </a:t>
            </a:r>
            <a:br>
              <a:rPr lang="ru-RU" sz="2800" dirty="0" smtClean="0">
                <a:solidFill>
                  <a:schemeClr val="tx1"/>
                </a:solidFill>
              </a:rPr>
            </a:br>
            <a:r>
              <a:rPr lang="ru-RU" sz="2800" dirty="0" smtClean="0">
                <a:solidFill>
                  <a:schemeClr val="tx1"/>
                </a:solidFill>
              </a:rPr>
              <a:t>региональной инновационной площадки (РИП)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4499992" y="4437112"/>
            <a:ext cx="4176464" cy="1944216"/>
          </a:xfrm>
          <a:prstGeom prst="rect">
            <a:avLst/>
          </a:prstGeom>
        </p:spPr>
        <p:txBody>
          <a:bodyPr vert="horz" anchor="b">
            <a:normAutofit fontScale="85000" lnSpcReduction="20000"/>
          </a:bodyPr>
          <a:lstStyle/>
          <a:p>
            <a:pPr algn="r">
              <a:spcBef>
                <a:spcPct val="0"/>
              </a:spcBef>
              <a:defRPr/>
            </a:pP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Александр Викторович </a:t>
            </a:r>
            <a:r>
              <a:rPr lang="ru-RU" sz="2000" cap="small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Косиков</a:t>
            </a:r>
            <a:r>
              <a:rPr lang="ru-RU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 </a:t>
            </a: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algn="r">
              <a:spcBef>
                <a:spcPct val="0"/>
              </a:spcBef>
              <a:defRPr/>
            </a:pP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заместитель директора по УВР</a:t>
            </a:r>
          </a:p>
          <a:p>
            <a:pPr lvl="0" algn="r">
              <a:spcBef>
                <a:spcPct val="0"/>
              </a:spcBef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lvl="0" algn="r">
              <a:spcBef>
                <a:spcPct val="0"/>
              </a:spcBef>
              <a:defRPr/>
            </a:pPr>
            <a:r>
              <a:rPr kumimoji="0" lang="ru-RU" sz="200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Елена</a:t>
            </a: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Владиславовна </a:t>
            </a:r>
            <a:r>
              <a:rPr lang="ru-RU" sz="2000" cap="small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Куликова</a:t>
            </a:r>
            <a:r>
              <a:rPr lang="ru-RU" sz="2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,</a:t>
            </a: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методист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cap="small" dirty="0" smtClean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i="0" u="none" strike="noStrike" kern="1200" cap="small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26.08.2022</a:t>
            </a:r>
            <a:endParaRPr kumimoji="0" lang="ru-RU" sz="200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3668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7467600" cy="648072"/>
          </a:xfrm>
        </p:spPr>
        <p:txBody>
          <a:bodyPr/>
          <a:lstStyle/>
          <a:p>
            <a:r>
              <a:rPr lang="ru-RU" dirty="0" smtClean="0"/>
              <a:t>Актуальность 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980728"/>
            <a:ext cx="7787208" cy="549322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практика обучения показывает, что бинарная система оценивания (зачёт / незачёт) не является формализованным инструментом оценки не только для всего общего образования, но и даже в рамках одной школы – это вызывает неоднозначное отношение учащихся и родителей к образовательному процессу;</a:t>
            </a:r>
          </a:p>
          <a:p>
            <a:pPr lvl="0"/>
            <a:r>
              <a:rPr lang="ru-RU" dirty="0" smtClean="0"/>
              <a:t>у педагогов гимназии имеется опыт применения такой формы промежуточной аттестации при оценивании элективных курсов, курсов по выбору и различных видов деятельности; учителя применяют в практике критериальное оценивание; </a:t>
            </a:r>
          </a:p>
          <a:p>
            <a:r>
              <a:rPr lang="ru-RU" dirty="0" smtClean="0"/>
              <a:t>с 2021 года школам России предоставлена возможность выбора между традиционной пятибалльной шкалой оценивания и бинарной (зачёт / незачёт) по таким </a:t>
            </a:r>
            <a:r>
              <a:rPr lang="ru-RU" dirty="0"/>
              <a:t>предметам, как ИЗО, Музыка и Физическая </a:t>
            </a:r>
            <a:r>
              <a:rPr lang="ru-RU" dirty="0" smtClean="0"/>
              <a:t>культура, что является предпосылкой для разработки и внедрения сбалансированной системы оценивания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52135709"/>
              </p:ext>
            </p:extLst>
          </p:nvPr>
        </p:nvGraphicFramePr>
        <p:xfrm>
          <a:off x="107504" y="260648"/>
          <a:ext cx="7920880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8085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работы инициативной группы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создание теоретической базы, формирование системы понятий по теме РИП;</a:t>
            </a:r>
          </a:p>
          <a:p>
            <a:r>
              <a:rPr lang="ru-RU" dirty="0" smtClean="0"/>
              <a:t>обобщение имеющегося в гимназии опыта критериального оценивания;</a:t>
            </a:r>
          </a:p>
          <a:p>
            <a:r>
              <a:rPr lang="ru-RU" dirty="0" smtClean="0"/>
              <a:t>формирование банка практик балльно-рейтинговой системы оценки образовательных результатов;</a:t>
            </a:r>
          </a:p>
          <a:p>
            <a:r>
              <a:rPr lang="ru-RU" dirty="0" smtClean="0"/>
              <a:t>подбор курсов повышения квалификации близких по тематике;</a:t>
            </a:r>
          </a:p>
          <a:p>
            <a:r>
              <a:rPr lang="ru-RU" dirty="0" smtClean="0"/>
              <a:t>подготовка Единого методического дня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2074"/>
          </a:xfrm>
        </p:spPr>
        <p:txBody>
          <a:bodyPr>
            <a:normAutofit/>
          </a:bodyPr>
          <a:lstStyle/>
          <a:p>
            <a:r>
              <a:rPr lang="ru-RU" dirty="0" smtClean="0"/>
              <a:t>Единый методический день</a:t>
            </a:r>
            <a:endParaRPr lang="ru-RU" dirty="0"/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386960241"/>
              </p:ext>
            </p:extLst>
          </p:nvPr>
        </p:nvGraphicFramePr>
        <p:xfrm>
          <a:off x="827584" y="980728"/>
          <a:ext cx="7128792" cy="56382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111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Единый методический день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974453654"/>
              </p:ext>
            </p:extLst>
          </p:nvPr>
        </p:nvGraphicFramePr>
        <p:xfrm>
          <a:off x="457200" y="785794"/>
          <a:ext cx="7715200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157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018135"/>
              </p:ext>
            </p:extLst>
          </p:nvPr>
        </p:nvGraphicFramePr>
        <p:xfrm>
          <a:off x="0" y="6"/>
          <a:ext cx="9143999" cy="700878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1640">
                  <a:extLst>
                    <a:ext uri="{9D8B030D-6E8A-4147-A177-3AD203B41FA5}">
                      <a16:colId xmlns:a16="http://schemas.microsoft.com/office/drawing/2014/main" val="204626881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720477153"/>
                    </a:ext>
                  </a:extLst>
                </a:gridCol>
                <a:gridCol w="5359205">
                  <a:extLst>
                    <a:ext uri="{9D8B030D-6E8A-4147-A177-3AD203B41FA5}">
                      <a16:colId xmlns:a16="http://schemas.microsoft.com/office/drawing/2014/main" val="3224159620"/>
                    </a:ext>
                  </a:extLst>
                </a:gridCol>
                <a:gridCol w="652954">
                  <a:extLst>
                    <a:ext uri="{9D8B030D-6E8A-4147-A177-3AD203B41FA5}">
                      <a16:colId xmlns:a16="http://schemas.microsoft.com/office/drawing/2014/main" val="1471307667"/>
                    </a:ext>
                  </a:extLst>
                </a:gridCol>
              </a:tblGrid>
              <a:tr h="332650">
                <a:tc gridSpan="4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материалов,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предложенных</a:t>
                      </a:r>
                      <a:r>
                        <a:rPr lang="ru-RU" sz="1600" dirty="0">
                          <a:effectLst/>
                        </a:rPr>
                        <a:t> для проектной работы на ЕМД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712874"/>
                  </a:ext>
                </a:extLst>
              </a:tr>
              <a:tr h="455701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Критерий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Вес критерия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Показатель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Вес показателя</a:t>
                      </a:r>
                      <a:endParaRPr lang="ru-RU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3282729027"/>
                  </a:ext>
                </a:extLst>
              </a:tr>
              <a:tr h="430938">
                <a:tc rowSpan="10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Прилежание</a:t>
                      </a:r>
                    </a:p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(отражает </a:t>
                      </a:r>
                      <a:r>
                        <a:rPr lang="ru-RU" sz="1200" dirty="0">
                          <a:effectLst/>
                        </a:rPr>
                        <a:t>меру ответственности каждого ученика за учение, степень его добросовестности, старания, усердия и исполнительности)</a:t>
                      </a:r>
                    </a:p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Максимум 10 баллов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 rowSpan="10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от 0 до 10</a:t>
                      </a:r>
                    </a:p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ставиться 1, если он проявлялся более чем на 80% посещенных занятий)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1559403437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Отсутствие опозданий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3627302745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Дисциплина на уроке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1727505283"/>
                  </a:ext>
                </a:extLst>
              </a:tr>
              <a:tr h="306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Уважительное отношение к учителю и одноклассникам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267542613"/>
                  </a:ext>
                </a:extLst>
              </a:tr>
              <a:tr h="306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Умение строить адекватные коммуникации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683223884"/>
                  </a:ext>
                </a:extLst>
              </a:tr>
              <a:tr h="21746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Аккуратность и содержательность записей при выполнении работ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235502227"/>
                  </a:ext>
                </a:extLst>
              </a:tr>
              <a:tr h="306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Самостоятельность в процессе учебной деятельности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1437798299"/>
                  </a:ext>
                </a:extLst>
              </a:tr>
              <a:tr h="306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Исполнительность и добросовестность в выполнении заданий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1709362507"/>
                  </a:ext>
                </a:extLst>
              </a:tr>
              <a:tr h="3226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Активная познавательная деятельность на уроке (готовность отвечать на вопросы, участие в дискуссии и др.)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1073386768"/>
                  </a:ext>
                </a:extLst>
              </a:tr>
              <a:tr h="3067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Своевременность выполнения и сдачи заданий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2642697400"/>
                  </a:ext>
                </a:extLst>
              </a:tr>
              <a:tr h="341350">
                <a:tc gridSpan="4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Из материалов,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</a:rPr>
                        <a:t>скорректированных</a:t>
                      </a:r>
                      <a:r>
                        <a:rPr lang="ru-RU" sz="1600" dirty="0">
                          <a:effectLst/>
                        </a:rPr>
                        <a:t> по итогам проведения ЕМД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113011"/>
                  </a:ext>
                </a:extLst>
              </a:tr>
              <a:tr h="455701"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Критерий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Вес критерия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Показатель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Вес показателя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23250344"/>
                  </a:ext>
                </a:extLst>
              </a:tr>
              <a:tr h="472674">
                <a:tc rowSpan="5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Прилежание</a:t>
                      </a:r>
                    </a:p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Максимум 5 баллов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Накопительная оценка</a:t>
                      </a:r>
                    </a:p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 0 до 5</a:t>
                      </a:r>
                    </a:p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Систематическая готовность к уроку (наличие тетради, письменных принадлежностей, учебников, спортивной </a:t>
                      </a:r>
                      <a:r>
                        <a:rPr lang="ru-RU" sz="1200" dirty="0" smtClean="0">
                          <a:effectLst/>
                        </a:rPr>
                        <a:t>формы)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2828028486"/>
                  </a:ext>
                </a:extLst>
              </a:tr>
              <a:tr h="2836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Отсутствие опозданий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3570344363"/>
                  </a:ext>
                </a:extLst>
              </a:tr>
              <a:tr h="2836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Дисциплина на уроке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2212003574"/>
                  </a:ext>
                </a:extLst>
              </a:tr>
              <a:tr h="5042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0 или 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1466338225"/>
                  </a:ext>
                </a:extLst>
              </a:tr>
              <a:tr h="84348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8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0 или 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4" marR="30904" marT="0" marB="0" anchor="ctr"/>
                </a:tc>
                <a:extLst>
                  <a:ext uri="{0D108BD9-81ED-4DB2-BD59-A6C34878D82A}">
                    <a16:rowId xmlns:a16="http://schemas.microsoft.com/office/drawing/2014/main" val="42961822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715061486"/>
              </p:ext>
            </p:extLst>
          </p:nvPr>
        </p:nvGraphicFramePr>
        <p:xfrm>
          <a:off x="1043608" y="1340768"/>
          <a:ext cx="669674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Организация работы педагогического коллектива по группам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7467600" cy="725470"/>
          </a:xfrm>
        </p:spPr>
        <p:txBody>
          <a:bodyPr/>
          <a:lstStyle/>
          <a:p>
            <a:r>
              <a:rPr lang="ru-RU" dirty="0" smtClean="0"/>
              <a:t>Апробация</a:t>
            </a:r>
            <a:endParaRPr lang="ru-RU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192321673"/>
              </p:ext>
            </p:extLst>
          </p:nvPr>
        </p:nvGraphicFramePr>
        <p:xfrm>
          <a:off x="395536" y="842102"/>
          <a:ext cx="8280920" cy="5755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608</TotalTime>
  <Words>881</Words>
  <Application>Microsoft Office PowerPoint</Application>
  <PresentationFormat>Экран (4:3)</PresentationFormat>
  <Paragraphs>139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Calibri</vt:lpstr>
      <vt:lpstr>Century Schoolbook</vt:lpstr>
      <vt:lpstr>Times New Roman</vt:lpstr>
      <vt:lpstr>Wingdings</vt:lpstr>
      <vt:lpstr>Wingdings 2</vt:lpstr>
      <vt:lpstr>Эркер</vt:lpstr>
      <vt:lpstr>«Механизм организации методического сопровождения инновационной  педагогической деятельности  в МАОУ «Гимназия №41»  в рамках реализации  региональной инновационной площадки (РИП)</vt:lpstr>
      <vt:lpstr>Актуальность темы</vt:lpstr>
      <vt:lpstr>Презентация PowerPoint</vt:lpstr>
      <vt:lpstr>Результаты работы инициативной группы</vt:lpstr>
      <vt:lpstr>Единый методический день</vt:lpstr>
      <vt:lpstr>Единый методический день</vt:lpstr>
      <vt:lpstr>Презентация PowerPoint</vt:lpstr>
      <vt:lpstr>Организация работы педагогического коллектива по группам</vt:lpstr>
      <vt:lpstr>Апробация</vt:lpstr>
      <vt:lpstr>Алгоритм организации инновационной деятельности в МАОУ «Гимназия №41»</vt:lpstr>
      <vt:lpstr>«Механизм организации методического сопровождения инновационной  педагогической деятельности  в МАОУ «Гимназия №41»  в рамках реализации  региональной инновационной площадки (РИП)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</dc:title>
  <dc:creator>Home</dc:creator>
  <cp:lastModifiedBy>User</cp:lastModifiedBy>
  <cp:revision>66</cp:revision>
  <dcterms:created xsi:type="dcterms:W3CDTF">2021-04-12T16:50:25Z</dcterms:created>
  <dcterms:modified xsi:type="dcterms:W3CDTF">2022-08-26T06:48:49Z</dcterms:modified>
</cp:coreProperties>
</file>