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0" r:id="rId3"/>
    <p:sldId id="288" r:id="rId4"/>
    <p:sldId id="307" r:id="rId5"/>
    <p:sldId id="309" r:id="rId6"/>
    <p:sldId id="308" r:id="rId7"/>
    <p:sldId id="313" r:id="rId8"/>
    <p:sldId id="310" r:id="rId9"/>
    <p:sldId id="290" r:id="rId10"/>
    <p:sldId id="292" r:id="rId11"/>
    <p:sldId id="293" r:id="rId12"/>
    <p:sldId id="272" r:id="rId13"/>
    <p:sldId id="269" r:id="rId14"/>
    <p:sldId id="296" r:id="rId15"/>
    <p:sldId id="297" r:id="rId16"/>
    <p:sldId id="279" r:id="rId17"/>
    <p:sldId id="298" r:id="rId18"/>
    <p:sldId id="299" r:id="rId19"/>
    <p:sldId id="300" r:id="rId20"/>
    <p:sldId id="301" r:id="rId21"/>
    <p:sldId id="302" r:id="rId22"/>
    <p:sldId id="304" r:id="rId23"/>
    <p:sldId id="306" r:id="rId24"/>
    <p:sldId id="31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996600"/>
    <a:srgbClr val="3366FF"/>
    <a:srgbClr val="CC7900"/>
    <a:srgbClr val="D60000"/>
    <a:srgbClr val="953735"/>
    <a:srgbClr val="996633"/>
    <a:srgbClr val="FF9900"/>
    <a:srgbClr val="F79F57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571" autoAdjust="0"/>
  </p:normalViewPr>
  <p:slideViewPr>
    <p:cSldViewPr>
      <p:cViewPr varScale="1">
        <p:scale>
          <a:sx n="45" d="100"/>
          <a:sy n="45" d="100"/>
        </p:scale>
        <p:origin x="-94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image" Target="../media/image1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2AE17B-272E-4C6D-8D6E-5CD1E1F4EC1A}" type="doc">
      <dgm:prSet loTypeId="urn:microsoft.com/office/officeart/2005/8/layout/h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B27C37B-E19B-40D7-9428-82DEFCD0DD12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  <a:cs typeface="Arial" pitchFamily="34" charset="0"/>
            </a:rPr>
            <a:t>Создание и организация деятельности КЦ по оказанию методической, психолого-педагогической, диагностической и консультативной помощи родителям (законным представителям), обеспечивающим получение дошкольного образования  детьми дошкольного возраста, в том числе в возрасте от 0 до 3 лет, в форме семейного образования, функционирующего в статусе стажировочной площадки</a:t>
          </a:r>
          <a:endParaRPr lang="ru-RU" sz="1800" dirty="0">
            <a:latin typeface="Arial Black" pitchFamily="34" charset="0"/>
            <a:cs typeface="Arial" pitchFamily="34" charset="0"/>
          </a:endParaRPr>
        </a:p>
      </dgm:t>
    </dgm:pt>
    <dgm:pt modelId="{8E1EE9B9-27BF-4B76-AD2F-E2A911D9C771}" type="parTrans" cxnId="{AC9DC41E-B729-46C5-BA90-5A855DB614C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464DA61E-022A-4741-B7F3-F9CA4CDF2192}" type="sibTrans" cxnId="{AC9DC41E-B729-46C5-BA90-5A855DB614C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2B03A96-0CEA-464D-87EB-84CD2BCD58B2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Организация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сопровожде-ния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и консультирования родителей (законных представителей)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F0648298-7694-48DA-A238-5DD5683D2B1E}" type="parTrans" cxnId="{07DBB7D2-F2F2-4A4C-B6C3-58A354B5A484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71AA877-74DF-404B-981A-BC5F9160CB6A}" type="sibTrans" cxnId="{07DBB7D2-F2F2-4A4C-B6C3-58A354B5A484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BA8E5C-77A9-40C8-B38A-8AA698359BFB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Сетевое взаимодействие с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образова-тельными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организа-циями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и с другими субъектами,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заинтере-сованными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в результатах проекта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78AFFACD-6C61-4BFD-A40B-36C170EB6539}" type="parTrans" cxnId="{8D43C256-84A1-4EF1-A51C-430CCEA76DD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61A6FFA-02A7-43CD-88F9-11D387B6781D}" type="sibTrans" cxnId="{8D43C256-84A1-4EF1-A51C-430CCEA76DD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E52CB9D-9779-4805-B385-4524E64B58F6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Повышение проф. уровня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специа-листов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по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сопровож-дению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консульти-рованию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родителей с детьми раннего и дошкольного возраста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83BE8EF-7CC1-4FD7-B7A4-4D18069E843A}" type="parTrans" cxnId="{D42F5AAA-DA83-4DF4-B339-9C09886C798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635DA68-8071-4D7B-8B97-5072EB202819}" type="sibTrans" cxnId="{D42F5AAA-DA83-4DF4-B339-9C09886C798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4B21BAC3-409B-4BBB-8ADC-CA0F33557E36}">
      <dgm:prSet/>
      <dgm:spPr/>
      <dgm:t>
        <a:bodyPr/>
        <a:lstStyle/>
        <a:p>
          <a:endParaRPr lang="ru-RU"/>
        </a:p>
      </dgm:t>
    </dgm:pt>
    <dgm:pt modelId="{43D295AD-6977-43A0-9573-B73F1063BAC1}" type="parTrans" cxnId="{0C084507-603E-427A-A4D5-A91D49FAA9F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8A5CCFC-3532-41D4-8300-C6C30055D2B7}" type="sibTrans" cxnId="{0C084507-603E-427A-A4D5-A91D49FAA9F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BC70DD6-442E-40F4-8E6D-FA504C7681C9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Обобщение и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распростра-нение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положи-тельного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опыта консультирования родителей, в том числе в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дистанцион-ных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формах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6D750D2-E848-4CF4-B61B-CE383B123491}" type="parTrans" cxnId="{8D3C14A6-1CDE-43BF-B77E-7FCFCC90B2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00905D3-B6C4-4285-AA03-866FAFC27AC9}" type="sibTrans" cxnId="{8D3C14A6-1CDE-43BF-B77E-7FCFCC90B2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7C88791-278A-46A7-BA01-F86762DDE1D4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Оказание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информа-ционной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консульта-тивной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методи-ческой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организа-ционной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поддержки по запросам организаций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2CE9DD00-F0C3-40F2-A196-2BC8FA706665}" type="parTrans" cxnId="{DC393F82-ED15-4484-B6DE-7DA9AA22FE96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9625794-3538-4F98-A1FC-582A430D3F3F}" type="sibTrans" cxnId="{DC393F82-ED15-4484-B6DE-7DA9AA22FE96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43FD995-9E2E-4240-AB70-4F071A82FA0C}" type="pres">
      <dgm:prSet presAssocID="{052AE17B-272E-4C6D-8D6E-5CD1E1F4EC1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E7363B-7937-448F-A310-5DE7368D5E5C}" type="pres">
      <dgm:prSet presAssocID="{0B27C37B-E19B-40D7-9428-82DEFCD0DD12}" presName="roof" presStyleLbl="dkBgShp" presStyleIdx="0" presStyleCnt="2" custScaleY="133333"/>
      <dgm:spPr/>
      <dgm:t>
        <a:bodyPr/>
        <a:lstStyle/>
        <a:p>
          <a:endParaRPr lang="ru-RU"/>
        </a:p>
      </dgm:t>
    </dgm:pt>
    <dgm:pt modelId="{C4C05279-ED69-4C51-90DD-07A468F279A9}" type="pres">
      <dgm:prSet presAssocID="{0B27C37B-E19B-40D7-9428-82DEFCD0DD12}" presName="pillars" presStyleCnt="0"/>
      <dgm:spPr/>
    </dgm:pt>
    <dgm:pt modelId="{0CCE362D-08F0-48D5-910D-17331DEDEA93}" type="pres">
      <dgm:prSet presAssocID="{0B27C37B-E19B-40D7-9428-82DEFCD0DD12}" presName="pillar1" presStyleLbl="node1" presStyleIdx="0" presStyleCnt="5" custScaleY="92997" custLinFactNeighborX="-61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E934F-69BF-4264-A67E-A1959D8E33E5}" type="pres">
      <dgm:prSet presAssocID="{E6BA8E5C-77A9-40C8-B38A-8AA698359BFB}" presName="pillarX" presStyleLbl="node1" presStyleIdx="1" presStyleCnt="5" custScaleY="92997" custLinFactNeighborX="-61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AB701-1782-4210-AB52-B46C7879A57E}" type="pres">
      <dgm:prSet presAssocID="{EE52CB9D-9779-4805-B385-4524E64B58F6}" presName="pillarX" presStyleLbl="node1" presStyleIdx="2" presStyleCnt="5" custScaleY="92997" custLinFactNeighborX="-61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E7F2D-487A-4FCE-8F9E-70D07BF30DFA}" type="pres">
      <dgm:prSet presAssocID="{0BC70DD6-442E-40F4-8E6D-FA504C7681C9}" presName="pillarX" presStyleLbl="node1" presStyleIdx="3" presStyleCnt="5" custScaleY="92997" custLinFactNeighborX="-61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6B4F4-3F0E-40D2-8516-BBA8702CB63E}" type="pres">
      <dgm:prSet presAssocID="{F7C88791-278A-46A7-BA01-F86762DDE1D4}" presName="pillarX" presStyleLbl="node1" presStyleIdx="4" presStyleCnt="5" custScaleY="92997" custLinFactNeighborX="-61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8B79E-A229-4916-BF14-C10E23322C5D}" type="pres">
      <dgm:prSet presAssocID="{0B27C37B-E19B-40D7-9428-82DEFCD0DD12}" presName="base" presStyleLbl="dkBgShp" presStyleIdx="1" presStyleCnt="2" custFlipVert="1" custScaleY="33393"/>
      <dgm:spPr/>
    </dgm:pt>
  </dgm:ptLst>
  <dgm:cxnLst>
    <dgm:cxn modelId="{9FA7F5D1-C375-443C-BE85-984373579A65}" type="presOf" srcId="{F7C88791-278A-46A7-BA01-F86762DDE1D4}" destId="{E206B4F4-3F0E-40D2-8516-BBA8702CB63E}" srcOrd="0" destOrd="0" presId="urn:microsoft.com/office/officeart/2005/8/layout/hList3"/>
    <dgm:cxn modelId="{AC9DC41E-B729-46C5-BA90-5A855DB614C7}" srcId="{052AE17B-272E-4C6D-8D6E-5CD1E1F4EC1A}" destId="{0B27C37B-E19B-40D7-9428-82DEFCD0DD12}" srcOrd="0" destOrd="0" parTransId="{8E1EE9B9-27BF-4B76-AD2F-E2A911D9C771}" sibTransId="{464DA61E-022A-4741-B7F3-F9CA4CDF2192}"/>
    <dgm:cxn modelId="{86E65265-B6B7-45DC-8B76-B2BC3092E635}" type="presOf" srcId="{0BC70DD6-442E-40F4-8E6D-FA504C7681C9}" destId="{0D2E7F2D-487A-4FCE-8F9E-70D07BF30DFA}" srcOrd="0" destOrd="0" presId="urn:microsoft.com/office/officeart/2005/8/layout/hList3"/>
    <dgm:cxn modelId="{D42F5AAA-DA83-4DF4-B339-9C09886C7982}" srcId="{0B27C37B-E19B-40D7-9428-82DEFCD0DD12}" destId="{EE52CB9D-9779-4805-B385-4524E64B58F6}" srcOrd="2" destOrd="0" parTransId="{A83BE8EF-7CC1-4FD7-B7A4-4D18069E843A}" sibTransId="{1635DA68-8071-4D7B-8B97-5072EB202819}"/>
    <dgm:cxn modelId="{DC393F82-ED15-4484-B6DE-7DA9AA22FE96}" srcId="{0B27C37B-E19B-40D7-9428-82DEFCD0DD12}" destId="{F7C88791-278A-46A7-BA01-F86762DDE1D4}" srcOrd="4" destOrd="0" parTransId="{2CE9DD00-F0C3-40F2-A196-2BC8FA706665}" sibTransId="{B9625794-3538-4F98-A1FC-582A430D3F3F}"/>
    <dgm:cxn modelId="{176C0AB5-6638-46A3-8135-052CE02982AF}" type="presOf" srcId="{0B27C37B-E19B-40D7-9428-82DEFCD0DD12}" destId="{6AE7363B-7937-448F-A310-5DE7368D5E5C}" srcOrd="0" destOrd="0" presId="urn:microsoft.com/office/officeart/2005/8/layout/hList3"/>
    <dgm:cxn modelId="{95D26321-9799-45C5-8BCD-06C964ECE082}" type="presOf" srcId="{052AE17B-272E-4C6D-8D6E-5CD1E1F4EC1A}" destId="{E43FD995-9E2E-4240-AB70-4F071A82FA0C}" srcOrd="0" destOrd="0" presId="urn:microsoft.com/office/officeart/2005/8/layout/hList3"/>
    <dgm:cxn modelId="{91F85EE6-084D-4917-9FC1-2FE1697E7B8F}" type="presOf" srcId="{E6BA8E5C-77A9-40C8-B38A-8AA698359BFB}" destId="{7F5E934F-69BF-4264-A67E-A1959D8E33E5}" srcOrd="0" destOrd="0" presId="urn:microsoft.com/office/officeart/2005/8/layout/hList3"/>
    <dgm:cxn modelId="{0C084507-603E-427A-A4D5-A91D49FAA9F8}" srcId="{052AE17B-272E-4C6D-8D6E-5CD1E1F4EC1A}" destId="{4B21BAC3-409B-4BBB-8ADC-CA0F33557E36}" srcOrd="1" destOrd="0" parTransId="{43D295AD-6977-43A0-9573-B73F1063BAC1}" sibTransId="{D8A5CCFC-3532-41D4-8300-C6C30055D2B7}"/>
    <dgm:cxn modelId="{C3DA7FE3-899E-46F5-8ACB-D1DAEB987216}" type="presOf" srcId="{B2B03A96-0CEA-464D-87EB-84CD2BCD58B2}" destId="{0CCE362D-08F0-48D5-910D-17331DEDEA93}" srcOrd="0" destOrd="0" presId="urn:microsoft.com/office/officeart/2005/8/layout/hList3"/>
    <dgm:cxn modelId="{0187B729-B3DE-454E-87B1-7B287BC12308}" type="presOf" srcId="{EE52CB9D-9779-4805-B385-4524E64B58F6}" destId="{081AB701-1782-4210-AB52-B46C7879A57E}" srcOrd="0" destOrd="0" presId="urn:microsoft.com/office/officeart/2005/8/layout/hList3"/>
    <dgm:cxn modelId="{8D43C256-84A1-4EF1-A51C-430CCEA76DD7}" srcId="{0B27C37B-E19B-40D7-9428-82DEFCD0DD12}" destId="{E6BA8E5C-77A9-40C8-B38A-8AA698359BFB}" srcOrd="1" destOrd="0" parTransId="{78AFFACD-6C61-4BFD-A40B-36C170EB6539}" sibTransId="{B61A6FFA-02A7-43CD-88F9-11D387B6781D}"/>
    <dgm:cxn modelId="{8D3C14A6-1CDE-43BF-B77E-7FCFCC90B252}" srcId="{0B27C37B-E19B-40D7-9428-82DEFCD0DD12}" destId="{0BC70DD6-442E-40F4-8E6D-FA504C7681C9}" srcOrd="3" destOrd="0" parTransId="{36D750D2-E848-4CF4-B61B-CE383B123491}" sibTransId="{000905D3-B6C4-4285-AA03-866FAFC27AC9}"/>
    <dgm:cxn modelId="{07DBB7D2-F2F2-4A4C-B6C3-58A354B5A484}" srcId="{0B27C37B-E19B-40D7-9428-82DEFCD0DD12}" destId="{B2B03A96-0CEA-464D-87EB-84CD2BCD58B2}" srcOrd="0" destOrd="0" parTransId="{F0648298-7694-48DA-A238-5DD5683D2B1E}" sibTransId="{F71AA877-74DF-404B-981A-BC5F9160CB6A}"/>
    <dgm:cxn modelId="{85702391-E5DF-49D6-82DA-B79867E6B714}" type="presParOf" srcId="{E43FD995-9E2E-4240-AB70-4F071A82FA0C}" destId="{6AE7363B-7937-448F-A310-5DE7368D5E5C}" srcOrd="0" destOrd="0" presId="urn:microsoft.com/office/officeart/2005/8/layout/hList3"/>
    <dgm:cxn modelId="{C3574520-06DB-40E2-9533-B52958A1FAA0}" type="presParOf" srcId="{E43FD995-9E2E-4240-AB70-4F071A82FA0C}" destId="{C4C05279-ED69-4C51-90DD-07A468F279A9}" srcOrd="1" destOrd="0" presId="urn:microsoft.com/office/officeart/2005/8/layout/hList3"/>
    <dgm:cxn modelId="{379E2720-AC4F-4CCD-B26D-8397622394A2}" type="presParOf" srcId="{C4C05279-ED69-4C51-90DD-07A468F279A9}" destId="{0CCE362D-08F0-48D5-910D-17331DEDEA93}" srcOrd="0" destOrd="0" presId="urn:microsoft.com/office/officeart/2005/8/layout/hList3"/>
    <dgm:cxn modelId="{2A67CFD2-AF9C-48C9-9E0A-FCD03D9D7001}" type="presParOf" srcId="{C4C05279-ED69-4C51-90DD-07A468F279A9}" destId="{7F5E934F-69BF-4264-A67E-A1959D8E33E5}" srcOrd="1" destOrd="0" presId="urn:microsoft.com/office/officeart/2005/8/layout/hList3"/>
    <dgm:cxn modelId="{4353C721-F900-47B0-824D-B5E670D8A792}" type="presParOf" srcId="{C4C05279-ED69-4C51-90DD-07A468F279A9}" destId="{081AB701-1782-4210-AB52-B46C7879A57E}" srcOrd="2" destOrd="0" presId="urn:microsoft.com/office/officeart/2005/8/layout/hList3"/>
    <dgm:cxn modelId="{B62D600B-B116-4472-BBEE-1E6FC9E66818}" type="presParOf" srcId="{C4C05279-ED69-4C51-90DD-07A468F279A9}" destId="{0D2E7F2D-487A-4FCE-8F9E-70D07BF30DFA}" srcOrd="3" destOrd="0" presId="urn:microsoft.com/office/officeart/2005/8/layout/hList3"/>
    <dgm:cxn modelId="{43501734-2304-46D6-8E29-1647BA65B0D2}" type="presParOf" srcId="{C4C05279-ED69-4C51-90DD-07A468F279A9}" destId="{E206B4F4-3F0E-40D2-8516-BBA8702CB63E}" srcOrd="4" destOrd="0" presId="urn:microsoft.com/office/officeart/2005/8/layout/hList3"/>
    <dgm:cxn modelId="{F3B24B01-2472-4CFF-BBA3-232D8BA43DB6}" type="presParOf" srcId="{E43FD995-9E2E-4240-AB70-4F071A82FA0C}" destId="{91D8B79E-A229-4916-BF14-C10E23322C5D}" srcOrd="2" destOrd="0" presId="urn:microsoft.com/office/officeart/2005/8/layout/h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3084E-0487-4BF7-9DE5-1E46A4462E9D}" type="doc">
      <dgm:prSet loTypeId="urn:microsoft.com/office/officeart/2005/8/layout/h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0CB2113-A5A1-4DD5-B8CE-B7672EEB4C2B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ЛИЧНОЕ ОБРАЩЕНИЕ                     (без записи)</a:t>
          </a:r>
          <a:endParaRPr lang="ru-RU" sz="1800" b="1" dirty="0">
            <a:solidFill>
              <a:srgbClr val="002060"/>
            </a:solidFill>
            <a:latin typeface="+mj-lt"/>
            <a:cs typeface="Arial" pitchFamily="34" charset="0"/>
          </a:endParaRPr>
        </a:p>
      </dgm:t>
    </dgm:pt>
    <dgm:pt modelId="{E31E1BC1-C756-4021-A926-884FE6E5DECE}" type="parTrans" cxnId="{A64860DE-FD07-4DC6-8CB3-0E3B1B134448}">
      <dgm:prSet/>
      <dgm:spPr/>
      <dgm:t>
        <a:bodyPr/>
        <a:lstStyle/>
        <a:p>
          <a:endParaRPr lang="ru-RU"/>
        </a:p>
      </dgm:t>
    </dgm:pt>
    <dgm:pt modelId="{00A4593B-9981-400F-BE0A-EF45DDACF698}" type="sibTrans" cxnId="{A64860DE-FD07-4DC6-8CB3-0E3B1B134448}">
      <dgm:prSet/>
      <dgm:spPr/>
      <dgm:t>
        <a:bodyPr/>
        <a:lstStyle/>
        <a:p>
          <a:endParaRPr lang="ru-RU"/>
        </a:p>
      </dgm:t>
    </dgm:pt>
    <dgm:pt modelId="{982E0C54-5137-4B15-93D2-A0CBA202693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+mj-lt"/>
              <a:cs typeface="Arial" pitchFamily="34" charset="0"/>
            </a:rPr>
            <a:t>ПИСЬМЕННОЕ ОБРАЩЕНИЕ</a:t>
          </a:r>
          <a:endParaRPr lang="ru-RU" sz="1800" b="1" dirty="0">
            <a:solidFill>
              <a:srgbClr val="002060"/>
            </a:solidFill>
            <a:latin typeface="+mj-lt"/>
            <a:cs typeface="Arial" pitchFamily="34" charset="0"/>
          </a:endParaRPr>
        </a:p>
      </dgm:t>
    </dgm:pt>
    <dgm:pt modelId="{64ACC3F1-08CE-4828-8F3B-EBEEBB689249}" type="parTrans" cxnId="{08338F8A-DB52-4E69-8942-E1F5F0236511}">
      <dgm:prSet/>
      <dgm:spPr/>
      <dgm:t>
        <a:bodyPr/>
        <a:lstStyle/>
        <a:p>
          <a:endParaRPr lang="ru-RU"/>
        </a:p>
      </dgm:t>
    </dgm:pt>
    <dgm:pt modelId="{DF056B1B-1022-4A41-B6F0-D8437C0230FE}" type="sibTrans" cxnId="{08338F8A-DB52-4E69-8942-E1F5F0236511}">
      <dgm:prSet/>
      <dgm:spPr/>
      <dgm:t>
        <a:bodyPr/>
        <a:lstStyle/>
        <a:p>
          <a:endParaRPr lang="ru-RU"/>
        </a:p>
      </dgm:t>
    </dgm:pt>
    <dgm:pt modelId="{65F0C583-6D20-46CD-B191-D4A6131755F1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регистрация лица по документам;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03EB757-C070-48AA-B0B6-F33230553682}" type="parTrans" cxnId="{C5989257-D3B3-467C-8A1C-53778B60DF28}">
      <dgm:prSet/>
      <dgm:spPr/>
      <dgm:t>
        <a:bodyPr/>
        <a:lstStyle/>
        <a:p>
          <a:endParaRPr lang="ru-RU"/>
        </a:p>
      </dgm:t>
    </dgm:pt>
    <dgm:pt modelId="{C5E09FFB-DEB0-4128-9E3A-A1A1DB488406}" type="sibTrans" cxnId="{C5989257-D3B3-467C-8A1C-53778B60DF28}">
      <dgm:prSet/>
      <dgm:spPr/>
      <dgm:t>
        <a:bodyPr/>
        <a:lstStyle/>
        <a:p>
          <a:endParaRPr lang="ru-RU"/>
        </a:p>
      </dgm:t>
    </dgm:pt>
    <dgm:pt modelId="{A489E88B-E40B-43F7-AAEE-BB54C1648E23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устный ответ;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0D12FA1-7595-4A07-9713-B51A0DB39785}" type="parTrans" cxnId="{8F8F1126-3606-432D-B781-6BFF99CE10BD}">
      <dgm:prSet/>
      <dgm:spPr/>
      <dgm:t>
        <a:bodyPr/>
        <a:lstStyle/>
        <a:p>
          <a:endParaRPr lang="ru-RU"/>
        </a:p>
      </dgm:t>
    </dgm:pt>
    <dgm:pt modelId="{9AF68F95-69C0-4C44-A570-A3F2EB97F172}" type="sibTrans" cxnId="{8F8F1126-3606-432D-B781-6BFF99CE10BD}">
      <dgm:prSet/>
      <dgm:spPr/>
      <dgm:t>
        <a:bodyPr/>
        <a:lstStyle/>
        <a:p>
          <a:endParaRPr lang="ru-RU"/>
        </a:p>
      </dgm:t>
    </dgm:pt>
    <dgm:pt modelId="{E0064CB6-6651-499A-AE0A-63AEB70C92EC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рассмотрение письменного заявления;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3BC760B-CBE5-41A7-9FFB-5B944D46E1D1}" type="parTrans" cxnId="{B79C741C-DCAA-45AB-B4FA-80C35840384E}">
      <dgm:prSet/>
      <dgm:spPr/>
      <dgm:t>
        <a:bodyPr/>
        <a:lstStyle/>
        <a:p>
          <a:endParaRPr lang="ru-RU"/>
        </a:p>
      </dgm:t>
    </dgm:pt>
    <dgm:pt modelId="{1226EA10-9939-491E-A86E-CEFA4DACEA07}" type="sibTrans" cxnId="{B79C741C-DCAA-45AB-B4FA-80C35840384E}">
      <dgm:prSet/>
      <dgm:spPr/>
      <dgm:t>
        <a:bodyPr/>
        <a:lstStyle/>
        <a:p>
          <a:endParaRPr lang="ru-RU"/>
        </a:p>
      </dgm:t>
    </dgm:pt>
    <dgm:pt modelId="{C93878B8-7E3C-4AD7-84B0-DC85DC448C9E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направление ответа в указанной в заявлении форме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782D3D4-1CF8-4F07-AD2B-DDB217A0A599}" type="parTrans" cxnId="{B7DB269D-E7C1-475C-8731-964F2FD27AC4}">
      <dgm:prSet/>
      <dgm:spPr/>
      <dgm:t>
        <a:bodyPr/>
        <a:lstStyle/>
        <a:p>
          <a:endParaRPr lang="ru-RU"/>
        </a:p>
      </dgm:t>
    </dgm:pt>
    <dgm:pt modelId="{FF05FA19-0C3A-4900-BE86-4F6E15213042}" type="sibTrans" cxnId="{B7DB269D-E7C1-475C-8731-964F2FD27AC4}">
      <dgm:prSet/>
      <dgm:spPr/>
      <dgm:t>
        <a:bodyPr/>
        <a:lstStyle/>
        <a:p>
          <a:endParaRPr lang="ru-RU"/>
        </a:p>
      </dgm:t>
    </dgm:pt>
    <dgm:pt modelId="{581F5644-C0AF-4097-B559-8BAECE300756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запись на личный прием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B0434DD-4345-4E85-95D2-B99A18CC4B4E}" type="parTrans" cxnId="{4C3778C9-5857-4374-A66D-B4905E56BC01}">
      <dgm:prSet/>
      <dgm:spPr/>
      <dgm:t>
        <a:bodyPr/>
        <a:lstStyle/>
        <a:p>
          <a:endParaRPr lang="ru-RU"/>
        </a:p>
      </dgm:t>
    </dgm:pt>
    <dgm:pt modelId="{D0173B23-7908-48D0-BFAB-8DBA2AE6408C}" type="sibTrans" cxnId="{4C3778C9-5857-4374-A66D-B4905E56BC01}">
      <dgm:prSet/>
      <dgm:spPr/>
      <dgm:t>
        <a:bodyPr/>
        <a:lstStyle/>
        <a:p>
          <a:endParaRPr lang="ru-RU"/>
        </a:p>
      </dgm:t>
    </dgm:pt>
    <dgm:pt modelId="{87658317-A17D-4BAB-9D61-4A5DA0C70DE3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написание заявления;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197BDB4-3183-4163-9582-3340360C6F28}" type="parTrans" cxnId="{7C110630-95C0-4C29-BC3C-4BFA04208DF2}">
      <dgm:prSet/>
      <dgm:spPr/>
      <dgm:t>
        <a:bodyPr/>
        <a:lstStyle/>
        <a:p>
          <a:endParaRPr lang="ru-RU"/>
        </a:p>
      </dgm:t>
    </dgm:pt>
    <dgm:pt modelId="{78189949-8E57-4AD8-8BD1-374F1B5EDFFC}" type="sibTrans" cxnId="{7C110630-95C0-4C29-BC3C-4BFA04208DF2}">
      <dgm:prSet/>
      <dgm:spPr/>
      <dgm:t>
        <a:bodyPr/>
        <a:lstStyle/>
        <a:p>
          <a:endParaRPr lang="ru-RU"/>
        </a:p>
      </dgm:t>
    </dgm:pt>
    <dgm:pt modelId="{F9AFC73C-1F1B-42AE-9202-F4271DBDBD0F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запись на личный прием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7EDDC5A-F4D5-4B41-A0D2-6330B84489F1}" type="parTrans" cxnId="{07637810-B179-40AD-8D2C-10C670332352}">
      <dgm:prSet/>
      <dgm:spPr/>
      <dgm:t>
        <a:bodyPr/>
        <a:lstStyle/>
        <a:p>
          <a:endParaRPr lang="ru-RU"/>
        </a:p>
      </dgm:t>
    </dgm:pt>
    <dgm:pt modelId="{8BC9C6B5-6D95-4333-8DE5-B2E4BB60236B}" type="sibTrans" cxnId="{07637810-B179-40AD-8D2C-10C670332352}">
      <dgm:prSet/>
      <dgm:spPr/>
      <dgm:t>
        <a:bodyPr/>
        <a:lstStyle/>
        <a:p>
          <a:endParaRPr lang="ru-RU"/>
        </a:p>
      </dgm:t>
    </dgm:pt>
    <dgm:pt modelId="{90CE564A-24A6-491F-9BA6-85D618FB370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ОБРАЩЕНИЕ ПО ТЕЛЕФОНУ</a:t>
          </a:r>
          <a:endParaRPr lang="ru-RU" sz="1800" b="1" dirty="0">
            <a:solidFill>
              <a:srgbClr val="002060"/>
            </a:solidFill>
          </a:endParaRPr>
        </a:p>
      </dgm:t>
    </dgm:pt>
    <dgm:pt modelId="{0F9B7D47-B7D0-473B-80DE-FBB0107C47E8}" type="sibTrans" cxnId="{38C10EDD-018A-45B0-A51A-E090803706C1}">
      <dgm:prSet/>
      <dgm:spPr/>
      <dgm:t>
        <a:bodyPr/>
        <a:lstStyle/>
        <a:p>
          <a:endParaRPr lang="ru-RU"/>
        </a:p>
      </dgm:t>
    </dgm:pt>
    <dgm:pt modelId="{8AC9BF49-DF2D-4D58-9D3D-D9EC5F655EB8}" type="parTrans" cxnId="{38C10EDD-018A-45B0-A51A-E090803706C1}">
      <dgm:prSet/>
      <dgm:spPr/>
      <dgm:t>
        <a:bodyPr/>
        <a:lstStyle/>
        <a:p>
          <a:endParaRPr lang="ru-RU"/>
        </a:p>
      </dgm:t>
    </dgm:pt>
    <dgm:pt modelId="{1DD0A3A3-A42E-422D-A130-6EF5300BB9B6}" type="pres">
      <dgm:prSet presAssocID="{E743084E-0487-4BF7-9DE5-1E46A4462E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9FBCE-5D57-4378-9323-B957137BD369}" type="pres">
      <dgm:prSet presAssocID="{E743084E-0487-4BF7-9DE5-1E46A4462E9D}" presName="tSp" presStyleCnt="0"/>
      <dgm:spPr/>
    </dgm:pt>
    <dgm:pt modelId="{79FFF55A-3E3B-4A9A-943F-80E07F3EEDB3}" type="pres">
      <dgm:prSet presAssocID="{E743084E-0487-4BF7-9DE5-1E46A4462E9D}" presName="bSp" presStyleCnt="0"/>
      <dgm:spPr/>
    </dgm:pt>
    <dgm:pt modelId="{4EBB5F44-010B-47A3-A59C-B9B1464FA865}" type="pres">
      <dgm:prSet presAssocID="{E743084E-0487-4BF7-9DE5-1E46A4462E9D}" presName="process" presStyleCnt="0"/>
      <dgm:spPr/>
    </dgm:pt>
    <dgm:pt modelId="{C13E8C1F-1386-4569-AC5A-89D72DE41FBA}" type="pres">
      <dgm:prSet presAssocID="{20CB2113-A5A1-4DD5-B8CE-B7672EEB4C2B}" presName="composite1" presStyleCnt="0"/>
      <dgm:spPr/>
    </dgm:pt>
    <dgm:pt modelId="{807B0A11-C438-4F3D-A0FB-33202188128B}" type="pres">
      <dgm:prSet presAssocID="{20CB2113-A5A1-4DD5-B8CE-B7672EEB4C2B}" presName="dummyNode1" presStyleLbl="node1" presStyleIdx="0" presStyleCnt="3"/>
      <dgm:spPr/>
    </dgm:pt>
    <dgm:pt modelId="{8676C4EB-5BD1-41B4-A806-BACA3E0663FD}" type="pres">
      <dgm:prSet presAssocID="{20CB2113-A5A1-4DD5-B8CE-B7672EEB4C2B}" presName="childNode1" presStyleLbl="bgAcc1" presStyleIdx="0" presStyleCnt="3" custScaleX="153814" custScaleY="234517" custLinFactNeighborX="6766" custLinFactNeighborY="-1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025FA-9990-4A79-81FF-2B78C59FD00A}" type="pres">
      <dgm:prSet presAssocID="{20CB2113-A5A1-4DD5-B8CE-B7672EEB4C2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B48B7-D84F-42F5-A95A-22C523983FB3}" type="pres">
      <dgm:prSet presAssocID="{20CB2113-A5A1-4DD5-B8CE-B7672EEB4C2B}" presName="parentNode1" presStyleLbl="node1" presStyleIdx="0" presStyleCnt="3" custScaleX="116712" custScaleY="178528" custLinFactY="46134" custLinFactNeighborX="3130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16163-301A-4067-A6DF-0D981FC05BA0}" type="pres">
      <dgm:prSet presAssocID="{20CB2113-A5A1-4DD5-B8CE-B7672EEB4C2B}" presName="connSite1" presStyleCnt="0"/>
      <dgm:spPr/>
    </dgm:pt>
    <dgm:pt modelId="{3CEE7CB9-0FC8-4480-A85E-FF8BB9FA2793}" type="pres">
      <dgm:prSet presAssocID="{00A4593B-9981-400F-BE0A-EF45DDACF698}" presName="Name9" presStyleLbl="sibTrans2D1" presStyleIdx="0" presStyleCnt="2" custAng="1678328" custScaleX="95617" custLinFactNeighborX="1309" custLinFactNeighborY="22538"/>
      <dgm:spPr/>
      <dgm:t>
        <a:bodyPr/>
        <a:lstStyle/>
        <a:p>
          <a:endParaRPr lang="ru-RU"/>
        </a:p>
      </dgm:t>
    </dgm:pt>
    <dgm:pt modelId="{263B52C0-6162-475B-B065-96E1A1517D59}" type="pres">
      <dgm:prSet presAssocID="{90CE564A-24A6-491F-9BA6-85D618FB3706}" presName="composite2" presStyleCnt="0"/>
      <dgm:spPr/>
    </dgm:pt>
    <dgm:pt modelId="{176D2535-D22F-4C0F-A0EB-71B7A40DE5AC}" type="pres">
      <dgm:prSet presAssocID="{90CE564A-24A6-491F-9BA6-85D618FB3706}" presName="dummyNode2" presStyleLbl="node1" presStyleIdx="0" presStyleCnt="3"/>
      <dgm:spPr/>
    </dgm:pt>
    <dgm:pt modelId="{AAD5B65E-DFC8-417F-A56C-5B2FCEAD2CEF}" type="pres">
      <dgm:prSet presAssocID="{90CE564A-24A6-491F-9BA6-85D618FB3706}" presName="childNode2" presStyleLbl="bgAcc1" presStyleIdx="1" presStyleCnt="3" custScaleX="129477" custScaleY="234517" custLinFactNeighborX="15745" custLinFactNeighborY="-4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EE579-9567-4538-AC13-CD4C66BEBCF9}" type="pres">
      <dgm:prSet presAssocID="{90CE564A-24A6-491F-9BA6-85D618FB370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222E5-B86A-433A-A29C-B86D4D71F5D5}" type="pres">
      <dgm:prSet presAssocID="{90CE564A-24A6-491F-9BA6-85D618FB3706}" presName="parentNode2" presStyleLbl="node1" presStyleIdx="1" presStyleCnt="3" custScaleX="170256" custScaleY="164637" custLinFactY="-78891" custLinFactNeighborX="71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ECBDF-6007-4B81-B3F8-EA6003E6E277}" type="pres">
      <dgm:prSet presAssocID="{90CE564A-24A6-491F-9BA6-85D618FB3706}" presName="connSite2" presStyleCnt="0"/>
      <dgm:spPr/>
    </dgm:pt>
    <dgm:pt modelId="{8C79FB9D-948D-4AC2-A42E-D16F72BC7A46}" type="pres">
      <dgm:prSet presAssocID="{0F9B7D47-B7D0-473B-80DE-FBB0107C47E8}" presName="Name18" presStyleLbl="sibTrans2D1" presStyleIdx="1" presStyleCnt="2" custAng="21093847" custScaleX="64880" custScaleY="65987" custLinFactNeighborX="10608" custLinFactNeighborY="-24430"/>
      <dgm:spPr/>
      <dgm:t>
        <a:bodyPr/>
        <a:lstStyle/>
        <a:p>
          <a:endParaRPr lang="ru-RU"/>
        </a:p>
      </dgm:t>
    </dgm:pt>
    <dgm:pt modelId="{CA1BCE62-9C42-417B-A258-ACE4F3AABE16}" type="pres">
      <dgm:prSet presAssocID="{982E0C54-5137-4B15-93D2-A0CBA2026936}" presName="composite1" presStyleCnt="0"/>
      <dgm:spPr/>
    </dgm:pt>
    <dgm:pt modelId="{8F0D730C-CE33-4717-8BA9-3143E682B00D}" type="pres">
      <dgm:prSet presAssocID="{982E0C54-5137-4B15-93D2-A0CBA2026936}" presName="dummyNode1" presStyleLbl="node1" presStyleIdx="1" presStyleCnt="3"/>
      <dgm:spPr/>
    </dgm:pt>
    <dgm:pt modelId="{F800FC00-D4C7-45DE-B275-E8CD57720C5D}" type="pres">
      <dgm:prSet presAssocID="{982E0C54-5137-4B15-93D2-A0CBA2026936}" presName="childNode1" presStyleLbl="bgAcc1" presStyleIdx="2" presStyleCnt="3" custScaleX="154771" custScaleY="246503" custLinFactNeighborX="17592" custLinFactNeighborY="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E2617-0ABA-4238-AA04-198AF57B551A}" type="pres">
      <dgm:prSet presAssocID="{982E0C54-5137-4B15-93D2-A0CBA202693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ED305-4300-4AA6-A521-D2E5B0798C04}" type="pres">
      <dgm:prSet presAssocID="{982E0C54-5137-4B15-93D2-A0CBA2026936}" presName="parentNode1" presStyleLbl="node1" presStyleIdx="2" presStyleCnt="3" custScaleX="116131" custScaleY="178320" custLinFactY="46030" custLinFactNeighborX="-66951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84671-072A-433C-8215-7B02ED923317}" type="pres">
      <dgm:prSet presAssocID="{982E0C54-5137-4B15-93D2-A0CBA2026936}" presName="connSite1" presStyleCnt="0"/>
      <dgm:spPr/>
    </dgm:pt>
  </dgm:ptLst>
  <dgm:cxnLst>
    <dgm:cxn modelId="{5FFFA185-AE37-4489-B678-0F72DA848DFA}" type="presOf" srcId="{982E0C54-5137-4B15-93D2-A0CBA2026936}" destId="{483ED305-4300-4AA6-A521-D2E5B0798C04}" srcOrd="0" destOrd="0" presId="urn:microsoft.com/office/officeart/2005/8/layout/hProcess4"/>
    <dgm:cxn modelId="{FD4FD57E-1CBF-4387-85BC-984DDA9EE035}" type="presOf" srcId="{F9AFC73C-1F1B-42AE-9202-F4271DBDBD0F}" destId="{EC6025FA-9990-4A79-81FF-2B78C59FD00A}" srcOrd="1" destOrd="2" presId="urn:microsoft.com/office/officeart/2005/8/layout/hProcess4"/>
    <dgm:cxn modelId="{4C3778C9-5857-4374-A66D-B4905E56BC01}" srcId="{90CE564A-24A6-491F-9BA6-85D618FB3706}" destId="{581F5644-C0AF-4097-B559-8BAECE300756}" srcOrd="1" destOrd="0" parTransId="{5B0434DD-4345-4E85-95D2-B99A18CC4B4E}" sibTransId="{D0173B23-7908-48D0-BFAB-8DBA2AE6408C}"/>
    <dgm:cxn modelId="{38C10EDD-018A-45B0-A51A-E090803706C1}" srcId="{E743084E-0487-4BF7-9DE5-1E46A4462E9D}" destId="{90CE564A-24A6-491F-9BA6-85D618FB3706}" srcOrd="1" destOrd="0" parTransId="{8AC9BF49-DF2D-4D58-9D3D-D9EC5F655EB8}" sibTransId="{0F9B7D47-B7D0-473B-80DE-FBB0107C47E8}"/>
    <dgm:cxn modelId="{40027EEE-035B-4344-917C-56D47A59D328}" type="presOf" srcId="{E0064CB6-6651-499A-AE0A-63AEB70C92EC}" destId="{F800FC00-D4C7-45DE-B275-E8CD57720C5D}" srcOrd="0" destOrd="0" presId="urn:microsoft.com/office/officeart/2005/8/layout/hProcess4"/>
    <dgm:cxn modelId="{07637810-B179-40AD-8D2C-10C670332352}" srcId="{20CB2113-A5A1-4DD5-B8CE-B7672EEB4C2B}" destId="{F9AFC73C-1F1B-42AE-9202-F4271DBDBD0F}" srcOrd="2" destOrd="0" parTransId="{F7EDDC5A-F4D5-4B41-A0D2-6330B84489F1}" sibTransId="{8BC9C6B5-6D95-4333-8DE5-B2E4BB60236B}"/>
    <dgm:cxn modelId="{12ED3C94-EC4B-441E-AEBE-518CFCA00541}" type="presOf" srcId="{581F5644-C0AF-4097-B559-8BAECE300756}" destId="{D97EE579-9567-4538-AC13-CD4C66BEBCF9}" srcOrd="1" destOrd="1" presId="urn:microsoft.com/office/officeart/2005/8/layout/hProcess4"/>
    <dgm:cxn modelId="{7B1A9C0B-4611-478B-80F9-4F21FED8B098}" type="presOf" srcId="{00A4593B-9981-400F-BE0A-EF45DDACF698}" destId="{3CEE7CB9-0FC8-4480-A85E-FF8BB9FA2793}" srcOrd="0" destOrd="0" presId="urn:microsoft.com/office/officeart/2005/8/layout/hProcess4"/>
    <dgm:cxn modelId="{08338F8A-DB52-4E69-8942-E1F5F0236511}" srcId="{E743084E-0487-4BF7-9DE5-1E46A4462E9D}" destId="{982E0C54-5137-4B15-93D2-A0CBA2026936}" srcOrd="2" destOrd="0" parTransId="{64ACC3F1-08CE-4828-8F3B-EBEEBB689249}" sibTransId="{DF056B1B-1022-4A41-B6F0-D8437C0230FE}"/>
    <dgm:cxn modelId="{3E9575A1-40BB-4699-BF85-38D815ED5069}" type="presOf" srcId="{90CE564A-24A6-491F-9BA6-85D618FB3706}" destId="{7FB222E5-B86A-433A-A29C-B86D4D71F5D5}" srcOrd="0" destOrd="0" presId="urn:microsoft.com/office/officeart/2005/8/layout/hProcess4"/>
    <dgm:cxn modelId="{C5989257-D3B3-467C-8A1C-53778B60DF28}" srcId="{20CB2113-A5A1-4DD5-B8CE-B7672EEB4C2B}" destId="{65F0C583-6D20-46CD-B191-D4A6131755F1}" srcOrd="0" destOrd="0" parTransId="{903EB757-C070-48AA-B0B6-F33230553682}" sibTransId="{C5E09FFB-DEB0-4128-9E3A-A1A1DB488406}"/>
    <dgm:cxn modelId="{B0107DF1-F056-480C-B090-43CD6FFDCF96}" type="presOf" srcId="{65F0C583-6D20-46CD-B191-D4A6131755F1}" destId="{EC6025FA-9990-4A79-81FF-2B78C59FD00A}" srcOrd="1" destOrd="0" presId="urn:microsoft.com/office/officeart/2005/8/layout/hProcess4"/>
    <dgm:cxn modelId="{F11A55FE-9C37-4D35-8890-A03697095617}" type="presOf" srcId="{20CB2113-A5A1-4DD5-B8CE-B7672EEB4C2B}" destId="{DB0B48B7-D84F-42F5-A95A-22C523983FB3}" srcOrd="0" destOrd="0" presId="urn:microsoft.com/office/officeart/2005/8/layout/hProcess4"/>
    <dgm:cxn modelId="{E0CE2167-1F98-4CA5-9758-196FE9948433}" type="presOf" srcId="{E743084E-0487-4BF7-9DE5-1E46A4462E9D}" destId="{1DD0A3A3-A42E-422D-A130-6EF5300BB9B6}" srcOrd="0" destOrd="0" presId="urn:microsoft.com/office/officeart/2005/8/layout/hProcess4"/>
    <dgm:cxn modelId="{53EE352A-36C7-4030-8687-F6D73EEA4623}" type="presOf" srcId="{581F5644-C0AF-4097-B559-8BAECE300756}" destId="{AAD5B65E-DFC8-417F-A56C-5B2FCEAD2CEF}" srcOrd="0" destOrd="1" presId="urn:microsoft.com/office/officeart/2005/8/layout/hProcess4"/>
    <dgm:cxn modelId="{3E564210-C5BE-414E-9FAD-F959BE33F6FD}" type="presOf" srcId="{87658317-A17D-4BAB-9D61-4A5DA0C70DE3}" destId="{EC6025FA-9990-4A79-81FF-2B78C59FD00A}" srcOrd="1" destOrd="1" presId="urn:microsoft.com/office/officeart/2005/8/layout/hProcess4"/>
    <dgm:cxn modelId="{77C6A610-5DBB-4D01-AD2D-0AF268DB6CD0}" type="presOf" srcId="{87658317-A17D-4BAB-9D61-4A5DA0C70DE3}" destId="{8676C4EB-5BD1-41B4-A806-BACA3E0663FD}" srcOrd="0" destOrd="1" presId="urn:microsoft.com/office/officeart/2005/8/layout/hProcess4"/>
    <dgm:cxn modelId="{ED45A2F8-DD8B-4926-ADCB-66AFA2414E41}" type="presOf" srcId="{E0064CB6-6651-499A-AE0A-63AEB70C92EC}" destId="{1C9E2617-0ABA-4238-AA04-198AF57B551A}" srcOrd="1" destOrd="0" presId="urn:microsoft.com/office/officeart/2005/8/layout/hProcess4"/>
    <dgm:cxn modelId="{3D613230-AAB2-4C73-8280-D4D3605FCC4A}" type="presOf" srcId="{A489E88B-E40B-43F7-AAEE-BB54C1648E23}" destId="{AAD5B65E-DFC8-417F-A56C-5B2FCEAD2CEF}" srcOrd="0" destOrd="0" presId="urn:microsoft.com/office/officeart/2005/8/layout/hProcess4"/>
    <dgm:cxn modelId="{AE1698DC-26C1-4823-BBB4-2B6C66CF111D}" type="presOf" srcId="{F9AFC73C-1F1B-42AE-9202-F4271DBDBD0F}" destId="{8676C4EB-5BD1-41B4-A806-BACA3E0663FD}" srcOrd="0" destOrd="2" presId="urn:microsoft.com/office/officeart/2005/8/layout/hProcess4"/>
    <dgm:cxn modelId="{7C110630-95C0-4C29-BC3C-4BFA04208DF2}" srcId="{20CB2113-A5A1-4DD5-B8CE-B7672EEB4C2B}" destId="{87658317-A17D-4BAB-9D61-4A5DA0C70DE3}" srcOrd="1" destOrd="0" parTransId="{A197BDB4-3183-4163-9582-3340360C6F28}" sibTransId="{78189949-8E57-4AD8-8BD1-374F1B5EDFFC}"/>
    <dgm:cxn modelId="{0695F5AD-E2D2-4A24-B409-92E0C04932D4}" type="presOf" srcId="{A489E88B-E40B-43F7-AAEE-BB54C1648E23}" destId="{D97EE579-9567-4538-AC13-CD4C66BEBCF9}" srcOrd="1" destOrd="0" presId="urn:microsoft.com/office/officeart/2005/8/layout/hProcess4"/>
    <dgm:cxn modelId="{8F8F1126-3606-432D-B781-6BFF99CE10BD}" srcId="{90CE564A-24A6-491F-9BA6-85D618FB3706}" destId="{A489E88B-E40B-43F7-AAEE-BB54C1648E23}" srcOrd="0" destOrd="0" parTransId="{60D12FA1-7595-4A07-9713-B51A0DB39785}" sibTransId="{9AF68F95-69C0-4C44-A570-A3F2EB97F172}"/>
    <dgm:cxn modelId="{45E7018B-95D7-401A-AAFE-8A8E5A38875D}" type="presOf" srcId="{C93878B8-7E3C-4AD7-84B0-DC85DC448C9E}" destId="{F800FC00-D4C7-45DE-B275-E8CD57720C5D}" srcOrd="0" destOrd="1" presId="urn:microsoft.com/office/officeart/2005/8/layout/hProcess4"/>
    <dgm:cxn modelId="{95DB4071-A579-474C-95CD-4894157C857B}" type="presOf" srcId="{C93878B8-7E3C-4AD7-84B0-DC85DC448C9E}" destId="{1C9E2617-0ABA-4238-AA04-198AF57B551A}" srcOrd="1" destOrd="1" presId="urn:microsoft.com/office/officeart/2005/8/layout/hProcess4"/>
    <dgm:cxn modelId="{51F80C8B-4580-47CC-A328-67F411B41DF0}" type="presOf" srcId="{0F9B7D47-B7D0-473B-80DE-FBB0107C47E8}" destId="{8C79FB9D-948D-4AC2-A42E-D16F72BC7A46}" srcOrd="0" destOrd="0" presId="urn:microsoft.com/office/officeart/2005/8/layout/hProcess4"/>
    <dgm:cxn modelId="{B7DB269D-E7C1-475C-8731-964F2FD27AC4}" srcId="{982E0C54-5137-4B15-93D2-A0CBA2026936}" destId="{C93878B8-7E3C-4AD7-84B0-DC85DC448C9E}" srcOrd="1" destOrd="0" parTransId="{E782D3D4-1CF8-4F07-AD2B-DDB217A0A599}" sibTransId="{FF05FA19-0C3A-4900-BE86-4F6E15213042}"/>
    <dgm:cxn modelId="{A64860DE-FD07-4DC6-8CB3-0E3B1B134448}" srcId="{E743084E-0487-4BF7-9DE5-1E46A4462E9D}" destId="{20CB2113-A5A1-4DD5-B8CE-B7672EEB4C2B}" srcOrd="0" destOrd="0" parTransId="{E31E1BC1-C756-4021-A926-884FE6E5DECE}" sibTransId="{00A4593B-9981-400F-BE0A-EF45DDACF698}"/>
    <dgm:cxn modelId="{1EC1F9C2-8E07-451F-BF2A-2F21859281EF}" type="presOf" srcId="{65F0C583-6D20-46CD-B191-D4A6131755F1}" destId="{8676C4EB-5BD1-41B4-A806-BACA3E0663FD}" srcOrd="0" destOrd="0" presId="urn:microsoft.com/office/officeart/2005/8/layout/hProcess4"/>
    <dgm:cxn modelId="{B79C741C-DCAA-45AB-B4FA-80C35840384E}" srcId="{982E0C54-5137-4B15-93D2-A0CBA2026936}" destId="{E0064CB6-6651-499A-AE0A-63AEB70C92EC}" srcOrd="0" destOrd="0" parTransId="{93BC760B-CBE5-41A7-9FFB-5B944D46E1D1}" sibTransId="{1226EA10-9939-491E-A86E-CEFA4DACEA07}"/>
    <dgm:cxn modelId="{324AEBDA-EFBC-4FCD-8D5F-2500A9B0A595}" type="presParOf" srcId="{1DD0A3A3-A42E-422D-A130-6EF5300BB9B6}" destId="{5249FBCE-5D57-4378-9323-B957137BD369}" srcOrd="0" destOrd="0" presId="urn:microsoft.com/office/officeart/2005/8/layout/hProcess4"/>
    <dgm:cxn modelId="{5CC9415E-721D-4D64-B41D-F1052EE80C12}" type="presParOf" srcId="{1DD0A3A3-A42E-422D-A130-6EF5300BB9B6}" destId="{79FFF55A-3E3B-4A9A-943F-80E07F3EEDB3}" srcOrd="1" destOrd="0" presId="urn:microsoft.com/office/officeart/2005/8/layout/hProcess4"/>
    <dgm:cxn modelId="{CB213989-64F2-4EFB-8167-B50C272AF23F}" type="presParOf" srcId="{1DD0A3A3-A42E-422D-A130-6EF5300BB9B6}" destId="{4EBB5F44-010B-47A3-A59C-B9B1464FA865}" srcOrd="2" destOrd="0" presId="urn:microsoft.com/office/officeart/2005/8/layout/hProcess4"/>
    <dgm:cxn modelId="{F3C55034-6C98-401D-86AA-EFA0C2D6C1B4}" type="presParOf" srcId="{4EBB5F44-010B-47A3-A59C-B9B1464FA865}" destId="{C13E8C1F-1386-4569-AC5A-89D72DE41FBA}" srcOrd="0" destOrd="0" presId="urn:microsoft.com/office/officeart/2005/8/layout/hProcess4"/>
    <dgm:cxn modelId="{C0239499-5CC7-4784-B310-983E69F25546}" type="presParOf" srcId="{C13E8C1F-1386-4569-AC5A-89D72DE41FBA}" destId="{807B0A11-C438-4F3D-A0FB-33202188128B}" srcOrd="0" destOrd="0" presId="urn:microsoft.com/office/officeart/2005/8/layout/hProcess4"/>
    <dgm:cxn modelId="{F4AA678B-BF88-4E4D-AE34-C4E1F2C57470}" type="presParOf" srcId="{C13E8C1F-1386-4569-AC5A-89D72DE41FBA}" destId="{8676C4EB-5BD1-41B4-A806-BACA3E0663FD}" srcOrd="1" destOrd="0" presId="urn:microsoft.com/office/officeart/2005/8/layout/hProcess4"/>
    <dgm:cxn modelId="{2F4D32AB-EA63-4207-A60A-94774BA5953E}" type="presParOf" srcId="{C13E8C1F-1386-4569-AC5A-89D72DE41FBA}" destId="{EC6025FA-9990-4A79-81FF-2B78C59FD00A}" srcOrd="2" destOrd="0" presId="urn:microsoft.com/office/officeart/2005/8/layout/hProcess4"/>
    <dgm:cxn modelId="{4EB61DB8-E261-4D8D-813B-EF72B0224111}" type="presParOf" srcId="{C13E8C1F-1386-4569-AC5A-89D72DE41FBA}" destId="{DB0B48B7-D84F-42F5-A95A-22C523983FB3}" srcOrd="3" destOrd="0" presId="urn:microsoft.com/office/officeart/2005/8/layout/hProcess4"/>
    <dgm:cxn modelId="{F2C3655B-EBA4-4CD5-8D51-C77DFF342225}" type="presParOf" srcId="{C13E8C1F-1386-4569-AC5A-89D72DE41FBA}" destId="{96316163-301A-4067-A6DF-0D981FC05BA0}" srcOrd="4" destOrd="0" presId="urn:microsoft.com/office/officeart/2005/8/layout/hProcess4"/>
    <dgm:cxn modelId="{8B5C8B1D-7BF6-4B3F-ADB0-0B64499AED3B}" type="presParOf" srcId="{4EBB5F44-010B-47A3-A59C-B9B1464FA865}" destId="{3CEE7CB9-0FC8-4480-A85E-FF8BB9FA2793}" srcOrd="1" destOrd="0" presId="urn:microsoft.com/office/officeart/2005/8/layout/hProcess4"/>
    <dgm:cxn modelId="{AED1C0CC-DE71-4C21-AAB9-B999DF5CB8F0}" type="presParOf" srcId="{4EBB5F44-010B-47A3-A59C-B9B1464FA865}" destId="{263B52C0-6162-475B-B065-96E1A1517D59}" srcOrd="2" destOrd="0" presId="urn:microsoft.com/office/officeart/2005/8/layout/hProcess4"/>
    <dgm:cxn modelId="{4DA34D13-F82A-499B-939A-BDD4A5D9B423}" type="presParOf" srcId="{263B52C0-6162-475B-B065-96E1A1517D59}" destId="{176D2535-D22F-4C0F-A0EB-71B7A40DE5AC}" srcOrd="0" destOrd="0" presId="urn:microsoft.com/office/officeart/2005/8/layout/hProcess4"/>
    <dgm:cxn modelId="{96DFBC70-64A2-41D2-A044-66FB9B6250E7}" type="presParOf" srcId="{263B52C0-6162-475B-B065-96E1A1517D59}" destId="{AAD5B65E-DFC8-417F-A56C-5B2FCEAD2CEF}" srcOrd="1" destOrd="0" presId="urn:microsoft.com/office/officeart/2005/8/layout/hProcess4"/>
    <dgm:cxn modelId="{AAF59DC5-0C0F-4C65-A865-4CE675C21BB5}" type="presParOf" srcId="{263B52C0-6162-475B-B065-96E1A1517D59}" destId="{D97EE579-9567-4538-AC13-CD4C66BEBCF9}" srcOrd="2" destOrd="0" presId="urn:microsoft.com/office/officeart/2005/8/layout/hProcess4"/>
    <dgm:cxn modelId="{D402E88B-5323-4523-8824-FFF63A428119}" type="presParOf" srcId="{263B52C0-6162-475B-B065-96E1A1517D59}" destId="{7FB222E5-B86A-433A-A29C-B86D4D71F5D5}" srcOrd="3" destOrd="0" presId="urn:microsoft.com/office/officeart/2005/8/layout/hProcess4"/>
    <dgm:cxn modelId="{91143656-3FD8-4FF5-BD27-0252186134FF}" type="presParOf" srcId="{263B52C0-6162-475B-B065-96E1A1517D59}" destId="{98CECBDF-6007-4B81-B3F8-EA6003E6E277}" srcOrd="4" destOrd="0" presId="urn:microsoft.com/office/officeart/2005/8/layout/hProcess4"/>
    <dgm:cxn modelId="{42E16DA9-2816-4A86-9831-7474A1FBD2BE}" type="presParOf" srcId="{4EBB5F44-010B-47A3-A59C-B9B1464FA865}" destId="{8C79FB9D-948D-4AC2-A42E-D16F72BC7A46}" srcOrd="3" destOrd="0" presId="urn:microsoft.com/office/officeart/2005/8/layout/hProcess4"/>
    <dgm:cxn modelId="{6F7AB57C-32FB-4043-94C7-4258CA7F1AFC}" type="presParOf" srcId="{4EBB5F44-010B-47A3-A59C-B9B1464FA865}" destId="{CA1BCE62-9C42-417B-A258-ACE4F3AABE16}" srcOrd="4" destOrd="0" presId="urn:microsoft.com/office/officeart/2005/8/layout/hProcess4"/>
    <dgm:cxn modelId="{74281130-381C-4356-9E9F-AC35646C08AB}" type="presParOf" srcId="{CA1BCE62-9C42-417B-A258-ACE4F3AABE16}" destId="{8F0D730C-CE33-4717-8BA9-3143E682B00D}" srcOrd="0" destOrd="0" presId="urn:microsoft.com/office/officeart/2005/8/layout/hProcess4"/>
    <dgm:cxn modelId="{D336C1B0-4E28-4106-92EE-8CD331B517C0}" type="presParOf" srcId="{CA1BCE62-9C42-417B-A258-ACE4F3AABE16}" destId="{F800FC00-D4C7-45DE-B275-E8CD57720C5D}" srcOrd="1" destOrd="0" presId="urn:microsoft.com/office/officeart/2005/8/layout/hProcess4"/>
    <dgm:cxn modelId="{1FD58C2B-912B-48A9-B1E1-A036E5D60CBB}" type="presParOf" srcId="{CA1BCE62-9C42-417B-A258-ACE4F3AABE16}" destId="{1C9E2617-0ABA-4238-AA04-198AF57B551A}" srcOrd="2" destOrd="0" presId="urn:microsoft.com/office/officeart/2005/8/layout/hProcess4"/>
    <dgm:cxn modelId="{7D90F6AE-3346-45CA-BC26-5FCA2103B4A4}" type="presParOf" srcId="{CA1BCE62-9C42-417B-A258-ACE4F3AABE16}" destId="{483ED305-4300-4AA6-A521-D2E5B0798C04}" srcOrd="3" destOrd="0" presId="urn:microsoft.com/office/officeart/2005/8/layout/hProcess4"/>
    <dgm:cxn modelId="{30910BC8-A479-4A6E-B2EF-A97B05EA9550}" type="presParOf" srcId="{CA1BCE62-9C42-417B-A258-ACE4F3AABE16}" destId="{F4D84671-072A-433C-8215-7B02ED92331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C6EC04-5B78-4580-8906-EBFAFEDEF7F6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5C743EE-9A8A-42BE-AC00-C98050868B6A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ПРОВЕРКА ДОКУМЕНТОВ</a:t>
          </a:r>
          <a:endParaRPr lang="ru-RU" sz="2000" b="1" dirty="0">
            <a:solidFill>
              <a:srgbClr val="996633"/>
            </a:solidFill>
          </a:endParaRPr>
        </a:p>
      </dgm:t>
    </dgm:pt>
    <dgm:pt modelId="{6EDCA9EA-AAF8-4CC3-90D6-3582228CA2E8}" type="parTrans" cxnId="{D921DFB0-DE63-4C5F-9146-1FB80FC3B381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4A67D53F-0720-404C-858A-F738E688E26C}" type="sibTrans" cxnId="{D921DFB0-DE63-4C5F-9146-1FB80FC3B381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CBEAFC34-BE7C-43CB-88B3-AC9A67F2ED9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РЕГИСТРАЦИЯ ОБРАЩЕНИЯ В ЖУРНАЛЕ</a:t>
          </a:r>
          <a:endParaRPr lang="ru-RU" sz="2000" b="1" dirty="0">
            <a:solidFill>
              <a:srgbClr val="996633"/>
            </a:solidFill>
          </a:endParaRPr>
        </a:p>
      </dgm:t>
    </dgm:pt>
    <dgm:pt modelId="{D66625A1-056D-4EEC-AF56-870BF11CF30C}" type="parTrans" cxnId="{279EE974-F2AA-433D-B1B2-8565D5CE6341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C02724BB-7599-4219-9EDB-9AEF1444DB38}" type="sibTrans" cxnId="{279EE974-F2AA-433D-B1B2-8565D5CE6341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5C087F95-0E73-4A8F-A37F-D1C4199DD77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ЗАКЛЮЧЕНИЕ ДОГОВОРА</a:t>
          </a:r>
          <a:endParaRPr lang="ru-RU" sz="2000" b="1" dirty="0">
            <a:solidFill>
              <a:srgbClr val="996633"/>
            </a:solidFill>
          </a:endParaRPr>
        </a:p>
      </dgm:t>
    </dgm:pt>
    <dgm:pt modelId="{77A60646-0FB9-4059-AA1E-7C91FD211308}" type="parTrans" cxnId="{BD5D55DE-087F-4EC6-BC7A-F119DC99A4AB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120BC613-E4D5-4512-81FB-CF22E735CEAF}" type="sibTrans" cxnId="{BD5D55DE-087F-4EC6-BC7A-F119DC99A4AB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DCE5664C-37A0-489B-A311-2FA3377225E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ОКАЗАНИЕ ПОМОЩИ</a:t>
          </a:r>
          <a:endParaRPr lang="ru-RU" sz="2000" b="1" dirty="0">
            <a:solidFill>
              <a:srgbClr val="996633"/>
            </a:solidFill>
          </a:endParaRPr>
        </a:p>
      </dgm:t>
    </dgm:pt>
    <dgm:pt modelId="{C2E084A4-B4F6-4473-B388-34B6CACD6EA1}" type="parTrans" cxnId="{0F02726C-DC53-4BAA-9DDA-905C1C9503EA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E67930EB-2B39-406A-8BD8-888D2FC08DDC}" type="sibTrans" cxnId="{0F02726C-DC53-4BAA-9DDA-905C1C9503EA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AB5B8CD4-143E-4315-AD88-5D717E8B4984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ФИКСИРОВА-НИЕ ОКАЗАНИЯ ПОМОЩИ В ЖУРНАЛЕ</a:t>
          </a:r>
          <a:endParaRPr lang="ru-RU" sz="2000" b="1" dirty="0">
            <a:solidFill>
              <a:srgbClr val="996633"/>
            </a:solidFill>
          </a:endParaRPr>
        </a:p>
      </dgm:t>
    </dgm:pt>
    <dgm:pt modelId="{32B0CB2F-3B6E-4A83-9349-A62051386897}" type="parTrans" cxnId="{1C4AC603-9B1B-4493-80EC-4AC671D7694A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F78F7348-C31A-46DB-83DE-3950A2DC7806}" type="sibTrans" cxnId="{1C4AC603-9B1B-4493-80EC-4AC671D7694A}">
      <dgm:prSet/>
      <dgm:spPr/>
      <dgm:t>
        <a:bodyPr/>
        <a:lstStyle/>
        <a:p>
          <a:endParaRPr lang="ru-RU" sz="2000" b="1">
            <a:solidFill>
              <a:srgbClr val="996633"/>
            </a:solidFill>
          </a:endParaRPr>
        </a:p>
      </dgm:t>
    </dgm:pt>
    <dgm:pt modelId="{91487849-BDAF-4CDF-AFF2-7338E70CC26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996633"/>
              </a:solidFill>
            </a:rPr>
            <a:t>ОЗНАКОМ-ЛЕНИЕ С ЛОКАЛЬНЫМИ АКТАМИ</a:t>
          </a:r>
          <a:endParaRPr lang="ru-RU" sz="2000" b="1" dirty="0">
            <a:solidFill>
              <a:srgbClr val="996633"/>
            </a:solidFill>
          </a:endParaRPr>
        </a:p>
      </dgm:t>
    </dgm:pt>
    <dgm:pt modelId="{B10D5E31-1C51-449E-8056-0E3C21BAA528}" type="parTrans" cxnId="{376AB6E6-0C98-4219-959F-82D1A6476EE4}">
      <dgm:prSet/>
      <dgm:spPr/>
      <dgm:t>
        <a:bodyPr/>
        <a:lstStyle/>
        <a:p>
          <a:endParaRPr lang="ru-RU"/>
        </a:p>
      </dgm:t>
    </dgm:pt>
    <dgm:pt modelId="{4EE9B386-4EA6-4EFF-AE6F-58BE1407814C}" type="sibTrans" cxnId="{376AB6E6-0C98-4219-959F-82D1A6476EE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788AE86-DFE3-4C21-B3C4-8034F22282DF}" type="pres">
      <dgm:prSet presAssocID="{FEC6EC04-5B78-4580-8906-EBFAFEDEF7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DF5B0B-8927-4F91-94BE-DC0BA5E01534}" type="pres">
      <dgm:prSet presAssocID="{95C743EE-9A8A-42BE-AC00-C98050868B6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9A41A-4995-4A12-93A3-1B05E41C29C2}" type="pres">
      <dgm:prSet presAssocID="{4A67D53F-0720-404C-858A-F738E688E26C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7B82F08-EA29-4DC1-9CAC-3B1A542639BC}" type="pres">
      <dgm:prSet presAssocID="{4A67D53F-0720-404C-858A-F738E688E26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D9AA22F-6959-4412-A7BD-CA3CB83124A1}" type="pres">
      <dgm:prSet presAssocID="{91487849-BDAF-4CDF-AFF2-7338E70CC26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F4649-A223-4E16-94D3-6BF6345869E0}" type="pres">
      <dgm:prSet presAssocID="{4EE9B386-4EA6-4EFF-AE6F-58BE1407814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4366F46-E6C1-487D-A6D0-607B65013360}" type="pres">
      <dgm:prSet presAssocID="{4EE9B386-4EA6-4EFF-AE6F-58BE1407814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44ADA4A-315A-406F-839F-56538C00F677}" type="pres">
      <dgm:prSet presAssocID="{CBEAFC34-BE7C-43CB-88B3-AC9A67F2ED9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C84F0-419A-45A3-8115-05D314C6F3DD}" type="pres">
      <dgm:prSet presAssocID="{C02724BB-7599-4219-9EDB-9AEF1444DB38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E568DD3-3882-4282-9E96-530906C76DDD}" type="pres">
      <dgm:prSet presAssocID="{C02724BB-7599-4219-9EDB-9AEF1444DB3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72B7AB5-EDF1-4EED-9C23-CA696BDB8876}" type="pres">
      <dgm:prSet presAssocID="{5C087F95-0E73-4A8F-A37F-D1C4199DD77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4B6A8-BC61-4FB8-B946-D0D72E6EA32E}" type="pres">
      <dgm:prSet presAssocID="{120BC613-E4D5-4512-81FB-CF22E735CEA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7CB5AB64-BD8C-4D56-BCBA-951CD5CF49A1}" type="pres">
      <dgm:prSet presAssocID="{120BC613-E4D5-4512-81FB-CF22E735CEA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8F6DD95-5E85-47D3-9BE5-E42DA0454B5F}" type="pres">
      <dgm:prSet presAssocID="{DCE5664C-37A0-489B-A311-2FA3377225E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98B2A-573C-4B37-A89B-CC094835CBD3}" type="pres">
      <dgm:prSet presAssocID="{E67930EB-2B39-406A-8BD8-888D2FC08DD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03CB81DD-F832-4B33-9291-CA0A88897CBA}" type="pres">
      <dgm:prSet presAssocID="{E67930EB-2B39-406A-8BD8-888D2FC08DDC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780A1CB-9831-453B-BB1F-1981010D859B}" type="pres">
      <dgm:prSet presAssocID="{AB5B8CD4-143E-4315-AD88-5D717E8B498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6AB6E6-0C98-4219-959F-82D1A6476EE4}" srcId="{FEC6EC04-5B78-4580-8906-EBFAFEDEF7F6}" destId="{91487849-BDAF-4CDF-AFF2-7338E70CC268}" srcOrd="1" destOrd="0" parTransId="{B10D5E31-1C51-449E-8056-0E3C21BAA528}" sibTransId="{4EE9B386-4EA6-4EFF-AE6F-58BE1407814C}"/>
    <dgm:cxn modelId="{BC9B1C71-1665-42CB-B109-83BD82F5C263}" type="presOf" srcId="{DCE5664C-37A0-489B-A311-2FA3377225EC}" destId="{F8F6DD95-5E85-47D3-9BE5-E42DA0454B5F}" srcOrd="0" destOrd="0" presId="urn:microsoft.com/office/officeart/2005/8/layout/process5"/>
    <dgm:cxn modelId="{1F5D7C4E-6E9F-4E84-B589-75D72A0F5190}" type="presOf" srcId="{4EE9B386-4EA6-4EFF-AE6F-58BE1407814C}" destId="{BD5F4649-A223-4E16-94D3-6BF6345869E0}" srcOrd="0" destOrd="0" presId="urn:microsoft.com/office/officeart/2005/8/layout/process5"/>
    <dgm:cxn modelId="{25F571E6-0564-444C-BAE2-B1DBCBAE8EEE}" type="presOf" srcId="{120BC613-E4D5-4512-81FB-CF22E735CEAF}" destId="{6DD4B6A8-BC61-4FB8-B946-D0D72E6EA32E}" srcOrd="0" destOrd="0" presId="urn:microsoft.com/office/officeart/2005/8/layout/process5"/>
    <dgm:cxn modelId="{0F02726C-DC53-4BAA-9DDA-905C1C9503EA}" srcId="{FEC6EC04-5B78-4580-8906-EBFAFEDEF7F6}" destId="{DCE5664C-37A0-489B-A311-2FA3377225EC}" srcOrd="4" destOrd="0" parTransId="{C2E084A4-B4F6-4473-B388-34B6CACD6EA1}" sibTransId="{E67930EB-2B39-406A-8BD8-888D2FC08DDC}"/>
    <dgm:cxn modelId="{F9590C2A-2ECA-4A1B-A438-A92776196DF0}" type="presOf" srcId="{95C743EE-9A8A-42BE-AC00-C98050868B6A}" destId="{CCDF5B0B-8927-4F91-94BE-DC0BA5E01534}" srcOrd="0" destOrd="0" presId="urn:microsoft.com/office/officeart/2005/8/layout/process5"/>
    <dgm:cxn modelId="{A3EFA110-D0A9-4309-A122-82E7A2B98F72}" type="presOf" srcId="{4A67D53F-0720-404C-858A-F738E688E26C}" destId="{68A9A41A-4995-4A12-93A3-1B05E41C29C2}" srcOrd="0" destOrd="0" presId="urn:microsoft.com/office/officeart/2005/8/layout/process5"/>
    <dgm:cxn modelId="{279EE974-F2AA-433D-B1B2-8565D5CE6341}" srcId="{FEC6EC04-5B78-4580-8906-EBFAFEDEF7F6}" destId="{CBEAFC34-BE7C-43CB-88B3-AC9A67F2ED9C}" srcOrd="2" destOrd="0" parTransId="{D66625A1-056D-4EEC-AF56-870BF11CF30C}" sibTransId="{C02724BB-7599-4219-9EDB-9AEF1444DB38}"/>
    <dgm:cxn modelId="{0EB5D256-E2FA-47D0-9249-717822EE8495}" type="presOf" srcId="{CBEAFC34-BE7C-43CB-88B3-AC9A67F2ED9C}" destId="{B44ADA4A-315A-406F-839F-56538C00F677}" srcOrd="0" destOrd="0" presId="urn:microsoft.com/office/officeart/2005/8/layout/process5"/>
    <dgm:cxn modelId="{A971C945-84B8-4474-B302-43D315E19F27}" type="presOf" srcId="{C02724BB-7599-4219-9EDB-9AEF1444DB38}" destId="{8E568DD3-3882-4282-9E96-530906C76DDD}" srcOrd="1" destOrd="0" presId="urn:microsoft.com/office/officeart/2005/8/layout/process5"/>
    <dgm:cxn modelId="{613396E2-9EFA-4778-BDEF-E5F2821836B6}" type="presOf" srcId="{FEC6EC04-5B78-4580-8906-EBFAFEDEF7F6}" destId="{A788AE86-DFE3-4C21-B3C4-8034F22282DF}" srcOrd="0" destOrd="0" presId="urn:microsoft.com/office/officeart/2005/8/layout/process5"/>
    <dgm:cxn modelId="{6E5740C1-8E4A-43DB-BD92-4BFEE198CA0D}" type="presOf" srcId="{E67930EB-2B39-406A-8BD8-888D2FC08DDC}" destId="{03CB81DD-F832-4B33-9291-CA0A88897CBA}" srcOrd="1" destOrd="0" presId="urn:microsoft.com/office/officeart/2005/8/layout/process5"/>
    <dgm:cxn modelId="{8A0776A2-45CB-4C8D-BB4A-C5AB32A823D1}" type="presOf" srcId="{4A67D53F-0720-404C-858A-F738E688E26C}" destId="{67B82F08-EA29-4DC1-9CAC-3B1A542639BC}" srcOrd="1" destOrd="0" presId="urn:microsoft.com/office/officeart/2005/8/layout/process5"/>
    <dgm:cxn modelId="{F33DB763-763B-492E-B8E1-31732D8339AB}" type="presOf" srcId="{91487849-BDAF-4CDF-AFF2-7338E70CC268}" destId="{AD9AA22F-6959-4412-A7BD-CA3CB83124A1}" srcOrd="0" destOrd="0" presId="urn:microsoft.com/office/officeart/2005/8/layout/process5"/>
    <dgm:cxn modelId="{BF276205-1BC0-4F26-9405-E099042DE1D4}" type="presOf" srcId="{4EE9B386-4EA6-4EFF-AE6F-58BE1407814C}" destId="{64366F46-E6C1-487D-A6D0-607B65013360}" srcOrd="1" destOrd="0" presId="urn:microsoft.com/office/officeart/2005/8/layout/process5"/>
    <dgm:cxn modelId="{BD5D55DE-087F-4EC6-BC7A-F119DC99A4AB}" srcId="{FEC6EC04-5B78-4580-8906-EBFAFEDEF7F6}" destId="{5C087F95-0E73-4A8F-A37F-D1C4199DD77B}" srcOrd="3" destOrd="0" parTransId="{77A60646-0FB9-4059-AA1E-7C91FD211308}" sibTransId="{120BC613-E4D5-4512-81FB-CF22E735CEAF}"/>
    <dgm:cxn modelId="{3099D66D-8D47-4505-BD84-5DC57CEC971D}" type="presOf" srcId="{120BC613-E4D5-4512-81FB-CF22E735CEAF}" destId="{7CB5AB64-BD8C-4D56-BCBA-951CD5CF49A1}" srcOrd="1" destOrd="0" presId="urn:microsoft.com/office/officeart/2005/8/layout/process5"/>
    <dgm:cxn modelId="{1C4AC603-9B1B-4493-80EC-4AC671D7694A}" srcId="{FEC6EC04-5B78-4580-8906-EBFAFEDEF7F6}" destId="{AB5B8CD4-143E-4315-AD88-5D717E8B4984}" srcOrd="5" destOrd="0" parTransId="{32B0CB2F-3B6E-4A83-9349-A62051386897}" sibTransId="{F78F7348-C31A-46DB-83DE-3950A2DC7806}"/>
    <dgm:cxn modelId="{FB76C57B-868F-467A-867E-82FD4930BE6A}" type="presOf" srcId="{5C087F95-0E73-4A8F-A37F-D1C4199DD77B}" destId="{972B7AB5-EDF1-4EED-9C23-CA696BDB8876}" srcOrd="0" destOrd="0" presId="urn:microsoft.com/office/officeart/2005/8/layout/process5"/>
    <dgm:cxn modelId="{FAE6CDB0-682A-420D-9777-38D3743D4FC7}" type="presOf" srcId="{AB5B8CD4-143E-4315-AD88-5D717E8B4984}" destId="{9780A1CB-9831-453B-BB1F-1981010D859B}" srcOrd="0" destOrd="0" presId="urn:microsoft.com/office/officeart/2005/8/layout/process5"/>
    <dgm:cxn modelId="{D921DFB0-DE63-4C5F-9146-1FB80FC3B381}" srcId="{FEC6EC04-5B78-4580-8906-EBFAFEDEF7F6}" destId="{95C743EE-9A8A-42BE-AC00-C98050868B6A}" srcOrd="0" destOrd="0" parTransId="{6EDCA9EA-AAF8-4CC3-90D6-3582228CA2E8}" sibTransId="{4A67D53F-0720-404C-858A-F738E688E26C}"/>
    <dgm:cxn modelId="{929033FF-58BA-4575-BF3D-F4019AE0B0E1}" type="presOf" srcId="{E67930EB-2B39-406A-8BD8-888D2FC08DDC}" destId="{03998B2A-573C-4B37-A89B-CC094835CBD3}" srcOrd="0" destOrd="0" presId="urn:microsoft.com/office/officeart/2005/8/layout/process5"/>
    <dgm:cxn modelId="{C07D3625-2373-4A7E-8180-8FC010C63811}" type="presOf" srcId="{C02724BB-7599-4219-9EDB-9AEF1444DB38}" destId="{9A0C84F0-419A-45A3-8115-05D314C6F3DD}" srcOrd="0" destOrd="0" presId="urn:microsoft.com/office/officeart/2005/8/layout/process5"/>
    <dgm:cxn modelId="{0E2EC779-A687-408C-9DB3-FCBED63356E8}" type="presParOf" srcId="{A788AE86-DFE3-4C21-B3C4-8034F22282DF}" destId="{CCDF5B0B-8927-4F91-94BE-DC0BA5E01534}" srcOrd="0" destOrd="0" presId="urn:microsoft.com/office/officeart/2005/8/layout/process5"/>
    <dgm:cxn modelId="{06477607-7686-4CE3-AF9A-1470EED8614B}" type="presParOf" srcId="{A788AE86-DFE3-4C21-B3C4-8034F22282DF}" destId="{68A9A41A-4995-4A12-93A3-1B05E41C29C2}" srcOrd="1" destOrd="0" presId="urn:microsoft.com/office/officeart/2005/8/layout/process5"/>
    <dgm:cxn modelId="{C096ACDB-2CD6-453D-ABC3-6AB29D31F08B}" type="presParOf" srcId="{68A9A41A-4995-4A12-93A3-1B05E41C29C2}" destId="{67B82F08-EA29-4DC1-9CAC-3B1A542639BC}" srcOrd="0" destOrd="0" presId="urn:microsoft.com/office/officeart/2005/8/layout/process5"/>
    <dgm:cxn modelId="{81DA0D6E-FB9A-42BC-B66F-2B2FC5E6567D}" type="presParOf" srcId="{A788AE86-DFE3-4C21-B3C4-8034F22282DF}" destId="{AD9AA22F-6959-4412-A7BD-CA3CB83124A1}" srcOrd="2" destOrd="0" presId="urn:microsoft.com/office/officeart/2005/8/layout/process5"/>
    <dgm:cxn modelId="{D04BBBE2-8B70-49A9-B535-8EF5DB979649}" type="presParOf" srcId="{A788AE86-DFE3-4C21-B3C4-8034F22282DF}" destId="{BD5F4649-A223-4E16-94D3-6BF6345869E0}" srcOrd="3" destOrd="0" presId="urn:microsoft.com/office/officeart/2005/8/layout/process5"/>
    <dgm:cxn modelId="{E8829552-4640-4730-9C2B-65FABEEC7B70}" type="presParOf" srcId="{BD5F4649-A223-4E16-94D3-6BF6345869E0}" destId="{64366F46-E6C1-487D-A6D0-607B65013360}" srcOrd="0" destOrd="0" presId="urn:microsoft.com/office/officeart/2005/8/layout/process5"/>
    <dgm:cxn modelId="{FCE1FCC0-20CE-4C5E-91D6-CC1E6525E200}" type="presParOf" srcId="{A788AE86-DFE3-4C21-B3C4-8034F22282DF}" destId="{B44ADA4A-315A-406F-839F-56538C00F677}" srcOrd="4" destOrd="0" presId="urn:microsoft.com/office/officeart/2005/8/layout/process5"/>
    <dgm:cxn modelId="{C182D19E-320C-4AC7-827C-157B5C34E816}" type="presParOf" srcId="{A788AE86-DFE3-4C21-B3C4-8034F22282DF}" destId="{9A0C84F0-419A-45A3-8115-05D314C6F3DD}" srcOrd="5" destOrd="0" presId="urn:microsoft.com/office/officeart/2005/8/layout/process5"/>
    <dgm:cxn modelId="{03E97EC7-281E-4189-B082-067459BF05A8}" type="presParOf" srcId="{9A0C84F0-419A-45A3-8115-05D314C6F3DD}" destId="{8E568DD3-3882-4282-9E96-530906C76DDD}" srcOrd="0" destOrd="0" presId="urn:microsoft.com/office/officeart/2005/8/layout/process5"/>
    <dgm:cxn modelId="{DAA4E398-2428-4917-B8A1-FEA312D83B13}" type="presParOf" srcId="{A788AE86-DFE3-4C21-B3C4-8034F22282DF}" destId="{972B7AB5-EDF1-4EED-9C23-CA696BDB8876}" srcOrd="6" destOrd="0" presId="urn:microsoft.com/office/officeart/2005/8/layout/process5"/>
    <dgm:cxn modelId="{776DF14B-A9DB-49C0-A635-042C1116ADF6}" type="presParOf" srcId="{A788AE86-DFE3-4C21-B3C4-8034F22282DF}" destId="{6DD4B6A8-BC61-4FB8-B946-D0D72E6EA32E}" srcOrd="7" destOrd="0" presId="urn:microsoft.com/office/officeart/2005/8/layout/process5"/>
    <dgm:cxn modelId="{F8223C50-4810-4F9F-AC4F-30F29087D392}" type="presParOf" srcId="{6DD4B6A8-BC61-4FB8-B946-D0D72E6EA32E}" destId="{7CB5AB64-BD8C-4D56-BCBA-951CD5CF49A1}" srcOrd="0" destOrd="0" presId="urn:microsoft.com/office/officeart/2005/8/layout/process5"/>
    <dgm:cxn modelId="{E8E55E67-FF96-46B9-BE36-F37F68BC10BC}" type="presParOf" srcId="{A788AE86-DFE3-4C21-B3C4-8034F22282DF}" destId="{F8F6DD95-5E85-47D3-9BE5-E42DA0454B5F}" srcOrd="8" destOrd="0" presId="urn:microsoft.com/office/officeart/2005/8/layout/process5"/>
    <dgm:cxn modelId="{7677F0A7-6828-402F-A239-3DCBC53B0AED}" type="presParOf" srcId="{A788AE86-DFE3-4C21-B3C4-8034F22282DF}" destId="{03998B2A-573C-4B37-A89B-CC094835CBD3}" srcOrd="9" destOrd="0" presId="urn:microsoft.com/office/officeart/2005/8/layout/process5"/>
    <dgm:cxn modelId="{059A927F-A4B7-4BB9-A4B0-7BEDACCB58CA}" type="presParOf" srcId="{03998B2A-573C-4B37-A89B-CC094835CBD3}" destId="{03CB81DD-F832-4B33-9291-CA0A88897CBA}" srcOrd="0" destOrd="0" presId="urn:microsoft.com/office/officeart/2005/8/layout/process5"/>
    <dgm:cxn modelId="{F4317CBB-028F-4C56-BEC8-6C6EEF356E4E}" type="presParOf" srcId="{A788AE86-DFE3-4C21-B3C4-8034F22282DF}" destId="{9780A1CB-9831-453B-BB1F-1981010D859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276C11-57AB-4B4F-BD54-7A85FE25E2BA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7A3D71A1-8529-4157-85A7-EF2583018018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Дистанционная групповая встреча</a:t>
          </a:r>
          <a:br>
            <a:rPr lang="ru-RU" sz="1400" b="1" dirty="0" smtClean="0"/>
          </a:br>
          <a:r>
            <a:rPr lang="ru-RU" sz="1400" b="1" dirty="0" smtClean="0"/>
            <a:t>«Развитие эмоциональной сферы у детей раннего и дошкольного возраста»</a:t>
          </a:r>
          <a:endParaRPr lang="ru-RU" sz="1400" b="1" dirty="0"/>
        </a:p>
      </dgm:t>
    </dgm:pt>
    <dgm:pt modelId="{364CA815-FD05-47AE-B018-BE3ABBE3CA17}" type="parTrans" cxnId="{7EDD3EB8-B5A7-4AE4-9330-D8D92A271BB5}">
      <dgm:prSet/>
      <dgm:spPr/>
      <dgm:t>
        <a:bodyPr/>
        <a:lstStyle/>
        <a:p>
          <a:pPr algn="just"/>
          <a:endParaRPr lang="ru-RU" sz="1400" b="1"/>
        </a:p>
      </dgm:t>
    </dgm:pt>
    <dgm:pt modelId="{EB27F723-CDAF-4349-B128-DCD85939404A}" type="sibTrans" cxnId="{7EDD3EB8-B5A7-4AE4-9330-D8D92A271BB5}">
      <dgm:prSet/>
      <dgm:spPr/>
      <dgm:t>
        <a:bodyPr/>
        <a:lstStyle/>
        <a:p>
          <a:pPr algn="just"/>
          <a:endParaRPr lang="ru-RU" sz="1400" b="1"/>
        </a:p>
      </dgm:t>
    </dgm:pt>
    <dgm:pt modelId="{B3956388-65C9-4ED0-AF5B-12EC0733E95C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Дистанционная групповая консультация</a:t>
          </a:r>
          <a:br>
            <a:rPr lang="ru-RU" sz="1400" b="1" dirty="0" smtClean="0"/>
          </a:br>
          <a:r>
            <a:rPr lang="ru-RU" sz="1400" b="1" dirty="0" smtClean="0"/>
            <a:t>«Нормы развития ребенка от рождения до 3 лет» (октябрь-декабрь)</a:t>
          </a:r>
          <a:endParaRPr lang="ru-RU" sz="1400" b="1" dirty="0"/>
        </a:p>
      </dgm:t>
    </dgm:pt>
    <dgm:pt modelId="{94213EC2-8B51-4A49-939D-002899DA3EEF}" type="parTrans" cxnId="{2524E3B9-A84A-4D65-9CFB-30BD011EE493}">
      <dgm:prSet/>
      <dgm:spPr/>
      <dgm:t>
        <a:bodyPr/>
        <a:lstStyle/>
        <a:p>
          <a:pPr algn="just"/>
          <a:endParaRPr lang="ru-RU" sz="1400" b="1"/>
        </a:p>
      </dgm:t>
    </dgm:pt>
    <dgm:pt modelId="{EB4D14C6-553E-430B-B89A-4B676278BECF}" type="sibTrans" cxnId="{2524E3B9-A84A-4D65-9CFB-30BD011EE493}">
      <dgm:prSet/>
      <dgm:spPr/>
      <dgm:t>
        <a:bodyPr/>
        <a:lstStyle/>
        <a:p>
          <a:pPr algn="just"/>
          <a:endParaRPr lang="ru-RU" sz="1400" b="1"/>
        </a:p>
      </dgm:t>
    </dgm:pt>
    <dgm:pt modelId="{5F238264-B17D-45BE-9CB2-BE93E47ACD2E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Дистанционный семинар-практикум                                                                      «Формирование привязанностей у детей в период от рождения до 7 лет»</a:t>
          </a:r>
          <a:endParaRPr lang="ru-RU" sz="1400" b="1" dirty="0"/>
        </a:p>
      </dgm:t>
    </dgm:pt>
    <dgm:pt modelId="{4916EABD-F234-4E3A-B671-0B1E3920880A}" type="parTrans" cxnId="{24237907-221D-4616-A0E6-02C5A5417C45}">
      <dgm:prSet/>
      <dgm:spPr/>
      <dgm:t>
        <a:bodyPr/>
        <a:lstStyle/>
        <a:p>
          <a:pPr algn="just"/>
          <a:endParaRPr lang="ru-RU" sz="1400" b="1"/>
        </a:p>
      </dgm:t>
    </dgm:pt>
    <dgm:pt modelId="{B5EF9C2D-EC89-4536-B70D-3C17328BB09D}" type="sibTrans" cxnId="{24237907-221D-4616-A0E6-02C5A5417C45}">
      <dgm:prSet/>
      <dgm:spPr/>
      <dgm:t>
        <a:bodyPr/>
        <a:lstStyle/>
        <a:p>
          <a:pPr algn="just"/>
          <a:endParaRPr lang="ru-RU" sz="1400" b="1"/>
        </a:p>
      </dgm:t>
    </dgm:pt>
    <dgm:pt modelId="{8B1C7785-004E-452F-89C0-75E482A4F04E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Индивидуальные консультации                                                                                     «Особенности сенсорного развития детей с РАС»</a:t>
          </a:r>
          <a:endParaRPr lang="ru-RU" sz="1400" b="1" dirty="0"/>
        </a:p>
      </dgm:t>
    </dgm:pt>
    <dgm:pt modelId="{672BABB6-5024-4BF8-B4DD-665ABDAC68DA}" type="parTrans" cxnId="{C9830CD0-550B-4092-AABD-1BCE9962F539}">
      <dgm:prSet/>
      <dgm:spPr/>
      <dgm:t>
        <a:bodyPr/>
        <a:lstStyle/>
        <a:p>
          <a:pPr algn="just"/>
          <a:endParaRPr lang="ru-RU" sz="1400" b="1"/>
        </a:p>
      </dgm:t>
    </dgm:pt>
    <dgm:pt modelId="{5AC31E73-464E-4362-8FB6-C703424BF487}" type="sibTrans" cxnId="{C9830CD0-550B-4092-AABD-1BCE9962F539}">
      <dgm:prSet/>
      <dgm:spPr/>
      <dgm:t>
        <a:bodyPr/>
        <a:lstStyle/>
        <a:p>
          <a:pPr algn="just"/>
          <a:endParaRPr lang="ru-RU" sz="1400" b="1"/>
        </a:p>
      </dgm:t>
    </dgm:pt>
    <dgm:pt modelId="{843964D9-40EF-458C-B584-B415009905F1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Дистанционный практикум «Речевые игры для детей раннего и дошкольного возраста»</a:t>
          </a:r>
          <a:endParaRPr lang="ru-RU" sz="1400" b="1" dirty="0"/>
        </a:p>
      </dgm:t>
    </dgm:pt>
    <dgm:pt modelId="{AA1EFDB8-17C2-4B2D-829D-8CFC6432528C}" type="parTrans" cxnId="{0CAAD836-F380-43A7-9152-4195B29B8DD1}">
      <dgm:prSet/>
      <dgm:spPr/>
      <dgm:t>
        <a:bodyPr/>
        <a:lstStyle/>
        <a:p>
          <a:endParaRPr lang="ru-RU" sz="1400" b="1"/>
        </a:p>
      </dgm:t>
    </dgm:pt>
    <dgm:pt modelId="{93EDAA03-8B58-4421-B9D7-8666F70F1FF3}" type="sibTrans" cxnId="{0CAAD836-F380-43A7-9152-4195B29B8DD1}">
      <dgm:prSet/>
      <dgm:spPr/>
      <dgm:t>
        <a:bodyPr/>
        <a:lstStyle/>
        <a:p>
          <a:endParaRPr lang="ru-RU" sz="1400" b="1"/>
        </a:p>
      </dgm:t>
    </dgm:pt>
    <dgm:pt modelId="{7993D3F2-1D62-43F6-BD58-648538D0E9F9}">
      <dgm:prSet phldrT="[Текст]" custT="1"/>
      <dgm:spPr/>
      <dgm:t>
        <a:bodyPr/>
        <a:lstStyle/>
        <a:p>
          <a:pPr algn="just"/>
          <a:r>
            <a:rPr lang="ru-RU" sz="1400" b="1" dirty="0" err="1" smtClean="0"/>
            <a:t>Вебинар</a:t>
          </a:r>
          <a:r>
            <a:rPr lang="ru-RU" sz="1400" b="1" dirty="0" smtClean="0"/>
            <a:t> «От двигательной активности к познавательным компетенциям» (возраст детей до 1 года, возраст детей от 1 года до 3 лет - декабрь)</a:t>
          </a:r>
          <a:endParaRPr lang="ru-RU" sz="1400" b="1" dirty="0"/>
        </a:p>
      </dgm:t>
    </dgm:pt>
    <dgm:pt modelId="{D12EB823-5EA8-4292-8438-AE3CCD8B21E9}" type="parTrans" cxnId="{8E177539-9FD5-4614-A546-F76102B58CA9}">
      <dgm:prSet/>
      <dgm:spPr/>
      <dgm:t>
        <a:bodyPr/>
        <a:lstStyle/>
        <a:p>
          <a:endParaRPr lang="ru-RU" sz="1400" b="1"/>
        </a:p>
      </dgm:t>
    </dgm:pt>
    <dgm:pt modelId="{51B70DE8-3C0A-4CF7-9F3C-0FDC6D08D8A1}" type="sibTrans" cxnId="{8E177539-9FD5-4614-A546-F76102B58CA9}">
      <dgm:prSet/>
      <dgm:spPr/>
      <dgm:t>
        <a:bodyPr/>
        <a:lstStyle/>
        <a:p>
          <a:endParaRPr lang="ru-RU" sz="1400" b="1"/>
        </a:p>
      </dgm:t>
    </dgm:pt>
    <dgm:pt modelId="{910AC5C5-6197-46A1-BBF9-C8784407C5BD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Дистанционная групповая консультация «Формирование предметных действий у детей раннего возраста»</a:t>
          </a:r>
          <a:endParaRPr lang="ru-RU" sz="1400" b="1" dirty="0"/>
        </a:p>
      </dgm:t>
    </dgm:pt>
    <dgm:pt modelId="{DFDB361A-5B56-4316-AA38-58E1B54BFF82}" type="parTrans" cxnId="{E43105B0-2A0A-4D43-A4A9-904498DC6BF6}">
      <dgm:prSet/>
      <dgm:spPr/>
      <dgm:t>
        <a:bodyPr/>
        <a:lstStyle/>
        <a:p>
          <a:endParaRPr lang="ru-RU" sz="1400" b="1"/>
        </a:p>
      </dgm:t>
    </dgm:pt>
    <dgm:pt modelId="{7BA1F509-9053-4C86-8EA5-016F44F6D993}" type="sibTrans" cxnId="{E43105B0-2A0A-4D43-A4A9-904498DC6BF6}">
      <dgm:prSet/>
      <dgm:spPr/>
      <dgm:t>
        <a:bodyPr/>
        <a:lstStyle/>
        <a:p>
          <a:endParaRPr lang="ru-RU" sz="1400" b="1"/>
        </a:p>
      </dgm:t>
    </dgm:pt>
    <dgm:pt modelId="{7E0A070A-D350-4125-9269-6CA2F4FE20D3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Практикум «Сенсорные игры для детей раннего и дошкольного возраста, в том числе с особыми образовательными потребностями»</a:t>
          </a:r>
          <a:endParaRPr lang="ru-RU" sz="1400" b="1" dirty="0"/>
        </a:p>
      </dgm:t>
    </dgm:pt>
    <dgm:pt modelId="{84B325B3-4521-4DCB-B35A-FD5553779521}" type="parTrans" cxnId="{702C9066-4787-4A44-90B2-AF427A08224B}">
      <dgm:prSet/>
      <dgm:spPr/>
      <dgm:t>
        <a:bodyPr/>
        <a:lstStyle/>
        <a:p>
          <a:endParaRPr lang="ru-RU" sz="1400" b="1"/>
        </a:p>
      </dgm:t>
    </dgm:pt>
    <dgm:pt modelId="{B42D6A7D-EC48-464C-A199-79CF0D996BAC}" type="sibTrans" cxnId="{702C9066-4787-4A44-90B2-AF427A08224B}">
      <dgm:prSet/>
      <dgm:spPr/>
      <dgm:t>
        <a:bodyPr/>
        <a:lstStyle/>
        <a:p>
          <a:endParaRPr lang="ru-RU" sz="1400" b="1"/>
        </a:p>
      </dgm:t>
    </dgm:pt>
    <dgm:pt modelId="{3780C44C-97A0-49DF-BBC0-3C2C16D928E1}" type="pres">
      <dgm:prSet presAssocID="{13276C11-57AB-4B4F-BD54-7A85FE25E2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318C29-3720-4C0E-959A-F285E8A58A09}" type="pres">
      <dgm:prSet presAssocID="{7A3D71A1-8529-4157-85A7-EF2583018018}" presName="comp" presStyleCnt="0"/>
      <dgm:spPr/>
    </dgm:pt>
    <dgm:pt modelId="{CEF44FB8-3FFB-4379-BACE-9C32AADB8FF1}" type="pres">
      <dgm:prSet presAssocID="{7A3D71A1-8529-4157-85A7-EF2583018018}" presName="box" presStyleLbl="node1" presStyleIdx="0" presStyleCnt="8"/>
      <dgm:spPr/>
      <dgm:t>
        <a:bodyPr/>
        <a:lstStyle/>
        <a:p>
          <a:endParaRPr lang="ru-RU"/>
        </a:p>
      </dgm:t>
    </dgm:pt>
    <dgm:pt modelId="{0B1A1DA9-0780-46B4-8BEB-24DCF74FFEC5}" type="pres">
      <dgm:prSet presAssocID="{7A3D71A1-8529-4157-85A7-EF2583018018}" presName="img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88DBCB7-EFB7-47A5-AF0D-2C6497E1B6A8}" type="pres">
      <dgm:prSet presAssocID="{7A3D71A1-8529-4157-85A7-EF2583018018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7398B-0CDE-4823-939B-51BE25BF639B}" type="pres">
      <dgm:prSet presAssocID="{EB27F723-CDAF-4349-B128-DCD85939404A}" presName="spacer" presStyleCnt="0"/>
      <dgm:spPr/>
    </dgm:pt>
    <dgm:pt modelId="{2D89B0E6-249C-46E4-8C7A-6D952CDE6411}" type="pres">
      <dgm:prSet presAssocID="{B3956388-65C9-4ED0-AF5B-12EC0733E95C}" presName="comp" presStyleCnt="0"/>
      <dgm:spPr/>
    </dgm:pt>
    <dgm:pt modelId="{15845F25-F496-4485-9FD0-A1F3ED65A8E4}" type="pres">
      <dgm:prSet presAssocID="{B3956388-65C9-4ED0-AF5B-12EC0733E95C}" presName="box" presStyleLbl="node1" presStyleIdx="1" presStyleCnt="8"/>
      <dgm:spPr/>
      <dgm:t>
        <a:bodyPr/>
        <a:lstStyle/>
        <a:p>
          <a:endParaRPr lang="ru-RU"/>
        </a:p>
      </dgm:t>
    </dgm:pt>
    <dgm:pt modelId="{DEFB71C9-4E5F-43A3-B4BA-A6F05546E7AD}" type="pres">
      <dgm:prSet presAssocID="{B3956388-65C9-4ED0-AF5B-12EC0733E95C}" presName="img" presStyleLbl="fgImgPlac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4383225-701B-4890-A3BE-584E5984771B}" type="pres">
      <dgm:prSet presAssocID="{B3956388-65C9-4ED0-AF5B-12EC0733E95C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31932-E91F-444B-98C8-BEE76A4AD19B}" type="pres">
      <dgm:prSet presAssocID="{EB4D14C6-553E-430B-B89A-4B676278BECF}" presName="spacer" presStyleCnt="0"/>
      <dgm:spPr/>
    </dgm:pt>
    <dgm:pt modelId="{CB1BBB7E-E7A7-471E-B3DA-97E771933B35}" type="pres">
      <dgm:prSet presAssocID="{5F238264-B17D-45BE-9CB2-BE93E47ACD2E}" presName="comp" presStyleCnt="0"/>
      <dgm:spPr/>
    </dgm:pt>
    <dgm:pt modelId="{E9F9E5E2-5811-4C9C-A1D7-566C8E46E46E}" type="pres">
      <dgm:prSet presAssocID="{5F238264-B17D-45BE-9CB2-BE93E47ACD2E}" presName="box" presStyleLbl="node1" presStyleIdx="2" presStyleCnt="8"/>
      <dgm:spPr/>
      <dgm:t>
        <a:bodyPr/>
        <a:lstStyle/>
        <a:p>
          <a:endParaRPr lang="ru-RU"/>
        </a:p>
      </dgm:t>
    </dgm:pt>
    <dgm:pt modelId="{25918013-F4A8-446C-A8F0-B6BE9945A792}" type="pres">
      <dgm:prSet presAssocID="{5F238264-B17D-45BE-9CB2-BE93E47ACD2E}" presName="img" presStyleLbl="fgImgPlace1" presStyleIdx="2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DCB6CEA-0485-4076-A744-9172A047E148}" type="pres">
      <dgm:prSet presAssocID="{5F238264-B17D-45BE-9CB2-BE93E47ACD2E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986C5-8183-4538-81F8-97A6B4273B16}" type="pres">
      <dgm:prSet presAssocID="{B5EF9C2D-EC89-4536-B70D-3C17328BB09D}" presName="spacer" presStyleCnt="0"/>
      <dgm:spPr/>
    </dgm:pt>
    <dgm:pt modelId="{46F9B959-536F-4E69-82C2-C0671B00044B}" type="pres">
      <dgm:prSet presAssocID="{8B1C7785-004E-452F-89C0-75E482A4F04E}" presName="comp" presStyleCnt="0"/>
      <dgm:spPr/>
    </dgm:pt>
    <dgm:pt modelId="{99FFD7D3-CFBF-48D3-AE99-E54F0C75DB62}" type="pres">
      <dgm:prSet presAssocID="{8B1C7785-004E-452F-89C0-75E482A4F04E}" presName="box" presStyleLbl="node1" presStyleIdx="3" presStyleCnt="8"/>
      <dgm:spPr/>
      <dgm:t>
        <a:bodyPr/>
        <a:lstStyle/>
        <a:p>
          <a:endParaRPr lang="ru-RU"/>
        </a:p>
      </dgm:t>
    </dgm:pt>
    <dgm:pt modelId="{34E94240-9352-4581-BF0D-4C81FB92A62A}" type="pres">
      <dgm:prSet presAssocID="{8B1C7785-004E-452F-89C0-75E482A4F04E}" presName="img" presStyleLbl="fgImgPlace1" presStyleIdx="3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E8F415B-5795-44CC-A2D9-D69B297BE5E2}" type="pres">
      <dgm:prSet presAssocID="{8B1C7785-004E-452F-89C0-75E482A4F04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1081E-73BB-47BE-BFC7-B030D72D84AF}" type="pres">
      <dgm:prSet presAssocID="{5AC31E73-464E-4362-8FB6-C703424BF487}" presName="spacer" presStyleCnt="0"/>
      <dgm:spPr/>
    </dgm:pt>
    <dgm:pt modelId="{149EE520-0E3B-4971-801F-2E8EBE3A6D7C}" type="pres">
      <dgm:prSet presAssocID="{843964D9-40EF-458C-B584-B415009905F1}" presName="comp" presStyleCnt="0"/>
      <dgm:spPr/>
    </dgm:pt>
    <dgm:pt modelId="{C5184032-9695-4910-839E-162136F2DD6D}" type="pres">
      <dgm:prSet presAssocID="{843964D9-40EF-458C-B584-B415009905F1}" presName="box" presStyleLbl="node1" presStyleIdx="4" presStyleCnt="8"/>
      <dgm:spPr/>
      <dgm:t>
        <a:bodyPr/>
        <a:lstStyle/>
        <a:p>
          <a:endParaRPr lang="ru-RU"/>
        </a:p>
      </dgm:t>
    </dgm:pt>
    <dgm:pt modelId="{D3063A16-C5F5-47BC-B13A-87CBF0443350}" type="pres">
      <dgm:prSet presAssocID="{843964D9-40EF-458C-B584-B415009905F1}" presName="img" presStyleLbl="fgImgPlace1" presStyleIdx="4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534C3CB-B2E0-4523-BF76-4117AC9E051D}" type="pres">
      <dgm:prSet presAssocID="{843964D9-40EF-458C-B584-B415009905F1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21922-275E-4BD0-A1DA-A602D3673B30}" type="pres">
      <dgm:prSet presAssocID="{93EDAA03-8B58-4421-B9D7-8666F70F1FF3}" presName="spacer" presStyleCnt="0"/>
      <dgm:spPr/>
    </dgm:pt>
    <dgm:pt modelId="{FEFB2590-F075-43E0-8286-0BAE7F746BE3}" type="pres">
      <dgm:prSet presAssocID="{7993D3F2-1D62-43F6-BD58-648538D0E9F9}" presName="comp" presStyleCnt="0"/>
      <dgm:spPr/>
    </dgm:pt>
    <dgm:pt modelId="{E02C495C-F3F2-428B-B192-BB2BBF9F39A0}" type="pres">
      <dgm:prSet presAssocID="{7993D3F2-1D62-43F6-BD58-648538D0E9F9}" presName="box" presStyleLbl="node1" presStyleIdx="5" presStyleCnt="8"/>
      <dgm:spPr/>
      <dgm:t>
        <a:bodyPr/>
        <a:lstStyle/>
        <a:p>
          <a:endParaRPr lang="ru-RU"/>
        </a:p>
      </dgm:t>
    </dgm:pt>
    <dgm:pt modelId="{78C82356-407D-4245-B49C-39BF0D406CC6}" type="pres">
      <dgm:prSet presAssocID="{7993D3F2-1D62-43F6-BD58-648538D0E9F9}" presName="img" presStyleLbl="fgImgPlace1" presStyleIdx="5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51EFD26-B751-4F76-B29A-DF5E1D636A8D}" type="pres">
      <dgm:prSet presAssocID="{7993D3F2-1D62-43F6-BD58-648538D0E9F9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C8A63-52F5-4319-825E-DDAC0D43B692}" type="pres">
      <dgm:prSet presAssocID="{51B70DE8-3C0A-4CF7-9F3C-0FDC6D08D8A1}" presName="spacer" presStyleCnt="0"/>
      <dgm:spPr/>
    </dgm:pt>
    <dgm:pt modelId="{065BE4D8-DDCF-4B5D-8A1F-765B00111E84}" type="pres">
      <dgm:prSet presAssocID="{910AC5C5-6197-46A1-BBF9-C8784407C5BD}" presName="comp" presStyleCnt="0"/>
      <dgm:spPr/>
    </dgm:pt>
    <dgm:pt modelId="{CDD5F548-AAC5-46D4-A6F0-DF927A8A8F13}" type="pres">
      <dgm:prSet presAssocID="{910AC5C5-6197-46A1-BBF9-C8784407C5BD}" presName="box" presStyleLbl="node1" presStyleIdx="6" presStyleCnt="8"/>
      <dgm:spPr/>
      <dgm:t>
        <a:bodyPr/>
        <a:lstStyle/>
        <a:p>
          <a:endParaRPr lang="ru-RU"/>
        </a:p>
      </dgm:t>
    </dgm:pt>
    <dgm:pt modelId="{BC3EFB13-027F-4D56-852D-73856570403C}" type="pres">
      <dgm:prSet presAssocID="{910AC5C5-6197-46A1-BBF9-C8784407C5BD}" presName="img" presStyleLbl="fgImgPlace1" presStyleIdx="6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65A645A-39E7-4B47-8D33-E1724C16ADFE}" type="pres">
      <dgm:prSet presAssocID="{910AC5C5-6197-46A1-BBF9-C8784407C5BD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CBAE1-CE71-428A-889A-C5A0425988F6}" type="pres">
      <dgm:prSet presAssocID="{7BA1F509-9053-4C86-8EA5-016F44F6D993}" presName="spacer" presStyleCnt="0"/>
      <dgm:spPr/>
    </dgm:pt>
    <dgm:pt modelId="{1E099C8F-A257-411F-925B-796B56DF2046}" type="pres">
      <dgm:prSet presAssocID="{7E0A070A-D350-4125-9269-6CA2F4FE20D3}" presName="comp" presStyleCnt="0"/>
      <dgm:spPr/>
    </dgm:pt>
    <dgm:pt modelId="{F53B932E-7CCF-498D-BEA8-AEABD74937B5}" type="pres">
      <dgm:prSet presAssocID="{7E0A070A-D350-4125-9269-6CA2F4FE20D3}" presName="box" presStyleLbl="node1" presStyleIdx="7" presStyleCnt="8"/>
      <dgm:spPr/>
      <dgm:t>
        <a:bodyPr/>
        <a:lstStyle/>
        <a:p>
          <a:endParaRPr lang="ru-RU"/>
        </a:p>
      </dgm:t>
    </dgm:pt>
    <dgm:pt modelId="{42B67942-4A50-4945-9572-7EE245A3193E}" type="pres">
      <dgm:prSet presAssocID="{7E0A070A-D350-4125-9269-6CA2F4FE20D3}" presName="img" presStyleLbl="fgImgPlace1" presStyleIdx="7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E8A737F-49EB-4465-82F8-507B311A5520}" type="pres">
      <dgm:prSet presAssocID="{7E0A070A-D350-4125-9269-6CA2F4FE20D3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2C5F42-FAE7-4F28-98BF-24FC30F3C3AD}" type="presOf" srcId="{910AC5C5-6197-46A1-BBF9-C8784407C5BD}" destId="{465A645A-39E7-4B47-8D33-E1724C16ADFE}" srcOrd="1" destOrd="0" presId="urn:microsoft.com/office/officeart/2005/8/layout/vList4"/>
    <dgm:cxn modelId="{2524E3B9-A84A-4D65-9CFB-30BD011EE493}" srcId="{13276C11-57AB-4B4F-BD54-7A85FE25E2BA}" destId="{B3956388-65C9-4ED0-AF5B-12EC0733E95C}" srcOrd="1" destOrd="0" parTransId="{94213EC2-8B51-4A49-939D-002899DA3EEF}" sibTransId="{EB4D14C6-553E-430B-B89A-4B676278BECF}"/>
    <dgm:cxn modelId="{E43105B0-2A0A-4D43-A4A9-904498DC6BF6}" srcId="{13276C11-57AB-4B4F-BD54-7A85FE25E2BA}" destId="{910AC5C5-6197-46A1-BBF9-C8784407C5BD}" srcOrd="6" destOrd="0" parTransId="{DFDB361A-5B56-4316-AA38-58E1B54BFF82}" sibTransId="{7BA1F509-9053-4C86-8EA5-016F44F6D993}"/>
    <dgm:cxn modelId="{7EDD3EB8-B5A7-4AE4-9330-D8D92A271BB5}" srcId="{13276C11-57AB-4B4F-BD54-7A85FE25E2BA}" destId="{7A3D71A1-8529-4157-85A7-EF2583018018}" srcOrd="0" destOrd="0" parTransId="{364CA815-FD05-47AE-B018-BE3ABBE3CA17}" sibTransId="{EB27F723-CDAF-4349-B128-DCD85939404A}"/>
    <dgm:cxn modelId="{702C9066-4787-4A44-90B2-AF427A08224B}" srcId="{13276C11-57AB-4B4F-BD54-7A85FE25E2BA}" destId="{7E0A070A-D350-4125-9269-6CA2F4FE20D3}" srcOrd="7" destOrd="0" parTransId="{84B325B3-4521-4DCB-B35A-FD5553779521}" sibTransId="{B42D6A7D-EC48-464C-A199-79CF0D996BAC}"/>
    <dgm:cxn modelId="{E9E3832A-3E05-4E58-9C0C-A985B3217BF2}" type="presOf" srcId="{B3956388-65C9-4ED0-AF5B-12EC0733E95C}" destId="{15845F25-F496-4485-9FD0-A1F3ED65A8E4}" srcOrd="0" destOrd="0" presId="urn:microsoft.com/office/officeart/2005/8/layout/vList4"/>
    <dgm:cxn modelId="{C29C20E0-5840-4CA8-B5DB-E8BC0F4D88C7}" type="presOf" srcId="{8B1C7785-004E-452F-89C0-75E482A4F04E}" destId="{8E8F415B-5795-44CC-A2D9-D69B297BE5E2}" srcOrd="1" destOrd="0" presId="urn:microsoft.com/office/officeart/2005/8/layout/vList4"/>
    <dgm:cxn modelId="{24519D27-BF54-4CB3-B82D-8449215AC552}" type="presOf" srcId="{8B1C7785-004E-452F-89C0-75E482A4F04E}" destId="{99FFD7D3-CFBF-48D3-AE99-E54F0C75DB62}" srcOrd="0" destOrd="0" presId="urn:microsoft.com/office/officeart/2005/8/layout/vList4"/>
    <dgm:cxn modelId="{6F8FB5A1-2DE1-4192-95DE-B0C1D943A8BE}" type="presOf" srcId="{7993D3F2-1D62-43F6-BD58-648538D0E9F9}" destId="{D51EFD26-B751-4F76-B29A-DF5E1D636A8D}" srcOrd="1" destOrd="0" presId="urn:microsoft.com/office/officeart/2005/8/layout/vList4"/>
    <dgm:cxn modelId="{32853330-B1EF-46BF-88F7-DC3611ECF529}" type="presOf" srcId="{7E0A070A-D350-4125-9269-6CA2F4FE20D3}" destId="{3E8A737F-49EB-4465-82F8-507B311A5520}" srcOrd="1" destOrd="0" presId="urn:microsoft.com/office/officeart/2005/8/layout/vList4"/>
    <dgm:cxn modelId="{994B95A0-F243-496C-9C2C-05B778837ADB}" type="presOf" srcId="{7993D3F2-1D62-43F6-BD58-648538D0E9F9}" destId="{E02C495C-F3F2-428B-B192-BB2BBF9F39A0}" srcOrd="0" destOrd="0" presId="urn:microsoft.com/office/officeart/2005/8/layout/vList4"/>
    <dgm:cxn modelId="{F113711A-B42B-4C3A-88F1-45C914AD1732}" type="presOf" srcId="{7A3D71A1-8529-4157-85A7-EF2583018018}" destId="{CEF44FB8-3FFB-4379-BACE-9C32AADB8FF1}" srcOrd="0" destOrd="0" presId="urn:microsoft.com/office/officeart/2005/8/layout/vList4"/>
    <dgm:cxn modelId="{D9105C45-D762-4760-8076-761D1590EDF0}" type="presOf" srcId="{7E0A070A-D350-4125-9269-6CA2F4FE20D3}" destId="{F53B932E-7CCF-498D-BEA8-AEABD74937B5}" srcOrd="0" destOrd="0" presId="urn:microsoft.com/office/officeart/2005/8/layout/vList4"/>
    <dgm:cxn modelId="{37A816D1-11C5-42DC-A835-3E1A93100BE0}" type="presOf" srcId="{B3956388-65C9-4ED0-AF5B-12EC0733E95C}" destId="{E4383225-701B-4890-A3BE-584E5984771B}" srcOrd="1" destOrd="0" presId="urn:microsoft.com/office/officeart/2005/8/layout/vList4"/>
    <dgm:cxn modelId="{42B84E22-6D6A-4773-950F-73C1B16BEA8D}" type="presOf" srcId="{843964D9-40EF-458C-B584-B415009905F1}" destId="{C5184032-9695-4910-839E-162136F2DD6D}" srcOrd="0" destOrd="0" presId="urn:microsoft.com/office/officeart/2005/8/layout/vList4"/>
    <dgm:cxn modelId="{24237907-221D-4616-A0E6-02C5A5417C45}" srcId="{13276C11-57AB-4B4F-BD54-7A85FE25E2BA}" destId="{5F238264-B17D-45BE-9CB2-BE93E47ACD2E}" srcOrd="2" destOrd="0" parTransId="{4916EABD-F234-4E3A-B671-0B1E3920880A}" sibTransId="{B5EF9C2D-EC89-4536-B70D-3C17328BB09D}"/>
    <dgm:cxn modelId="{FDD418FC-1FA6-4059-A11F-4AB850849128}" type="presOf" srcId="{5F238264-B17D-45BE-9CB2-BE93E47ACD2E}" destId="{E9F9E5E2-5811-4C9C-A1D7-566C8E46E46E}" srcOrd="0" destOrd="0" presId="urn:microsoft.com/office/officeart/2005/8/layout/vList4"/>
    <dgm:cxn modelId="{0CAAD836-F380-43A7-9152-4195B29B8DD1}" srcId="{13276C11-57AB-4B4F-BD54-7A85FE25E2BA}" destId="{843964D9-40EF-458C-B584-B415009905F1}" srcOrd="4" destOrd="0" parTransId="{AA1EFDB8-17C2-4B2D-829D-8CFC6432528C}" sibTransId="{93EDAA03-8B58-4421-B9D7-8666F70F1FF3}"/>
    <dgm:cxn modelId="{8E177539-9FD5-4614-A546-F76102B58CA9}" srcId="{13276C11-57AB-4B4F-BD54-7A85FE25E2BA}" destId="{7993D3F2-1D62-43F6-BD58-648538D0E9F9}" srcOrd="5" destOrd="0" parTransId="{D12EB823-5EA8-4292-8438-AE3CCD8B21E9}" sibTransId="{51B70DE8-3C0A-4CF7-9F3C-0FDC6D08D8A1}"/>
    <dgm:cxn modelId="{5316E31C-9C96-4EA2-B485-C31A5A665BAE}" type="presOf" srcId="{843964D9-40EF-458C-B584-B415009905F1}" destId="{E534C3CB-B2E0-4523-BF76-4117AC9E051D}" srcOrd="1" destOrd="0" presId="urn:microsoft.com/office/officeart/2005/8/layout/vList4"/>
    <dgm:cxn modelId="{292F03AA-4848-40F7-AEC0-B71C79F4AA1B}" type="presOf" srcId="{7A3D71A1-8529-4157-85A7-EF2583018018}" destId="{188DBCB7-EFB7-47A5-AF0D-2C6497E1B6A8}" srcOrd="1" destOrd="0" presId="urn:microsoft.com/office/officeart/2005/8/layout/vList4"/>
    <dgm:cxn modelId="{170E70C7-AC7B-4BBA-A162-47BED87D7F96}" type="presOf" srcId="{13276C11-57AB-4B4F-BD54-7A85FE25E2BA}" destId="{3780C44C-97A0-49DF-BBC0-3C2C16D928E1}" srcOrd="0" destOrd="0" presId="urn:microsoft.com/office/officeart/2005/8/layout/vList4"/>
    <dgm:cxn modelId="{502DDFA6-91C5-4D6E-9A97-2359AC40F91C}" type="presOf" srcId="{5F238264-B17D-45BE-9CB2-BE93E47ACD2E}" destId="{FDCB6CEA-0485-4076-A744-9172A047E148}" srcOrd="1" destOrd="0" presId="urn:microsoft.com/office/officeart/2005/8/layout/vList4"/>
    <dgm:cxn modelId="{C9830CD0-550B-4092-AABD-1BCE9962F539}" srcId="{13276C11-57AB-4B4F-BD54-7A85FE25E2BA}" destId="{8B1C7785-004E-452F-89C0-75E482A4F04E}" srcOrd="3" destOrd="0" parTransId="{672BABB6-5024-4BF8-B4DD-665ABDAC68DA}" sibTransId="{5AC31E73-464E-4362-8FB6-C703424BF487}"/>
    <dgm:cxn modelId="{FFFAA6D0-1B00-4BE5-A438-6967C256D66A}" type="presOf" srcId="{910AC5C5-6197-46A1-BBF9-C8784407C5BD}" destId="{CDD5F548-AAC5-46D4-A6F0-DF927A8A8F13}" srcOrd="0" destOrd="0" presId="urn:microsoft.com/office/officeart/2005/8/layout/vList4"/>
    <dgm:cxn modelId="{3A06DCEE-9E78-4A96-9BC3-A6CABBC256E5}" type="presParOf" srcId="{3780C44C-97A0-49DF-BBC0-3C2C16D928E1}" destId="{12318C29-3720-4C0E-959A-F285E8A58A09}" srcOrd="0" destOrd="0" presId="urn:microsoft.com/office/officeart/2005/8/layout/vList4"/>
    <dgm:cxn modelId="{9F682F66-3D31-4CAD-9833-5FDFE54312C4}" type="presParOf" srcId="{12318C29-3720-4C0E-959A-F285E8A58A09}" destId="{CEF44FB8-3FFB-4379-BACE-9C32AADB8FF1}" srcOrd="0" destOrd="0" presId="urn:microsoft.com/office/officeart/2005/8/layout/vList4"/>
    <dgm:cxn modelId="{56AF1DD0-AB3F-42F1-B054-0DD547257524}" type="presParOf" srcId="{12318C29-3720-4C0E-959A-F285E8A58A09}" destId="{0B1A1DA9-0780-46B4-8BEB-24DCF74FFEC5}" srcOrd="1" destOrd="0" presId="urn:microsoft.com/office/officeart/2005/8/layout/vList4"/>
    <dgm:cxn modelId="{25CC8C79-C82A-4A5D-9F2A-D0AAA3A7AB16}" type="presParOf" srcId="{12318C29-3720-4C0E-959A-F285E8A58A09}" destId="{188DBCB7-EFB7-47A5-AF0D-2C6497E1B6A8}" srcOrd="2" destOrd="0" presId="urn:microsoft.com/office/officeart/2005/8/layout/vList4"/>
    <dgm:cxn modelId="{0DF0F673-2330-42C2-8FA6-D72A77B7DF73}" type="presParOf" srcId="{3780C44C-97A0-49DF-BBC0-3C2C16D928E1}" destId="{8CB7398B-0CDE-4823-939B-51BE25BF639B}" srcOrd="1" destOrd="0" presId="urn:microsoft.com/office/officeart/2005/8/layout/vList4"/>
    <dgm:cxn modelId="{168E16D1-DC9A-49A9-8FD5-E17237F9DAC3}" type="presParOf" srcId="{3780C44C-97A0-49DF-BBC0-3C2C16D928E1}" destId="{2D89B0E6-249C-46E4-8C7A-6D952CDE6411}" srcOrd="2" destOrd="0" presId="urn:microsoft.com/office/officeart/2005/8/layout/vList4"/>
    <dgm:cxn modelId="{2782D920-3F8F-4331-BAD1-15DEADAC3B43}" type="presParOf" srcId="{2D89B0E6-249C-46E4-8C7A-6D952CDE6411}" destId="{15845F25-F496-4485-9FD0-A1F3ED65A8E4}" srcOrd="0" destOrd="0" presId="urn:microsoft.com/office/officeart/2005/8/layout/vList4"/>
    <dgm:cxn modelId="{B3FBD0FA-CC4C-4FE8-8783-89C5623D17EE}" type="presParOf" srcId="{2D89B0E6-249C-46E4-8C7A-6D952CDE6411}" destId="{DEFB71C9-4E5F-43A3-B4BA-A6F05546E7AD}" srcOrd="1" destOrd="0" presId="urn:microsoft.com/office/officeart/2005/8/layout/vList4"/>
    <dgm:cxn modelId="{E3D9CB09-7983-4AC9-9789-5F9B0F9A49DD}" type="presParOf" srcId="{2D89B0E6-249C-46E4-8C7A-6D952CDE6411}" destId="{E4383225-701B-4890-A3BE-584E5984771B}" srcOrd="2" destOrd="0" presId="urn:microsoft.com/office/officeart/2005/8/layout/vList4"/>
    <dgm:cxn modelId="{D986FBAC-2ACF-4956-AF1C-D8192DB17EED}" type="presParOf" srcId="{3780C44C-97A0-49DF-BBC0-3C2C16D928E1}" destId="{50231932-E91F-444B-98C8-BEE76A4AD19B}" srcOrd="3" destOrd="0" presId="urn:microsoft.com/office/officeart/2005/8/layout/vList4"/>
    <dgm:cxn modelId="{5639BACB-A435-4FE5-A3A0-8566536EBE61}" type="presParOf" srcId="{3780C44C-97A0-49DF-BBC0-3C2C16D928E1}" destId="{CB1BBB7E-E7A7-471E-B3DA-97E771933B35}" srcOrd="4" destOrd="0" presId="urn:microsoft.com/office/officeart/2005/8/layout/vList4"/>
    <dgm:cxn modelId="{C0192884-5BBA-4815-AD6A-61B46A5EC28C}" type="presParOf" srcId="{CB1BBB7E-E7A7-471E-B3DA-97E771933B35}" destId="{E9F9E5E2-5811-4C9C-A1D7-566C8E46E46E}" srcOrd="0" destOrd="0" presId="urn:microsoft.com/office/officeart/2005/8/layout/vList4"/>
    <dgm:cxn modelId="{D933FB0B-3816-421B-B0BF-6038E7623E02}" type="presParOf" srcId="{CB1BBB7E-E7A7-471E-B3DA-97E771933B35}" destId="{25918013-F4A8-446C-A8F0-B6BE9945A792}" srcOrd="1" destOrd="0" presId="urn:microsoft.com/office/officeart/2005/8/layout/vList4"/>
    <dgm:cxn modelId="{6C47B8AA-A8B8-4B8B-83A3-BE6AF3911E6A}" type="presParOf" srcId="{CB1BBB7E-E7A7-471E-B3DA-97E771933B35}" destId="{FDCB6CEA-0485-4076-A744-9172A047E148}" srcOrd="2" destOrd="0" presId="urn:microsoft.com/office/officeart/2005/8/layout/vList4"/>
    <dgm:cxn modelId="{CD0EA90D-1346-48BD-9362-9AD3937CD5F7}" type="presParOf" srcId="{3780C44C-97A0-49DF-BBC0-3C2C16D928E1}" destId="{775986C5-8183-4538-81F8-97A6B4273B16}" srcOrd="5" destOrd="0" presId="urn:microsoft.com/office/officeart/2005/8/layout/vList4"/>
    <dgm:cxn modelId="{4CBD6B1E-1274-4199-8F18-DE222A172E0F}" type="presParOf" srcId="{3780C44C-97A0-49DF-BBC0-3C2C16D928E1}" destId="{46F9B959-536F-4E69-82C2-C0671B00044B}" srcOrd="6" destOrd="0" presId="urn:microsoft.com/office/officeart/2005/8/layout/vList4"/>
    <dgm:cxn modelId="{84ED9094-DDD5-4021-9F3C-62597BF05E48}" type="presParOf" srcId="{46F9B959-536F-4E69-82C2-C0671B00044B}" destId="{99FFD7D3-CFBF-48D3-AE99-E54F0C75DB62}" srcOrd="0" destOrd="0" presId="urn:microsoft.com/office/officeart/2005/8/layout/vList4"/>
    <dgm:cxn modelId="{2DEFFC60-C519-4FB1-BD4A-3FC9F2D413ED}" type="presParOf" srcId="{46F9B959-536F-4E69-82C2-C0671B00044B}" destId="{34E94240-9352-4581-BF0D-4C81FB92A62A}" srcOrd="1" destOrd="0" presId="urn:microsoft.com/office/officeart/2005/8/layout/vList4"/>
    <dgm:cxn modelId="{7F909AEC-8C4C-49CC-B80F-CA18487EE868}" type="presParOf" srcId="{46F9B959-536F-4E69-82C2-C0671B00044B}" destId="{8E8F415B-5795-44CC-A2D9-D69B297BE5E2}" srcOrd="2" destOrd="0" presId="urn:microsoft.com/office/officeart/2005/8/layout/vList4"/>
    <dgm:cxn modelId="{42FC8AA2-A782-43A2-B055-589F705CCD98}" type="presParOf" srcId="{3780C44C-97A0-49DF-BBC0-3C2C16D928E1}" destId="{2561081E-73BB-47BE-BFC7-B030D72D84AF}" srcOrd="7" destOrd="0" presId="urn:microsoft.com/office/officeart/2005/8/layout/vList4"/>
    <dgm:cxn modelId="{4F7F9A39-458D-491F-9888-36051463C4A7}" type="presParOf" srcId="{3780C44C-97A0-49DF-BBC0-3C2C16D928E1}" destId="{149EE520-0E3B-4971-801F-2E8EBE3A6D7C}" srcOrd="8" destOrd="0" presId="urn:microsoft.com/office/officeart/2005/8/layout/vList4"/>
    <dgm:cxn modelId="{5556923A-568E-463C-8C43-452E8302668D}" type="presParOf" srcId="{149EE520-0E3B-4971-801F-2E8EBE3A6D7C}" destId="{C5184032-9695-4910-839E-162136F2DD6D}" srcOrd="0" destOrd="0" presId="urn:microsoft.com/office/officeart/2005/8/layout/vList4"/>
    <dgm:cxn modelId="{1F6F008C-A1F9-47AD-A259-88B079ADEEC5}" type="presParOf" srcId="{149EE520-0E3B-4971-801F-2E8EBE3A6D7C}" destId="{D3063A16-C5F5-47BC-B13A-87CBF0443350}" srcOrd="1" destOrd="0" presId="urn:microsoft.com/office/officeart/2005/8/layout/vList4"/>
    <dgm:cxn modelId="{7502C9D9-EA07-4C1F-8E0E-C8B86616AD5D}" type="presParOf" srcId="{149EE520-0E3B-4971-801F-2E8EBE3A6D7C}" destId="{E534C3CB-B2E0-4523-BF76-4117AC9E051D}" srcOrd="2" destOrd="0" presId="urn:microsoft.com/office/officeart/2005/8/layout/vList4"/>
    <dgm:cxn modelId="{7BADDA8D-7B6A-4A64-B732-C2BBEC0398DE}" type="presParOf" srcId="{3780C44C-97A0-49DF-BBC0-3C2C16D928E1}" destId="{47321922-275E-4BD0-A1DA-A602D3673B30}" srcOrd="9" destOrd="0" presId="urn:microsoft.com/office/officeart/2005/8/layout/vList4"/>
    <dgm:cxn modelId="{E146A5D3-02BD-4977-8096-65B19B47BA0D}" type="presParOf" srcId="{3780C44C-97A0-49DF-BBC0-3C2C16D928E1}" destId="{FEFB2590-F075-43E0-8286-0BAE7F746BE3}" srcOrd="10" destOrd="0" presId="urn:microsoft.com/office/officeart/2005/8/layout/vList4"/>
    <dgm:cxn modelId="{B6E44499-597D-49F8-B772-D36F7E440049}" type="presParOf" srcId="{FEFB2590-F075-43E0-8286-0BAE7F746BE3}" destId="{E02C495C-F3F2-428B-B192-BB2BBF9F39A0}" srcOrd="0" destOrd="0" presId="urn:microsoft.com/office/officeart/2005/8/layout/vList4"/>
    <dgm:cxn modelId="{E79A20CB-6FBE-4BDB-B85F-A8E4FC31DC07}" type="presParOf" srcId="{FEFB2590-F075-43E0-8286-0BAE7F746BE3}" destId="{78C82356-407D-4245-B49C-39BF0D406CC6}" srcOrd="1" destOrd="0" presId="urn:microsoft.com/office/officeart/2005/8/layout/vList4"/>
    <dgm:cxn modelId="{86E3ECD4-215D-41CB-94EF-2ED92FFFFB69}" type="presParOf" srcId="{FEFB2590-F075-43E0-8286-0BAE7F746BE3}" destId="{D51EFD26-B751-4F76-B29A-DF5E1D636A8D}" srcOrd="2" destOrd="0" presId="urn:microsoft.com/office/officeart/2005/8/layout/vList4"/>
    <dgm:cxn modelId="{FB5C4C57-C1D9-4AA2-9E08-B659AA5CC253}" type="presParOf" srcId="{3780C44C-97A0-49DF-BBC0-3C2C16D928E1}" destId="{376C8A63-52F5-4319-825E-DDAC0D43B692}" srcOrd="11" destOrd="0" presId="urn:microsoft.com/office/officeart/2005/8/layout/vList4"/>
    <dgm:cxn modelId="{353C2224-7F9C-4D68-BCA4-EDC31A8B38A1}" type="presParOf" srcId="{3780C44C-97A0-49DF-BBC0-3C2C16D928E1}" destId="{065BE4D8-DDCF-4B5D-8A1F-765B00111E84}" srcOrd="12" destOrd="0" presId="urn:microsoft.com/office/officeart/2005/8/layout/vList4"/>
    <dgm:cxn modelId="{815FD234-79F6-47D3-85F2-9D448B99ED3C}" type="presParOf" srcId="{065BE4D8-DDCF-4B5D-8A1F-765B00111E84}" destId="{CDD5F548-AAC5-46D4-A6F0-DF927A8A8F13}" srcOrd="0" destOrd="0" presId="urn:microsoft.com/office/officeart/2005/8/layout/vList4"/>
    <dgm:cxn modelId="{6D6B562C-4C2C-4851-8BE0-C0665C97A64E}" type="presParOf" srcId="{065BE4D8-DDCF-4B5D-8A1F-765B00111E84}" destId="{BC3EFB13-027F-4D56-852D-73856570403C}" srcOrd="1" destOrd="0" presId="urn:microsoft.com/office/officeart/2005/8/layout/vList4"/>
    <dgm:cxn modelId="{E62D39B2-7DCC-4403-B85B-717DE162E25F}" type="presParOf" srcId="{065BE4D8-DDCF-4B5D-8A1F-765B00111E84}" destId="{465A645A-39E7-4B47-8D33-E1724C16ADFE}" srcOrd="2" destOrd="0" presId="urn:microsoft.com/office/officeart/2005/8/layout/vList4"/>
    <dgm:cxn modelId="{65CEC610-55BB-4A53-88A2-C228D7C1103A}" type="presParOf" srcId="{3780C44C-97A0-49DF-BBC0-3C2C16D928E1}" destId="{8EECBAE1-CE71-428A-889A-C5A0425988F6}" srcOrd="13" destOrd="0" presId="urn:microsoft.com/office/officeart/2005/8/layout/vList4"/>
    <dgm:cxn modelId="{CC596FA9-FA6B-4F08-8808-6F80ACAA4A7A}" type="presParOf" srcId="{3780C44C-97A0-49DF-BBC0-3C2C16D928E1}" destId="{1E099C8F-A257-411F-925B-796B56DF2046}" srcOrd="14" destOrd="0" presId="urn:microsoft.com/office/officeart/2005/8/layout/vList4"/>
    <dgm:cxn modelId="{B8D05344-9828-4BB9-98F3-15A27ABDD1EF}" type="presParOf" srcId="{1E099C8F-A257-411F-925B-796B56DF2046}" destId="{F53B932E-7CCF-498D-BEA8-AEABD74937B5}" srcOrd="0" destOrd="0" presId="urn:microsoft.com/office/officeart/2005/8/layout/vList4"/>
    <dgm:cxn modelId="{CB362B15-D85B-4C15-A64B-A473C1FA5CD8}" type="presParOf" srcId="{1E099C8F-A257-411F-925B-796B56DF2046}" destId="{42B67942-4A50-4945-9572-7EE245A3193E}" srcOrd="1" destOrd="0" presId="urn:microsoft.com/office/officeart/2005/8/layout/vList4"/>
    <dgm:cxn modelId="{FDDC2F17-2106-4E92-9827-4C2762795B8B}" type="presParOf" srcId="{1E099C8F-A257-411F-925B-796B56DF2046}" destId="{3E8A737F-49EB-4465-82F8-507B311A5520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4D5BAF-6D2B-4863-8804-63FAB469F8F0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8B315B1-2BEE-4283-9628-F033D0C46E3A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ИНДИВИДУА-ЛЬНОЕ КОНСУЛЬТИ-РОВАНИЕ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B12AE302-54A9-4FE3-8887-1AC2640D5F21}" type="parTrans" cxnId="{B06EF7F6-F7DB-4536-BF4F-66D13634EA62}">
      <dgm:prSet/>
      <dgm:spPr/>
      <dgm:t>
        <a:bodyPr/>
        <a:lstStyle/>
        <a:p>
          <a:endParaRPr lang="ru-RU"/>
        </a:p>
      </dgm:t>
    </dgm:pt>
    <dgm:pt modelId="{2C4C7E36-3D66-4685-A316-1C6AA4CD67DA}" type="sibTrans" cxnId="{B06EF7F6-F7DB-4536-BF4F-66D13634EA62}">
      <dgm:prSet/>
      <dgm:spPr/>
      <dgm:t>
        <a:bodyPr/>
        <a:lstStyle/>
        <a:p>
          <a:endParaRPr lang="ru-RU"/>
        </a:p>
      </dgm:t>
    </dgm:pt>
    <dgm:pt modelId="{A6F15612-3273-4FEE-8913-4AD864185797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учитель-логопед, педагог-психолог, учитель-дефектолог,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тьютор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548583F4-0763-4BA8-8EEA-4DE1877654B1}" type="parTrans" cxnId="{8DCE5D56-5BA6-450E-8B02-9B67EA91585E}">
      <dgm:prSet/>
      <dgm:spPr/>
      <dgm:t>
        <a:bodyPr/>
        <a:lstStyle/>
        <a:p>
          <a:endParaRPr lang="ru-RU"/>
        </a:p>
      </dgm:t>
    </dgm:pt>
    <dgm:pt modelId="{E721F8B9-3B73-425B-82A8-C1E1F75756CC}" type="sibTrans" cxnId="{8DCE5D56-5BA6-450E-8B02-9B67EA91585E}">
      <dgm:prSet/>
      <dgm:spPr/>
      <dgm:t>
        <a:bodyPr/>
        <a:lstStyle/>
        <a:p>
          <a:endParaRPr lang="ru-RU"/>
        </a:p>
      </dgm:t>
    </dgm:pt>
    <dgm:pt modelId="{F60E237E-5C66-4694-9042-A170745B2188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музыкальный руководитель, инструктор по физической культуре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C35F584-4BDD-4303-BAED-FDBBF2C4BCD2}" type="parTrans" cxnId="{CB29DCD2-4106-4C20-97B0-5C6851C4AE69}">
      <dgm:prSet/>
      <dgm:spPr/>
      <dgm:t>
        <a:bodyPr/>
        <a:lstStyle/>
        <a:p>
          <a:endParaRPr lang="ru-RU"/>
        </a:p>
      </dgm:t>
    </dgm:pt>
    <dgm:pt modelId="{55F132A1-D16B-439B-8CC5-8A957D90E379}" type="sibTrans" cxnId="{CB29DCD2-4106-4C20-97B0-5C6851C4AE69}">
      <dgm:prSet/>
      <dgm:spPr/>
      <dgm:t>
        <a:bodyPr/>
        <a:lstStyle/>
        <a:p>
          <a:endParaRPr lang="ru-RU"/>
        </a:p>
      </dgm:t>
    </dgm:pt>
    <dgm:pt modelId="{93C65E16-E9C0-4312-BC88-A11938730865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ДИАГНОСТИ-ЧЕСКАЯ ПОМОЩЬ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CB5758FA-28E8-45CF-AC05-BDD231C00C91}" type="parTrans" cxnId="{A6E556E1-CB4B-4418-B5B5-367B69334CB5}">
      <dgm:prSet/>
      <dgm:spPr/>
      <dgm:t>
        <a:bodyPr/>
        <a:lstStyle/>
        <a:p>
          <a:endParaRPr lang="ru-RU"/>
        </a:p>
      </dgm:t>
    </dgm:pt>
    <dgm:pt modelId="{63536160-DEE5-4C59-A2DC-391B05E57A8E}" type="sibTrans" cxnId="{A6E556E1-CB4B-4418-B5B5-367B69334CB5}">
      <dgm:prSet/>
      <dgm:spPr/>
      <dgm:t>
        <a:bodyPr/>
        <a:lstStyle/>
        <a:p>
          <a:endParaRPr lang="ru-RU"/>
        </a:p>
      </dgm:t>
    </dgm:pt>
    <dgm:pt modelId="{E8688185-46D8-44C6-A5A3-29131589DCB3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педагогическая диагностика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5C3C2B8-F521-4F19-84A5-B485505ABE66}" type="parTrans" cxnId="{2E2EE28D-8467-43A6-BDF1-3A6A0A6E94FC}">
      <dgm:prSet/>
      <dgm:spPr/>
      <dgm:t>
        <a:bodyPr/>
        <a:lstStyle/>
        <a:p>
          <a:endParaRPr lang="ru-RU"/>
        </a:p>
      </dgm:t>
    </dgm:pt>
    <dgm:pt modelId="{8566D2F6-0B83-48CF-915D-224D6AB6A60F}" type="sibTrans" cxnId="{2E2EE28D-8467-43A6-BDF1-3A6A0A6E94FC}">
      <dgm:prSet/>
      <dgm:spPr/>
      <dgm:t>
        <a:bodyPr/>
        <a:lstStyle/>
        <a:p>
          <a:endParaRPr lang="ru-RU"/>
        </a:p>
      </dgm:t>
    </dgm:pt>
    <dgm:pt modelId="{0A73794D-113B-4693-9344-BA0A8B19427D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ДИСТАНЦИОН-НОЕ (ЗАОЧНОЕ) КОНСУЛЬТИ-РОВАНИЕ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10D6E210-676E-4EE7-977A-DD3B4CA2679C}" type="parTrans" cxnId="{F0EAF632-4401-4758-886B-247A2C52AB9C}">
      <dgm:prSet/>
      <dgm:spPr/>
      <dgm:t>
        <a:bodyPr/>
        <a:lstStyle/>
        <a:p>
          <a:endParaRPr lang="ru-RU"/>
        </a:p>
      </dgm:t>
    </dgm:pt>
    <dgm:pt modelId="{4852FF60-1348-486D-B47D-638EFAD451D7}" type="sibTrans" cxnId="{F0EAF632-4401-4758-886B-247A2C52AB9C}">
      <dgm:prSet/>
      <dgm:spPr/>
      <dgm:t>
        <a:bodyPr/>
        <a:lstStyle/>
        <a:p>
          <a:endParaRPr lang="ru-RU"/>
        </a:p>
      </dgm:t>
    </dgm:pt>
    <dgm:pt modelId="{48D28197-819A-455B-9D2E-88FB2FB02756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«ГОРЯЧАЯ ЛИНИЯ»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49E8CDB-F417-4B02-8AD2-3350E2D2E2DC}" type="parTrans" cxnId="{5004937C-D094-44FF-9F28-28582845C291}">
      <dgm:prSet/>
      <dgm:spPr/>
      <dgm:t>
        <a:bodyPr/>
        <a:lstStyle/>
        <a:p>
          <a:endParaRPr lang="ru-RU"/>
        </a:p>
      </dgm:t>
    </dgm:pt>
    <dgm:pt modelId="{06BBF149-F644-4DDB-8D63-793083DD019C}" type="sibTrans" cxnId="{5004937C-D094-44FF-9F28-28582845C291}">
      <dgm:prSet/>
      <dgm:spPr/>
      <dgm:t>
        <a:bodyPr/>
        <a:lstStyle/>
        <a:p>
          <a:endParaRPr lang="ru-RU"/>
        </a:p>
      </dgm:t>
    </dgm:pt>
    <dgm:pt modelId="{9CF7B93B-525C-455E-BA05-01A34EDFF22D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единый день информирования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46D2190-71A6-40D1-AF5A-E77D6EB2533C}" type="parTrans" cxnId="{FA2C4CD4-6B27-41C8-B9B6-90AEC69B8FAD}">
      <dgm:prSet/>
      <dgm:spPr/>
      <dgm:t>
        <a:bodyPr/>
        <a:lstStyle/>
        <a:p>
          <a:endParaRPr lang="ru-RU"/>
        </a:p>
      </dgm:t>
    </dgm:pt>
    <dgm:pt modelId="{35BF43E8-362B-48F5-BF9F-A07D47C3D106}" type="sibTrans" cxnId="{FA2C4CD4-6B27-41C8-B9B6-90AEC69B8FAD}">
      <dgm:prSet/>
      <dgm:spPr/>
      <dgm:t>
        <a:bodyPr/>
        <a:lstStyle/>
        <a:p>
          <a:endParaRPr lang="ru-RU"/>
        </a:p>
      </dgm:t>
    </dgm:pt>
    <dgm:pt modelId="{FF16452A-3DAC-43BC-98FF-3D7F28DDF5C8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воспитатель, старший воспитатель, руководитель КЦ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B158E178-5C9F-407D-A3A3-F13EC2303F1C}" type="parTrans" cxnId="{4B87FC93-D3B4-493A-B01C-AACF07B94D78}">
      <dgm:prSet/>
      <dgm:spPr/>
      <dgm:t>
        <a:bodyPr/>
        <a:lstStyle/>
        <a:p>
          <a:endParaRPr lang="ru-RU"/>
        </a:p>
      </dgm:t>
    </dgm:pt>
    <dgm:pt modelId="{1A9BB4D2-0C98-42CC-8668-4AB77CB095E2}" type="sibTrans" cxnId="{4B87FC93-D3B4-493A-B01C-AACF07B94D78}">
      <dgm:prSet/>
      <dgm:spPr/>
      <dgm:t>
        <a:bodyPr/>
        <a:lstStyle/>
        <a:p>
          <a:endParaRPr lang="ru-RU"/>
        </a:p>
      </dgm:t>
    </dgm:pt>
    <dgm:pt modelId="{0739DEB4-CC59-4BC7-BF56-464C431DD523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написание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характеристики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8B6C5A01-B61A-4EB2-825C-220FD800141B}" type="parTrans" cxnId="{59C391AB-983F-47C3-9CC0-D944658084BC}">
      <dgm:prSet/>
      <dgm:spPr/>
      <dgm:t>
        <a:bodyPr/>
        <a:lstStyle/>
        <a:p>
          <a:endParaRPr lang="ru-RU"/>
        </a:p>
      </dgm:t>
    </dgm:pt>
    <dgm:pt modelId="{FAD195D9-FF3D-458A-B6D2-42E70F4BBA0F}" type="sibTrans" cxnId="{59C391AB-983F-47C3-9CC0-D944658084BC}">
      <dgm:prSet/>
      <dgm:spPr/>
      <dgm:t>
        <a:bodyPr/>
        <a:lstStyle/>
        <a:p>
          <a:endParaRPr lang="ru-RU"/>
        </a:p>
      </dgm:t>
    </dgm:pt>
    <dgm:pt modelId="{2825757D-F1C4-4B87-B7A5-0B1F536E6D39}" type="pres">
      <dgm:prSet presAssocID="{D44D5BAF-6D2B-4863-8804-63FAB469F8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124C18-C7D4-4F38-B683-6F759D197407}" type="pres">
      <dgm:prSet presAssocID="{D8B315B1-2BEE-4283-9628-F033D0C46E3A}" presName="linNode" presStyleCnt="0"/>
      <dgm:spPr/>
    </dgm:pt>
    <dgm:pt modelId="{A8DAD473-2D6B-474F-B9C3-E531685E0DBF}" type="pres">
      <dgm:prSet presAssocID="{D8B315B1-2BEE-4283-9628-F033D0C46E3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FFE13-7977-4982-BADC-F36C1B57E4D2}" type="pres">
      <dgm:prSet presAssocID="{D8B315B1-2BEE-4283-9628-F033D0C46E3A}" presName="descendantText" presStyleLbl="alignAccFollowNode1" presStyleIdx="0" presStyleCnt="3" custScaleX="157010" custScaleY="138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4A0DC-3F19-489A-A43E-795B33B5DD04}" type="pres">
      <dgm:prSet presAssocID="{2C4C7E36-3D66-4685-A316-1C6AA4CD67DA}" presName="sp" presStyleCnt="0"/>
      <dgm:spPr/>
    </dgm:pt>
    <dgm:pt modelId="{E9010144-A936-48D2-B387-E618E512DD29}" type="pres">
      <dgm:prSet presAssocID="{93C65E16-E9C0-4312-BC88-A11938730865}" presName="linNode" presStyleCnt="0"/>
      <dgm:spPr/>
    </dgm:pt>
    <dgm:pt modelId="{6B0CBAAE-9299-4661-9A98-F84C99B0A26F}" type="pres">
      <dgm:prSet presAssocID="{93C65E16-E9C0-4312-BC88-A1193873086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21FB8-8BCC-40BF-9569-D5058AB7D5D4}" type="pres">
      <dgm:prSet presAssocID="{93C65E16-E9C0-4312-BC88-A11938730865}" presName="descendantText" presStyleLbl="alignAccFollowNode1" presStyleIdx="1" presStyleCnt="3" custScaleX="157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84613-3A00-475A-9E6B-5E55912191DE}" type="pres">
      <dgm:prSet presAssocID="{63536160-DEE5-4C59-A2DC-391B05E57A8E}" presName="sp" presStyleCnt="0"/>
      <dgm:spPr/>
    </dgm:pt>
    <dgm:pt modelId="{FE6CB67D-A36C-48CA-AB43-828B76588200}" type="pres">
      <dgm:prSet presAssocID="{0A73794D-113B-4693-9344-BA0A8B19427D}" presName="linNode" presStyleCnt="0"/>
      <dgm:spPr/>
    </dgm:pt>
    <dgm:pt modelId="{D87AAF27-81A3-417B-8594-BEF413AEA778}" type="pres">
      <dgm:prSet presAssocID="{0A73794D-113B-4693-9344-BA0A8B19427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51494-9ABA-4A1F-BFA5-BBD4EC225418}" type="pres">
      <dgm:prSet presAssocID="{0A73794D-113B-4693-9344-BA0A8B19427D}" presName="descendantText" presStyleLbl="alignAccFollowNode1" presStyleIdx="2" presStyleCnt="3" custScaleX="157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29DCD2-4106-4C20-97B0-5C6851C4AE69}" srcId="{D8B315B1-2BEE-4283-9628-F033D0C46E3A}" destId="{F60E237E-5C66-4694-9042-A170745B2188}" srcOrd="1" destOrd="0" parTransId="{DC35F584-4BDD-4303-BAED-FDBBF2C4BCD2}" sibTransId="{55F132A1-D16B-439B-8CC5-8A957D90E379}"/>
    <dgm:cxn modelId="{8F49BACA-A6E4-4CFC-97F5-DCC7E5E5C2A7}" type="presOf" srcId="{0739DEB4-CC59-4BC7-BF56-464C431DD523}" destId="{F2321FB8-8BCC-40BF-9569-D5058AB7D5D4}" srcOrd="0" destOrd="1" presId="urn:microsoft.com/office/officeart/2005/8/layout/vList5"/>
    <dgm:cxn modelId="{B06EF7F6-F7DB-4536-BF4F-66D13634EA62}" srcId="{D44D5BAF-6D2B-4863-8804-63FAB469F8F0}" destId="{D8B315B1-2BEE-4283-9628-F033D0C46E3A}" srcOrd="0" destOrd="0" parTransId="{B12AE302-54A9-4FE3-8887-1AC2640D5F21}" sibTransId="{2C4C7E36-3D66-4685-A316-1C6AA4CD67DA}"/>
    <dgm:cxn modelId="{8DCE5D56-5BA6-450E-8B02-9B67EA91585E}" srcId="{D8B315B1-2BEE-4283-9628-F033D0C46E3A}" destId="{A6F15612-3273-4FEE-8913-4AD864185797}" srcOrd="0" destOrd="0" parTransId="{548583F4-0763-4BA8-8EEA-4DE1877654B1}" sibTransId="{E721F8B9-3B73-425B-82A8-C1E1F75756CC}"/>
    <dgm:cxn modelId="{62AC5D4A-1A17-4E87-B259-F431E3F22ED4}" type="presOf" srcId="{93C65E16-E9C0-4312-BC88-A11938730865}" destId="{6B0CBAAE-9299-4661-9A98-F84C99B0A26F}" srcOrd="0" destOrd="0" presId="urn:microsoft.com/office/officeart/2005/8/layout/vList5"/>
    <dgm:cxn modelId="{D579D1D1-843F-430E-BEAE-396D12C81D38}" type="presOf" srcId="{FF16452A-3DAC-43BC-98FF-3D7F28DDF5C8}" destId="{677FFE13-7977-4982-BADC-F36C1B57E4D2}" srcOrd="0" destOrd="2" presId="urn:microsoft.com/office/officeart/2005/8/layout/vList5"/>
    <dgm:cxn modelId="{D625137B-790F-48DB-9699-0A863E7566B8}" type="presOf" srcId="{D44D5BAF-6D2B-4863-8804-63FAB469F8F0}" destId="{2825757D-F1C4-4B87-B7A5-0B1F536E6D39}" srcOrd="0" destOrd="0" presId="urn:microsoft.com/office/officeart/2005/8/layout/vList5"/>
    <dgm:cxn modelId="{DE0213B0-6D2F-4EAA-AFA2-21AD338D178F}" type="presOf" srcId="{E8688185-46D8-44C6-A5A3-29131589DCB3}" destId="{F2321FB8-8BCC-40BF-9569-D5058AB7D5D4}" srcOrd="0" destOrd="0" presId="urn:microsoft.com/office/officeart/2005/8/layout/vList5"/>
    <dgm:cxn modelId="{5FF9E278-A8D1-49E0-A96C-13001750ED27}" type="presOf" srcId="{0A73794D-113B-4693-9344-BA0A8B19427D}" destId="{D87AAF27-81A3-417B-8594-BEF413AEA778}" srcOrd="0" destOrd="0" presId="urn:microsoft.com/office/officeart/2005/8/layout/vList5"/>
    <dgm:cxn modelId="{6CF184DA-8B0B-4F86-A59B-F90572D7D6A3}" type="presOf" srcId="{48D28197-819A-455B-9D2E-88FB2FB02756}" destId="{EBC51494-9ABA-4A1F-BFA5-BBD4EC225418}" srcOrd="0" destOrd="0" presId="urn:microsoft.com/office/officeart/2005/8/layout/vList5"/>
    <dgm:cxn modelId="{A2BF095B-40F3-4ADD-A518-52F42C5CF7B8}" type="presOf" srcId="{D8B315B1-2BEE-4283-9628-F033D0C46E3A}" destId="{A8DAD473-2D6B-474F-B9C3-E531685E0DBF}" srcOrd="0" destOrd="0" presId="urn:microsoft.com/office/officeart/2005/8/layout/vList5"/>
    <dgm:cxn modelId="{783B394D-7AAC-4E76-B6F7-D6E22CEA0C7C}" type="presOf" srcId="{F60E237E-5C66-4694-9042-A170745B2188}" destId="{677FFE13-7977-4982-BADC-F36C1B57E4D2}" srcOrd="0" destOrd="1" presId="urn:microsoft.com/office/officeart/2005/8/layout/vList5"/>
    <dgm:cxn modelId="{4B87FC93-D3B4-493A-B01C-AACF07B94D78}" srcId="{D8B315B1-2BEE-4283-9628-F033D0C46E3A}" destId="{FF16452A-3DAC-43BC-98FF-3D7F28DDF5C8}" srcOrd="2" destOrd="0" parTransId="{B158E178-5C9F-407D-A3A3-F13EC2303F1C}" sibTransId="{1A9BB4D2-0C98-42CC-8668-4AB77CB095E2}"/>
    <dgm:cxn modelId="{FA2C4CD4-6B27-41C8-B9B6-90AEC69B8FAD}" srcId="{0A73794D-113B-4693-9344-BA0A8B19427D}" destId="{9CF7B93B-525C-455E-BA05-01A34EDFF22D}" srcOrd="1" destOrd="0" parTransId="{A46D2190-71A6-40D1-AF5A-E77D6EB2533C}" sibTransId="{35BF43E8-362B-48F5-BF9F-A07D47C3D106}"/>
    <dgm:cxn modelId="{F0EAF632-4401-4758-886B-247A2C52AB9C}" srcId="{D44D5BAF-6D2B-4863-8804-63FAB469F8F0}" destId="{0A73794D-113B-4693-9344-BA0A8B19427D}" srcOrd="2" destOrd="0" parTransId="{10D6E210-676E-4EE7-977A-DD3B4CA2679C}" sibTransId="{4852FF60-1348-486D-B47D-638EFAD451D7}"/>
    <dgm:cxn modelId="{2E2EE28D-8467-43A6-BDF1-3A6A0A6E94FC}" srcId="{93C65E16-E9C0-4312-BC88-A11938730865}" destId="{E8688185-46D8-44C6-A5A3-29131589DCB3}" srcOrd="0" destOrd="0" parTransId="{D5C3C2B8-F521-4F19-84A5-B485505ABE66}" sibTransId="{8566D2F6-0B83-48CF-915D-224D6AB6A60F}"/>
    <dgm:cxn modelId="{5AF2CA2D-D6B4-43DE-B2EC-3D5DBA7739FB}" type="presOf" srcId="{A6F15612-3273-4FEE-8913-4AD864185797}" destId="{677FFE13-7977-4982-BADC-F36C1B57E4D2}" srcOrd="0" destOrd="0" presId="urn:microsoft.com/office/officeart/2005/8/layout/vList5"/>
    <dgm:cxn modelId="{EA2DC56C-6CF0-4161-9CB3-CF671F3BD4EB}" type="presOf" srcId="{9CF7B93B-525C-455E-BA05-01A34EDFF22D}" destId="{EBC51494-9ABA-4A1F-BFA5-BBD4EC225418}" srcOrd="0" destOrd="1" presId="urn:microsoft.com/office/officeart/2005/8/layout/vList5"/>
    <dgm:cxn modelId="{A6E556E1-CB4B-4418-B5B5-367B69334CB5}" srcId="{D44D5BAF-6D2B-4863-8804-63FAB469F8F0}" destId="{93C65E16-E9C0-4312-BC88-A11938730865}" srcOrd="1" destOrd="0" parTransId="{CB5758FA-28E8-45CF-AC05-BDD231C00C91}" sibTransId="{63536160-DEE5-4C59-A2DC-391B05E57A8E}"/>
    <dgm:cxn modelId="{5004937C-D094-44FF-9F28-28582845C291}" srcId="{0A73794D-113B-4693-9344-BA0A8B19427D}" destId="{48D28197-819A-455B-9D2E-88FB2FB02756}" srcOrd="0" destOrd="0" parTransId="{A49E8CDB-F417-4B02-8AD2-3350E2D2E2DC}" sibTransId="{06BBF149-F644-4DDB-8D63-793083DD019C}"/>
    <dgm:cxn modelId="{59C391AB-983F-47C3-9CC0-D944658084BC}" srcId="{93C65E16-E9C0-4312-BC88-A11938730865}" destId="{0739DEB4-CC59-4BC7-BF56-464C431DD523}" srcOrd="1" destOrd="0" parTransId="{8B6C5A01-B61A-4EB2-825C-220FD800141B}" sibTransId="{FAD195D9-FF3D-458A-B6D2-42E70F4BBA0F}"/>
    <dgm:cxn modelId="{8F2F7195-173E-4070-9FB6-0C37662BC18E}" type="presParOf" srcId="{2825757D-F1C4-4B87-B7A5-0B1F536E6D39}" destId="{96124C18-C7D4-4F38-B683-6F759D197407}" srcOrd="0" destOrd="0" presId="urn:microsoft.com/office/officeart/2005/8/layout/vList5"/>
    <dgm:cxn modelId="{48D75A56-E4F8-4FCB-B192-EC132CAC7F3E}" type="presParOf" srcId="{96124C18-C7D4-4F38-B683-6F759D197407}" destId="{A8DAD473-2D6B-474F-B9C3-E531685E0DBF}" srcOrd="0" destOrd="0" presId="urn:microsoft.com/office/officeart/2005/8/layout/vList5"/>
    <dgm:cxn modelId="{FA3C4743-E1A9-4DD4-AF1C-6C3169AA625D}" type="presParOf" srcId="{96124C18-C7D4-4F38-B683-6F759D197407}" destId="{677FFE13-7977-4982-BADC-F36C1B57E4D2}" srcOrd="1" destOrd="0" presId="urn:microsoft.com/office/officeart/2005/8/layout/vList5"/>
    <dgm:cxn modelId="{7C959A7B-8613-406A-8CCD-929AA041958F}" type="presParOf" srcId="{2825757D-F1C4-4B87-B7A5-0B1F536E6D39}" destId="{B234A0DC-3F19-489A-A43E-795B33B5DD04}" srcOrd="1" destOrd="0" presId="urn:microsoft.com/office/officeart/2005/8/layout/vList5"/>
    <dgm:cxn modelId="{B7686C67-B3F7-40AC-9BE9-E9C2318CF58F}" type="presParOf" srcId="{2825757D-F1C4-4B87-B7A5-0B1F536E6D39}" destId="{E9010144-A936-48D2-B387-E618E512DD29}" srcOrd="2" destOrd="0" presId="urn:microsoft.com/office/officeart/2005/8/layout/vList5"/>
    <dgm:cxn modelId="{B69FCC8E-D50F-4E9B-809C-929A69307FF4}" type="presParOf" srcId="{E9010144-A936-48D2-B387-E618E512DD29}" destId="{6B0CBAAE-9299-4661-9A98-F84C99B0A26F}" srcOrd="0" destOrd="0" presId="urn:microsoft.com/office/officeart/2005/8/layout/vList5"/>
    <dgm:cxn modelId="{CCE7A8E1-A5DF-4F7B-B1BA-94790D6790A2}" type="presParOf" srcId="{E9010144-A936-48D2-B387-E618E512DD29}" destId="{F2321FB8-8BCC-40BF-9569-D5058AB7D5D4}" srcOrd="1" destOrd="0" presId="urn:microsoft.com/office/officeart/2005/8/layout/vList5"/>
    <dgm:cxn modelId="{6621FE28-1760-4787-8DF6-E8D5B77B3B12}" type="presParOf" srcId="{2825757D-F1C4-4B87-B7A5-0B1F536E6D39}" destId="{15684613-3A00-475A-9E6B-5E55912191DE}" srcOrd="3" destOrd="0" presId="urn:microsoft.com/office/officeart/2005/8/layout/vList5"/>
    <dgm:cxn modelId="{EE035D1E-18D9-497F-B783-A044E9C6AC75}" type="presParOf" srcId="{2825757D-F1C4-4B87-B7A5-0B1F536E6D39}" destId="{FE6CB67D-A36C-48CA-AB43-828B76588200}" srcOrd="4" destOrd="0" presId="urn:microsoft.com/office/officeart/2005/8/layout/vList5"/>
    <dgm:cxn modelId="{8B24E820-C743-4F43-B90D-2C0AC993C4B7}" type="presParOf" srcId="{FE6CB67D-A36C-48CA-AB43-828B76588200}" destId="{D87AAF27-81A3-417B-8594-BEF413AEA778}" srcOrd="0" destOrd="0" presId="urn:microsoft.com/office/officeart/2005/8/layout/vList5"/>
    <dgm:cxn modelId="{1E64AE0A-68F6-47F2-B56A-A5E4D5A26CD1}" type="presParOf" srcId="{FE6CB67D-A36C-48CA-AB43-828B76588200}" destId="{EBC51494-9ABA-4A1F-BFA5-BBD4EC225418}" srcOrd="1" destOrd="0" presId="urn:microsoft.com/office/officeart/2005/8/layout/vList5"/>
  </dgm:cxnLst>
  <dgm:bg/>
  <dgm:whole/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76C4EB-5BD1-41B4-A806-BACA3E0663FD}">
      <dsp:nvSpPr>
        <dsp:cNvPr id="0" name=""/>
        <dsp:cNvSpPr/>
      </dsp:nvSpPr>
      <dsp:spPr>
        <a:xfrm>
          <a:off x="108274" y="1344205"/>
          <a:ext cx="2381601" cy="29949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регистрация лица по документам;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написание заявления;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запись на личный прием</a:t>
          </a:r>
          <a:endParaRPr lang="ru-RU" sz="2000" kern="1200" dirty="0"/>
        </a:p>
      </dsp:txBody>
      <dsp:txXfrm>
        <a:off x="108274" y="1344205"/>
        <a:ext cx="2381601" cy="2353185"/>
      </dsp:txXfrm>
    </dsp:sp>
    <dsp:sp modelId="{3CEE7CB9-0FC8-4480-A85E-FF8BB9FA2793}">
      <dsp:nvSpPr>
        <dsp:cNvPr id="0" name=""/>
        <dsp:cNvSpPr/>
      </dsp:nvSpPr>
      <dsp:spPr>
        <a:xfrm rot="1678328">
          <a:off x="1315756" y="3186669"/>
          <a:ext cx="2174061" cy="2273718"/>
        </a:xfrm>
        <a:prstGeom prst="leftCircularArrow">
          <a:avLst>
            <a:gd name="adj1" fmla="val 1587"/>
            <a:gd name="adj2" fmla="val 188386"/>
            <a:gd name="adj3" fmla="val 21529122"/>
            <a:gd name="adj4" fmla="val 6989715"/>
            <a:gd name="adj5" fmla="val 185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B48B7-D84F-42F5-A95A-22C523983FB3}">
      <dsp:nvSpPr>
        <dsp:cNvPr id="0" name=""/>
        <dsp:cNvSpPr/>
      </dsp:nvSpPr>
      <dsp:spPr>
        <a:xfrm>
          <a:off x="1080119" y="3816426"/>
          <a:ext cx="1606335" cy="9771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75000"/>
                </a:schemeClr>
              </a:solidFill>
            </a:rPr>
            <a:t>ЛИЧНОЕ ОБРАЩЕНИЕ                     (без записи)</a:t>
          </a:r>
          <a:endParaRPr lang="ru-RU" sz="1800" b="1" kern="1200" dirty="0">
            <a:solidFill>
              <a:schemeClr val="accent2">
                <a:lumMod val="75000"/>
              </a:schemeClr>
            </a:solidFill>
            <a:latin typeface="+mj-lt"/>
            <a:cs typeface="Arial" pitchFamily="34" charset="0"/>
          </a:endParaRPr>
        </a:p>
      </dsp:txBody>
      <dsp:txXfrm>
        <a:off x="1080119" y="3816426"/>
        <a:ext cx="1606335" cy="977117"/>
      </dsp:txXfrm>
    </dsp:sp>
    <dsp:sp modelId="{AAD5B65E-DFC8-417F-A56C-5B2FCEAD2CEF}">
      <dsp:nvSpPr>
        <dsp:cNvPr id="0" name=""/>
        <dsp:cNvSpPr/>
      </dsp:nvSpPr>
      <dsp:spPr>
        <a:xfrm>
          <a:off x="2800757" y="1306416"/>
          <a:ext cx="2004776" cy="29949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устный ответ;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запись на личный прием</a:t>
          </a:r>
          <a:endParaRPr lang="ru-RU" sz="2000" kern="1200" dirty="0"/>
        </a:p>
      </dsp:txBody>
      <dsp:txXfrm>
        <a:off x="2800757" y="1948194"/>
        <a:ext cx="2004776" cy="2353185"/>
      </dsp:txXfrm>
    </dsp:sp>
    <dsp:sp modelId="{8C79FB9D-948D-4AC2-A42E-D16F72BC7A46}">
      <dsp:nvSpPr>
        <dsp:cNvPr id="0" name=""/>
        <dsp:cNvSpPr/>
      </dsp:nvSpPr>
      <dsp:spPr>
        <a:xfrm rot="21093847">
          <a:off x="4010415" y="259877"/>
          <a:ext cx="2015352" cy="2049738"/>
        </a:xfrm>
        <a:prstGeom prst="circularArrow">
          <a:avLst>
            <a:gd name="adj1" fmla="val 1162"/>
            <a:gd name="adj2" fmla="val 136582"/>
            <a:gd name="adj3" fmla="val 21232032"/>
            <a:gd name="adj4" fmla="val 14119635"/>
            <a:gd name="adj5" fmla="val 135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222E5-B86A-433A-A29C-B86D4D71F5D5}">
      <dsp:nvSpPr>
        <dsp:cNvPr id="0" name=""/>
        <dsp:cNvSpPr/>
      </dsp:nvSpPr>
      <dsp:spPr>
        <a:xfrm>
          <a:off x="2655620" y="798440"/>
          <a:ext cx="2343274" cy="9010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75000"/>
                </a:schemeClr>
              </a:solidFill>
            </a:rPr>
            <a:t>ОБРАЩЕНИЕ ПО ТЕЛЕФОНУ</a:t>
          </a:r>
          <a:endParaRPr lang="ru-RU" sz="18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655620" y="798440"/>
        <a:ext cx="2343274" cy="901089"/>
      </dsp:txXfrm>
    </dsp:sp>
    <dsp:sp modelId="{F800FC00-D4C7-45DE-B275-E8CD57720C5D}">
      <dsp:nvSpPr>
        <dsp:cNvPr id="0" name=""/>
        <dsp:cNvSpPr/>
      </dsp:nvSpPr>
      <dsp:spPr>
        <a:xfrm>
          <a:off x="5164420" y="1293326"/>
          <a:ext cx="2396419" cy="314803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рассмотрение письменного заявления;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направление ответа в указанной в заявлении форме</a:t>
          </a:r>
          <a:endParaRPr lang="ru-RU" sz="2000" kern="1200" dirty="0"/>
        </a:p>
      </dsp:txBody>
      <dsp:txXfrm>
        <a:off x="5164420" y="1293326"/>
        <a:ext cx="2396419" cy="2473454"/>
      </dsp:txXfrm>
    </dsp:sp>
    <dsp:sp modelId="{483ED305-4300-4AA6-A521-D2E5B0798C04}">
      <dsp:nvSpPr>
        <dsp:cNvPr id="0" name=""/>
        <dsp:cNvSpPr/>
      </dsp:nvSpPr>
      <dsp:spPr>
        <a:xfrm>
          <a:off x="4896546" y="3816426"/>
          <a:ext cx="1598339" cy="9759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75000"/>
                </a:schemeClr>
              </a:solidFill>
              <a:latin typeface="+mj-lt"/>
              <a:cs typeface="Arial" pitchFamily="34" charset="0"/>
            </a:rPr>
            <a:t>ПИСЬМЕННОЕ ОБРАЩЕНИЕ</a:t>
          </a:r>
          <a:endParaRPr lang="ru-RU" sz="1800" b="1" kern="1200" dirty="0">
            <a:solidFill>
              <a:schemeClr val="accent2">
                <a:lumMod val="75000"/>
              </a:schemeClr>
            </a:solidFill>
            <a:latin typeface="+mj-lt"/>
            <a:cs typeface="Arial" pitchFamily="34" charset="0"/>
          </a:endParaRPr>
        </a:p>
      </dsp:txBody>
      <dsp:txXfrm>
        <a:off x="4896546" y="3816426"/>
        <a:ext cx="1598339" cy="97597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DF5B0B-8927-4F91-94BE-DC0BA5E01534}">
      <dsp:nvSpPr>
        <dsp:cNvPr id="0" name=""/>
        <dsp:cNvSpPr/>
      </dsp:nvSpPr>
      <dsp:spPr>
        <a:xfrm>
          <a:off x="6771" y="901056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ПРОВЕРКА ДОКУМЕНТОВ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6771" y="901056"/>
        <a:ext cx="2024029" cy="1214417"/>
      </dsp:txXfrm>
    </dsp:sp>
    <dsp:sp modelId="{68A9A41A-4995-4A12-93A3-1B05E41C29C2}">
      <dsp:nvSpPr>
        <dsp:cNvPr id="0" name=""/>
        <dsp:cNvSpPr/>
      </dsp:nvSpPr>
      <dsp:spPr>
        <a:xfrm>
          <a:off x="2208916" y="1257285"/>
          <a:ext cx="429094" cy="501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996633"/>
            </a:solidFill>
          </a:endParaRPr>
        </a:p>
      </dsp:txBody>
      <dsp:txXfrm>
        <a:off x="2208916" y="1257285"/>
        <a:ext cx="429094" cy="501959"/>
      </dsp:txXfrm>
    </dsp:sp>
    <dsp:sp modelId="{B44ADA4A-315A-406F-839F-56538C00F677}">
      <dsp:nvSpPr>
        <dsp:cNvPr id="0" name=""/>
        <dsp:cNvSpPr/>
      </dsp:nvSpPr>
      <dsp:spPr>
        <a:xfrm>
          <a:off x="2840413" y="901056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РЕГИСТРАЦИЯ ОБРАЩЕНИЯ В ЖУРНАЛЕ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2840413" y="901056"/>
        <a:ext cx="2024029" cy="1214417"/>
      </dsp:txXfrm>
    </dsp:sp>
    <dsp:sp modelId="{9A0C84F0-419A-45A3-8115-05D314C6F3DD}">
      <dsp:nvSpPr>
        <dsp:cNvPr id="0" name=""/>
        <dsp:cNvSpPr/>
      </dsp:nvSpPr>
      <dsp:spPr>
        <a:xfrm>
          <a:off x="5042557" y="1257285"/>
          <a:ext cx="429094" cy="501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996633"/>
            </a:solidFill>
          </a:endParaRPr>
        </a:p>
      </dsp:txBody>
      <dsp:txXfrm>
        <a:off x="5042557" y="1257285"/>
        <a:ext cx="429094" cy="501959"/>
      </dsp:txXfrm>
    </dsp:sp>
    <dsp:sp modelId="{972B7AB5-EDF1-4EED-9C23-CA696BDB8876}">
      <dsp:nvSpPr>
        <dsp:cNvPr id="0" name=""/>
        <dsp:cNvSpPr/>
      </dsp:nvSpPr>
      <dsp:spPr>
        <a:xfrm>
          <a:off x="5674054" y="901056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ЗАКЛЮЧЕНИЕ ДОГОВОРА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5674054" y="901056"/>
        <a:ext cx="2024029" cy="1214417"/>
      </dsp:txXfrm>
    </dsp:sp>
    <dsp:sp modelId="{6DD4B6A8-BC61-4FB8-B946-D0D72E6EA32E}">
      <dsp:nvSpPr>
        <dsp:cNvPr id="0" name=""/>
        <dsp:cNvSpPr/>
      </dsp:nvSpPr>
      <dsp:spPr>
        <a:xfrm rot="5400000">
          <a:off x="6471522" y="2257156"/>
          <a:ext cx="429094" cy="501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996633"/>
            </a:solidFill>
          </a:endParaRPr>
        </a:p>
      </dsp:txBody>
      <dsp:txXfrm rot="5400000">
        <a:off x="6471522" y="2257156"/>
        <a:ext cx="429094" cy="501959"/>
      </dsp:txXfrm>
    </dsp:sp>
    <dsp:sp modelId="{0BC63D84-1F40-458A-B50D-36B6169F905F}">
      <dsp:nvSpPr>
        <dsp:cNvPr id="0" name=""/>
        <dsp:cNvSpPr/>
      </dsp:nvSpPr>
      <dsp:spPr>
        <a:xfrm>
          <a:off x="5674054" y="2925085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ОЗНАКОМЛЕ-НИЕ С ЛОКАЛЬНЫМИ АКТАМИ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5674054" y="2925085"/>
        <a:ext cx="2024029" cy="1214417"/>
      </dsp:txXfrm>
    </dsp:sp>
    <dsp:sp modelId="{49EA3D8F-08CF-44DA-B3C6-51999D0892EA}">
      <dsp:nvSpPr>
        <dsp:cNvPr id="0" name=""/>
        <dsp:cNvSpPr/>
      </dsp:nvSpPr>
      <dsp:spPr>
        <a:xfrm rot="10800000">
          <a:off x="5066845" y="3281315"/>
          <a:ext cx="429094" cy="501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996633"/>
            </a:solidFill>
          </a:endParaRPr>
        </a:p>
      </dsp:txBody>
      <dsp:txXfrm rot="10800000">
        <a:off x="5066845" y="3281315"/>
        <a:ext cx="429094" cy="501959"/>
      </dsp:txXfrm>
    </dsp:sp>
    <dsp:sp modelId="{F8F6DD95-5E85-47D3-9BE5-E42DA0454B5F}">
      <dsp:nvSpPr>
        <dsp:cNvPr id="0" name=""/>
        <dsp:cNvSpPr/>
      </dsp:nvSpPr>
      <dsp:spPr>
        <a:xfrm>
          <a:off x="2840413" y="2925085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ОКАЗАНИЕ ПОМОЩИ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2840413" y="2925085"/>
        <a:ext cx="2024029" cy="1214417"/>
      </dsp:txXfrm>
    </dsp:sp>
    <dsp:sp modelId="{03998B2A-573C-4B37-A89B-CC094835CBD3}">
      <dsp:nvSpPr>
        <dsp:cNvPr id="0" name=""/>
        <dsp:cNvSpPr/>
      </dsp:nvSpPr>
      <dsp:spPr>
        <a:xfrm rot="10800000">
          <a:off x="2233204" y="3281315"/>
          <a:ext cx="429094" cy="501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rgbClr val="996633"/>
            </a:solidFill>
          </a:endParaRPr>
        </a:p>
      </dsp:txBody>
      <dsp:txXfrm rot="10800000">
        <a:off x="2233204" y="3281315"/>
        <a:ext cx="429094" cy="501959"/>
      </dsp:txXfrm>
    </dsp:sp>
    <dsp:sp modelId="{9780A1CB-9831-453B-BB1F-1981010D859B}">
      <dsp:nvSpPr>
        <dsp:cNvPr id="0" name=""/>
        <dsp:cNvSpPr/>
      </dsp:nvSpPr>
      <dsp:spPr>
        <a:xfrm>
          <a:off x="6771" y="2925085"/>
          <a:ext cx="2024029" cy="1214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96633"/>
              </a:solidFill>
            </a:rPr>
            <a:t>ФИКСИРОВА-НИЕ ОКАЗАНИЯ ПОМОЩИ В ЖУРНАЛЕ</a:t>
          </a:r>
          <a:endParaRPr lang="ru-RU" sz="2000" b="1" kern="1200" dirty="0">
            <a:solidFill>
              <a:srgbClr val="996633"/>
            </a:solidFill>
          </a:endParaRPr>
        </a:p>
      </dsp:txBody>
      <dsp:txXfrm>
        <a:off x="6771" y="2925085"/>
        <a:ext cx="2024029" cy="121441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6E8450-A02A-4F03-B835-803F841D0119}">
      <dsp:nvSpPr>
        <dsp:cNvPr id="0" name=""/>
        <dsp:cNvSpPr/>
      </dsp:nvSpPr>
      <dsp:spPr>
        <a:xfrm rot="10800000">
          <a:off x="1261750" y="163674"/>
          <a:ext cx="6371097" cy="129847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Консультация</a:t>
          </a:r>
          <a:r>
            <a:rPr lang="ru-RU" sz="1800" b="1" kern="1200" dirty="0" smtClean="0"/>
            <a:t/>
          </a:r>
          <a:br>
            <a:rPr lang="ru-RU" sz="1800" b="1" kern="1200" dirty="0" smtClean="0"/>
          </a:br>
          <a:r>
            <a:rPr lang="ru-RU" sz="1800" b="1" kern="1200" dirty="0" smtClean="0"/>
            <a:t>«Особенности познавательного и речевого развития детей раннего и дошкольного возраста»</a:t>
          </a:r>
          <a:endParaRPr lang="ru-RU" sz="1800" b="1" kern="1200" dirty="0"/>
        </a:p>
      </dsp:txBody>
      <dsp:txXfrm rot="10800000">
        <a:off x="1261750" y="163674"/>
        <a:ext cx="6371097" cy="1298478"/>
      </dsp:txXfrm>
    </dsp:sp>
    <dsp:sp modelId="{E607B7ED-B555-4433-9DB3-103B80478726}">
      <dsp:nvSpPr>
        <dsp:cNvPr id="0" name=""/>
        <dsp:cNvSpPr/>
      </dsp:nvSpPr>
      <dsp:spPr>
        <a:xfrm>
          <a:off x="0" y="216790"/>
          <a:ext cx="1298478" cy="1002540"/>
        </a:xfrm>
        <a:prstGeom prst="flowChartDisplay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6EC86-B6B4-4E4B-9EFD-D31F4136A95B}">
      <dsp:nvSpPr>
        <dsp:cNvPr id="0" name=""/>
        <dsp:cNvSpPr/>
      </dsp:nvSpPr>
      <dsp:spPr>
        <a:xfrm rot="10800000">
          <a:off x="1261750" y="1347426"/>
          <a:ext cx="6371097" cy="129847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Семинар</a:t>
          </a:r>
          <a:r>
            <a:rPr lang="ru-RU" sz="1800" b="1" kern="1200" dirty="0" smtClean="0"/>
            <a:t/>
          </a:r>
          <a:br>
            <a:rPr lang="ru-RU" sz="1800" b="1" kern="1200" dirty="0" smtClean="0"/>
          </a:br>
          <a:r>
            <a:rPr lang="ru-RU" sz="1800" b="1" kern="1200" dirty="0" smtClean="0"/>
            <a:t>«Особенности организации питания ребёнка раннего и дошкольного возраста»</a:t>
          </a:r>
          <a:endParaRPr lang="ru-RU" sz="1800" b="1" kern="1200" dirty="0"/>
        </a:p>
      </dsp:txBody>
      <dsp:txXfrm rot="10800000">
        <a:off x="1261750" y="1347426"/>
        <a:ext cx="6371097" cy="1298478"/>
      </dsp:txXfrm>
    </dsp:sp>
    <dsp:sp modelId="{72470E41-1D34-49F5-A3FF-2B161DFB270B}">
      <dsp:nvSpPr>
        <dsp:cNvPr id="0" name=""/>
        <dsp:cNvSpPr/>
      </dsp:nvSpPr>
      <dsp:spPr>
        <a:xfrm>
          <a:off x="0" y="1440537"/>
          <a:ext cx="1298478" cy="1057983"/>
        </a:xfrm>
        <a:prstGeom prst="flowChartDisplay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F73B9-E97E-46CA-BB64-C5E69FF32763}">
      <dsp:nvSpPr>
        <dsp:cNvPr id="0" name=""/>
        <dsp:cNvSpPr/>
      </dsp:nvSpPr>
      <dsp:spPr>
        <a:xfrm rot="10800000">
          <a:off x="1261750" y="2665285"/>
          <a:ext cx="6371097" cy="129847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Консультация                                                                      </a:t>
          </a:r>
          <a:r>
            <a:rPr lang="ru-RU" sz="1800" b="1" kern="1200" dirty="0" smtClean="0"/>
            <a:t>«Подготовка детей раннего возраста к детскому саду»</a:t>
          </a:r>
          <a:endParaRPr lang="ru-RU" sz="1800" b="1" kern="1200" dirty="0"/>
        </a:p>
      </dsp:txBody>
      <dsp:txXfrm rot="10800000">
        <a:off x="1261750" y="2665285"/>
        <a:ext cx="6371097" cy="1298478"/>
      </dsp:txXfrm>
    </dsp:sp>
    <dsp:sp modelId="{07B10DEF-04CA-42D9-A509-CE44080028E5}">
      <dsp:nvSpPr>
        <dsp:cNvPr id="0" name=""/>
        <dsp:cNvSpPr/>
      </dsp:nvSpPr>
      <dsp:spPr>
        <a:xfrm>
          <a:off x="0" y="2808255"/>
          <a:ext cx="1298478" cy="1041303"/>
        </a:xfrm>
        <a:prstGeom prst="flowChartDisplay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50327-8264-422F-82AC-B53843459C32}">
      <dsp:nvSpPr>
        <dsp:cNvPr id="0" name=""/>
        <dsp:cNvSpPr/>
      </dsp:nvSpPr>
      <dsp:spPr>
        <a:xfrm rot="10800000">
          <a:off x="1261750" y="3936881"/>
          <a:ext cx="6371097" cy="129847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Семинар                                                                                      </a:t>
          </a:r>
          <a:r>
            <a:rPr lang="ru-RU" sz="1800" b="1" kern="1200" dirty="0" smtClean="0"/>
            <a:t>«Создание условий для обеспечения комплексной безопасности детей дошкольного возраста»</a:t>
          </a:r>
          <a:endParaRPr lang="ru-RU" sz="1800" b="1" kern="1200" dirty="0"/>
        </a:p>
      </dsp:txBody>
      <dsp:txXfrm rot="10800000">
        <a:off x="1261750" y="3936881"/>
        <a:ext cx="6371097" cy="1298478"/>
      </dsp:txXfrm>
    </dsp:sp>
    <dsp:sp modelId="{F653DA97-25AB-4C7B-8B0C-9D6BBF1EA4BC}">
      <dsp:nvSpPr>
        <dsp:cNvPr id="0" name=""/>
        <dsp:cNvSpPr/>
      </dsp:nvSpPr>
      <dsp:spPr>
        <a:xfrm>
          <a:off x="0" y="4188122"/>
          <a:ext cx="1298478" cy="948436"/>
        </a:xfrm>
        <a:prstGeom prst="flowChartDisplay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1EE2A-10F1-41F6-BDD9-724A0257F968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C4D6B-3513-4F1D-97A2-CF41FEBA5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положение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C4D6B-3513-4F1D-97A2-CF41FEBA5F8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B7067-3987-4CF1-9854-526FCF238E71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044D-F8B1-4EEE-AF37-6187B20B88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6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8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www.clker.com/cliparts/9/M/r/S/W/A/sun-light-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522924">
            <a:off x="4055814" y="-40905"/>
            <a:ext cx="7757093" cy="7614880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571472" y="928670"/>
            <a:ext cx="2379999" cy="2208962"/>
            <a:chOff x="6937966" y="162608"/>
            <a:chExt cx="2019959" cy="1921416"/>
          </a:xfrm>
        </p:grpSpPr>
        <p:sp>
          <p:nvSpPr>
            <p:cNvPr id="8" name="Овал 7"/>
            <p:cNvSpPr/>
            <p:nvPr/>
          </p:nvSpPr>
          <p:spPr>
            <a:xfrm>
              <a:off x="6937966" y="162608"/>
              <a:ext cx="2019959" cy="19214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2" descr="C:\Users\ASPIRE\Desktop\4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94" t="10571" b="28626"/>
            <a:stretch>
              <a:fillRect/>
            </a:stretch>
          </p:blipFill>
          <p:spPr bwMode="auto">
            <a:xfrm>
              <a:off x="6937966" y="211440"/>
              <a:ext cx="2019958" cy="178880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785786" y="428604"/>
            <a:ext cx="802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D60000"/>
                </a:solidFill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учреждение детский сад «МАЯЧОК» комбинированного вида</a:t>
            </a:r>
            <a:endParaRPr lang="ru-RU" dirty="0">
              <a:solidFill>
                <a:srgbClr val="D6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s://ya-webdesign.com/images/lighthouse-illustration-png-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3429000"/>
            <a:ext cx="923259" cy="1656184"/>
          </a:xfrm>
          <a:prstGeom prst="rect">
            <a:avLst/>
          </a:prstGeom>
          <a:noFill/>
        </p:spPr>
      </p:pic>
      <p:sp>
        <p:nvSpPr>
          <p:cNvPr id="1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428860" y="1500174"/>
            <a:ext cx="6553200" cy="7143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7900"/>
                </a:solidFill>
                <a:latin typeface="Arial Black" pitchFamily="34" charset="0"/>
                <a:cs typeface="Arial" pitchFamily="34" charset="0"/>
              </a:rPr>
              <a:t>ПРЕЗЕНТАЦИЯ ДЕЯТЕЛЬНОСТИ 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714348" y="3143248"/>
            <a:ext cx="6629400" cy="26432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E40"/>
                </a:solidFill>
                <a:latin typeface="Arial Black" pitchFamily="34" charset="0"/>
              </a:rPr>
              <a:t>«Реализация проекта                           по созданию Многофункционального консультационного центра </a:t>
            </a:r>
            <a:br>
              <a:rPr lang="ru-RU" sz="3200" b="1" dirty="0" smtClean="0">
                <a:solidFill>
                  <a:srgbClr val="008E40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008E40"/>
                </a:solidFill>
                <a:latin typeface="Arial Black" pitchFamily="34" charset="0"/>
              </a:rPr>
              <a:t>«Я, семья и детский сад»»</a:t>
            </a:r>
            <a:endParaRPr lang="ru-RU" sz="3200" b="1" dirty="0">
              <a:solidFill>
                <a:srgbClr val="008E4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57356" y="428604"/>
            <a:ext cx="6878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1 ЭТАП – ПОДГОТОВИТЕЛЬНЫЙ.</a:t>
            </a:r>
          </a:p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ЛОКАЛЬНЫЕ ДОКУМЕНТЫ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000496" y="1285860"/>
            <a:ext cx="45720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«Об организации работы КЦ  в 2020-2021 учебном году» </a:t>
            </a:r>
          </a:p>
          <a:p>
            <a:pPr algn="just"/>
            <a:r>
              <a:rPr lang="ru-RU" sz="20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- «Об утверждении формы индивидуальной программы сопровождения семьи и планов взаимодействия с семьями»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«Об утверждении должностных инструкций для работы по должностям работников КЦ»</a:t>
            </a:r>
          </a:p>
          <a:p>
            <a:pPr algn="just"/>
            <a:r>
              <a:rPr lang="ru-RU" sz="20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- «Об утверждении графиков работы специалистов КЦ»</a:t>
            </a:r>
          </a:p>
          <a:p>
            <a:pPr lvl="0" algn="just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«О назначении ответственных лиц, специалистов за организацию эффективной работы и создание условий по оказанию помощи родителям» и др.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 l="42774" t="20509" r="29101" b="5218"/>
          <a:stretch>
            <a:fillRect/>
          </a:stretch>
        </p:blipFill>
        <p:spPr bwMode="auto">
          <a:xfrm>
            <a:off x="714348" y="1714488"/>
            <a:ext cx="3214710" cy="455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C:\Фотографии\МЕРОПРИЯТИЯ ВНУТРЕННИЕ МАЯЧОК\WP_20161202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3115"/>
            <a:ext cx="2428892" cy="144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71604" y="428604"/>
            <a:ext cx="7164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2 ЭТАП – ОРГАНИЗАЦИОННЫЙ.</a:t>
            </a:r>
          </a:p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ИНФОРМИРОВАНИЕ ПОТРЕБИТЕЛЕЙ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/>
          <a:srcRect l="32227" t="33616" r="30273" b="27063"/>
          <a:stretch>
            <a:fillRect/>
          </a:stretch>
        </p:blipFill>
        <p:spPr bwMode="auto">
          <a:xfrm>
            <a:off x="785786" y="4071942"/>
            <a:ext cx="3778276" cy="212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 l="7226" t="12864" r="76954" b="78398"/>
          <a:stretch>
            <a:fillRect/>
          </a:stretch>
        </p:blipFill>
        <p:spPr bwMode="auto">
          <a:xfrm>
            <a:off x="785786" y="3643314"/>
            <a:ext cx="2318487" cy="68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/>
          <a:srcRect l="36523" t="22694" r="34180" b="1941"/>
          <a:stretch>
            <a:fillRect/>
          </a:stretch>
        </p:blipFill>
        <p:spPr bwMode="auto">
          <a:xfrm>
            <a:off x="6000760" y="1928802"/>
            <a:ext cx="2220790" cy="306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86512" y="4286256"/>
            <a:ext cx="21431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РАСПРОСТРАНЕНИЕ РЕКЛАМНЫХ ПРОДУКТОВ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 cstate="print"/>
          <a:srcRect l="38867" t="21602" r="11328" b="9587"/>
          <a:stretch>
            <a:fillRect/>
          </a:stretch>
        </p:blipFill>
        <p:spPr bwMode="auto">
          <a:xfrm>
            <a:off x="3093347" y="1928802"/>
            <a:ext cx="2621661" cy="194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 descr="C:\Users\ASPIRE\Desktop\uprobrn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5500702"/>
            <a:ext cx="3394054" cy="743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611560" y="764704"/>
          <a:ext cx="7560840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Users\ASPIRE\Desktop\4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85918" y="428604"/>
            <a:ext cx="7102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ПРОЦЕДУРА ОБРАЩЕНИЯ В КЦ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83568" y="1196752"/>
          <a:ext cx="770485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71670" y="428604"/>
            <a:ext cx="6664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Регламент получения услуг                 в условиях КЦ</a:t>
            </a:r>
            <a:endParaRPr lang="ru-RU" sz="2800" dirty="0"/>
          </a:p>
        </p:txBody>
      </p:sp>
      <p:pic>
        <p:nvPicPr>
          <p:cNvPr id="7" name="Picture 2" descr="C:\Users\ASPIRE\Desktop\4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ASPIRE\Desktop\IMG_5672.JPG"/>
          <p:cNvPicPr>
            <a:picLocks noChangeAspect="1" noChangeArrowheads="1"/>
          </p:cNvPicPr>
          <p:nvPr/>
        </p:nvPicPr>
        <p:blipFill>
          <a:blip r:embed="rId2" cstate="print"/>
          <a:srcRect l="8163" t="11765"/>
          <a:stretch>
            <a:fillRect/>
          </a:stretch>
        </p:blipFill>
        <p:spPr bwMode="auto">
          <a:xfrm>
            <a:off x="6215074" y="2786058"/>
            <a:ext cx="235745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428604"/>
            <a:ext cx="7592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3 ЭТАП – СОДЕРЖАТЕЛЬНО-ДЕЯТЕЛЬНОСТНЫЙ. ФУНКЦИОНИРОВАНИЕ КЦ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 l="7938" t="5953" r="10041" b="8718"/>
          <a:stretch>
            <a:fillRect/>
          </a:stretch>
        </p:blipFill>
        <p:spPr bwMode="auto">
          <a:xfrm>
            <a:off x="642909" y="1928802"/>
            <a:ext cx="3141611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142.xn--80auegd0a5a4d.xn--p1ai/wp-content/uploads/s05645431.jpg"/>
          <p:cNvPicPr>
            <a:picLocks noChangeAspect="1" noChangeArrowheads="1"/>
          </p:cNvPicPr>
          <p:nvPr/>
        </p:nvPicPr>
        <p:blipFill>
          <a:blip r:embed="rId5"/>
          <a:srcRect l="51250" t="70001" r="6249" b="2499"/>
          <a:stretch>
            <a:fillRect/>
          </a:stretch>
        </p:blipFill>
        <p:spPr bwMode="auto">
          <a:xfrm>
            <a:off x="4572000" y="4286256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Ирина Борисовна\Desktop\SDC14296.JPG"/>
          <p:cNvPicPr>
            <a:picLocks noChangeAspect="1" noChangeArrowheads="1"/>
          </p:cNvPicPr>
          <p:nvPr/>
        </p:nvPicPr>
        <p:blipFill>
          <a:blip r:embed="rId6" cstate="print"/>
          <a:srcRect r="33854"/>
          <a:stretch>
            <a:fillRect/>
          </a:stretch>
        </p:blipFill>
        <p:spPr bwMode="auto">
          <a:xfrm>
            <a:off x="4071934" y="1857364"/>
            <a:ext cx="214314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857620" y="3714752"/>
            <a:ext cx="278608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ДИАГНОСТИЧЕСКАЯ ПОМОЩЬ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5857892"/>
            <a:ext cx="407196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ПСИХОЛОГО-ПЕДАГОГИЧЕСКАЯ ПОМОЩЬ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43636" y="1928802"/>
            <a:ext cx="278608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МЕТОДИЧЕСКАЯ, КОНСУЛЬТАЦИОННАЯПОМОЩЬ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428604"/>
            <a:ext cx="6664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СОПРОВОЖДЕНИЕ СЕМЕЙ</a:t>
            </a:r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12" name="Рисунок 11" descr="ГРУПП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785794"/>
            <a:ext cx="8358246" cy="5508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714348" y="1071546"/>
          <a:ext cx="764386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2910" y="428604"/>
            <a:ext cx="809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ПЛАН МЕРОПРИЯТИЙ ЦЕНТРА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71604" y="428604"/>
            <a:ext cx="7164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ПЛАНЫ ВЗАИМОДЕЙСТВИЯ С СЕМЬЯМИ. ПРОГРАММЫ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l="57606" t="19791" r="14453" b="9375"/>
          <a:stretch>
            <a:fillRect/>
          </a:stretch>
        </p:blipFill>
        <p:spPr bwMode="auto">
          <a:xfrm>
            <a:off x="785786" y="2000240"/>
            <a:ext cx="2708341" cy="386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714744" y="1500174"/>
            <a:ext cx="45720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МНОГОДЕТНЫЕ СЕМЬИ</a:t>
            </a:r>
          </a:p>
          <a:p>
            <a:pPr algn="just"/>
            <a:endParaRPr lang="ru-RU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СЕМЬИ С ДЕФИЦИТОМ ВОСПИТАТЕЛЬНЫХ И/ИЛИ ФИНАНСОВЫХ РЕСУРСОВ</a:t>
            </a:r>
          </a:p>
          <a:p>
            <a:pPr algn="just"/>
            <a:endParaRPr lang="ru-RU" sz="2000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СЕМЬИ В СОЦИАЛЬНО ОПАСНОМ ПОЛОЖЕНИИ</a:t>
            </a:r>
          </a:p>
          <a:p>
            <a:pPr algn="just"/>
            <a:endParaRPr lang="ru-RU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СЕМЬИ, ОСУЩЕСТВЛЯЮЩИЕ ОПЕКУ НАД РЕБЕНКОМ</a:t>
            </a:r>
          </a:p>
          <a:p>
            <a:pPr algn="just"/>
            <a:endParaRPr lang="ru-RU" sz="2000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СЕМЬИ, ВОСПИТЫВАЮЩИЕ РЕБЕНКА-ИНВАЛИДА И/ИЛИ С ОВЗ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428604"/>
            <a:ext cx="685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3 </a:t>
            </a:r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ЭТАП –                                ДИСТАНЦИОННОЕ СОПРОВОЖДЕНИЕ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44034" name="Picture 2" descr="C:\Users\ASPIRE\Pictures\отзывы.png"/>
          <p:cNvPicPr>
            <a:picLocks noChangeAspect="1" noChangeArrowheads="1"/>
          </p:cNvPicPr>
          <p:nvPr/>
        </p:nvPicPr>
        <p:blipFill>
          <a:blip r:embed="rId3"/>
          <a:srcRect t="5118" r="31012"/>
          <a:stretch>
            <a:fillRect/>
          </a:stretch>
        </p:blipFill>
        <p:spPr bwMode="auto">
          <a:xfrm>
            <a:off x="714348" y="2857496"/>
            <a:ext cx="3713648" cy="347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4.png"/>
          <p:cNvPicPr>
            <a:picLocks noChangeAspect="1"/>
          </p:cNvPicPr>
          <p:nvPr/>
        </p:nvPicPr>
        <p:blipFill>
          <a:blip r:embed="rId4"/>
          <a:srcRect l="31250" t="15452" r="23437" b="4397"/>
          <a:stretch>
            <a:fillRect/>
          </a:stretch>
        </p:blipFill>
        <p:spPr>
          <a:xfrm>
            <a:off x="4500562" y="1857364"/>
            <a:ext cx="385765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71604" y="428604"/>
            <a:ext cx="7164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ОБЪЕМ УСЛУГ. ПЛАН-ГРАФИК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071670" y="1071546"/>
          <a:ext cx="6215105" cy="412089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04662"/>
                <a:gridCol w="1910443"/>
              </a:tblGrid>
              <a:tr h="639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Виды услуг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latin typeface="Arial" pitchFamily="34" charset="0"/>
                          <a:cs typeface="Arial" pitchFamily="34" charset="0"/>
                        </a:rPr>
                        <a:t>Количество услуг</a:t>
                      </a:r>
                      <a:endParaRPr lang="ru-RU" sz="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</a:tr>
              <a:tr h="121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Групповые формы (консультации, в том числе в </a:t>
                      </a:r>
                      <a:r>
                        <a:rPr lang="ru-RU" sz="1700" dirty="0" err="1" smtClean="0">
                          <a:latin typeface="Arial" pitchFamily="34" charset="0"/>
                          <a:cs typeface="Arial" pitchFamily="34" charset="0"/>
                        </a:rPr>
                        <a:t>онлайн-формате</a:t>
                      </a: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, лекционные и практические формы, встречи за круглым столом и др.)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</a:tr>
              <a:tr h="656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Индивидуальные формы </a:t>
                      </a:r>
                      <a:endParaRPr lang="ru-RU" sz="17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очные, </a:t>
                      </a:r>
                      <a:r>
                        <a:rPr lang="ru-RU" sz="1700" dirty="0" smtClean="0">
                          <a:latin typeface="Arial" pitchFamily="34" charset="0"/>
                          <a:cs typeface="Arial" pitchFamily="34" charset="0"/>
                        </a:rPr>
                        <a:t>заочные)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</a:tr>
              <a:tr h="1278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latin typeface="Arial" pitchFamily="34" charset="0"/>
                          <a:cs typeface="Arial" pitchFamily="34" charset="0"/>
                        </a:rPr>
                        <a:t>Методическая помощь (рекомендации, буклеты, памятки, показ с комментариями и др.)</a:t>
                      </a:r>
                      <a:endParaRPr lang="ru-RU" sz="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</a:tr>
              <a:tr h="32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latin typeface="Arial" pitchFamily="34" charset="0"/>
                          <a:cs typeface="Arial" pitchFamily="34" charset="0"/>
                        </a:rPr>
                        <a:t>35*</a:t>
                      </a:r>
                      <a:endParaRPr lang="ru-RU" sz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632" marR="51632" marT="0" marB="0"/>
                </a:tc>
              </a:tr>
            </a:tbl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71472" y="5214950"/>
            <a:ext cx="78581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E4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*фактический объем услуг определяется с учетом запросов и потребностей родителей (законных представителей)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8E4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714348" y="571480"/>
          <a:ext cx="7715304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428604"/>
            <a:ext cx="6664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ВИДЫ ИНДИВИДУАЛЬНОГО КОНСУЛЬТИРОВАНИЯ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graphicFrame>
        <p:nvGraphicFramePr>
          <p:cNvPr id="12" name="Схема 11"/>
          <p:cNvGraphicFramePr/>
          <p:nvPr/>
        </p:nvGraphicFramePr>
        <p:xfrm>
          <a:off x="714348" y="2000240"/>
          <a:ext cx="7786742" cy="4278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57356" y="428604"/>
            <a:ext cx="6878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ИНФОРМИРОВАНИЕ </a:t>
            </a:r>
          </a:p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РОДИТЕЛЕЙ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5429" t="9587" r="12500"/>
          <a:stretch>
            <a:fillRect/>
          </a:stretch>
        </p:blipFill>
        <p:spPr bwMode="auto">
          <a:xfrm>
            <a:off x="714348" y="2857496"/>
            <a:ext cx="4543767" cy="305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57158" y="1857364"/>
            <a:ext cx="5213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САЙТ: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маячокнт.рф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/консультационный-центр-2/консультационный-центр/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19" t="15247" r="29251" b="5376"/>
          <a:stretch/>
        </p:blipFill>
        <p:spPr bwMode="auto">
          <a:xfrm>
            <a:off x="5500694" y="1285860"/>
            <a:ext cx="2930426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06" t="14770" r="27177" b="39993"/>
          <a:stretch/>
        </p:blipFill>
        <p:spPr bwMode="auto">
          <a:xfrm>
            <a:off x="5572132" y="3929066"/>
            <a:ext cx="2992195" cy="202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214942" y="3429000"/>
            <a:ext cx="3563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Блог «Навстречу друг другу»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0694" y="6000768"/>
            <a:ext cx="2992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Группа «ВКОНТАКТЕ»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14480" y="428604"/>
            <a:ext cx="7021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ДИСТАНЦИОННОЕ ОБРАЗОВАНИЕ. ОТЗЫВЫ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36328" t="10679" r="34375" b="10679"/>
          <a:stretch>
            <a:fillRect/>
          </a:stretch>
        </p:blipFill>
        <p:spPr bwMode="auto">
          <a:xfrm>
            <a:off x="642910" y="1714488"/>
            <a:ext cx="300039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 l="36523" t="44539" r="34766" b="21602"/>
          <a:stretch>
            <a:fillRect/>
          </a:stretch>
        </p:blipFill>
        <p:spPr bwMode="auto">
          <a:xfrm>
            <a:off x="3857620" y="3357562"/>
            <a:ext cx="4742561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28992" y="1571612"/>
            <a:ext cx="25002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996600"/>
                </a:solidFill>
                <a:latin typeface="Arial Black" pitchFamily="34" charset="0"/>
              </a:rPr>
              <a:t>ОФИЦИАЛЬНЫЙ САЙТ: </a:t>
            </a:r>
            <a:r>
              <a:rPr lang="en-US" dirty="0" smtClean="0">
                <a:solidFill>
                  <a:srgbClr val="996600"/>
                </a:solidFill>
                <a:latin typeface="Arial Black" pitchFamily="34" charset="0"/>
              </a:rPr>
              <a:t>http://</a:t>
            </a:r>
            <a:r>
              <a:rPr lang="ru-RU" dirty="0" err="1" smtClean="0">
                <a:solidFill>
                  <a:srgbClr val="996600"/>
                </a:solidFill>
                <a:latin typeface="Arial Black" pitchFamily="34" charset="0"/>
              </a:rPr>
              <a:t>маячокнт.рф</a:t>
            </a:r>
            <a:r>
              <a:rPr lang="ru-RU" dirty="0" smtClean="0">
                <a:solidFill>
                  <a:srgbClr val="996600"/>
                </a:solidFill>
                <a:latin typeface="Arial Black" pitchFamily="34" charset="0"/>
              </a:rPr>
              <a:t>/</a:t>
            </a:r>
            <a:r>
              <a:rPr lang="ru-RU" dirty="0" err="1" smtClean="0">
                <a:solidFill>
                  <a:srgbClr val="996600"/>
                </a:solidFill>
                <a:latin typeface="Arial Black" pitchFamily="34" charset="0"/>
              </a:rPr>
              <a:t>дистанционное-образование</a:t>
            </a:r>
            <a:r>
              <a:rPr lang="ru-RU" dirty="0" smtClean="0">
                <a:solidFill>
                  <a:srgbClr val="996600"/>
                </a:solidFill>
                <a:latin typeface="Arial Black" pitchFamily="34" charset="0"/>
              </a:rPr>
              <a:t>/</a:t>
            </a:r>
            <a:endParaRPr lang="ru-RU" dirty="0">
              <a:solidFill>
                <a:srgbClr val="996600"/>
              </a:solidFill>
              <a:latin typeface="Arial Black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/>
          <a:srcRect l="36328" t="30340" r="34961" b="19417"/>
          <a:stretch>
            <a:fillRect/>
          </a:stretch>
        </p:blipFill>
        <p:spPr bwMode="auto">
          <a:xfrm>
            <a:off x="6072198" y="1571612"/>
            <a:ext cx="230620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428604"/>
            <a:ext cx="6664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КЦ – СТАЖИРОВОЧНАЯ ПЛОЩАДКА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pic>
        <p:nvPicPr>
          <p:cNvPr id="50177" name="Picture 1" descr="C:\Users\ASPIRE\Desktop\IMG_20201120_104223 (1).jpg"/>
          <p:cNvPicPr>
            <a:picLocks noChangeAspect="1" noChangeArrowheads="1"/>
          </p:cNvPicPr>
          <p:nvPr/>
        </p:nvPicPr>
        <p:blipFill>
          <a:blip r:embed="rId3"/>
          <a:srcRect l="3846" t="7212" r="9615" b="6249"/>
          <a:stretch>
            <a:fillRect/>
          </a:stretch>
        </p:blipFill>
        <p:spPr bwMode="auto">
          <a:xfrm>
            <a:off x="642910" y="1785926"/>
            <a:ext cx="342902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071934" y="1500174"/>
            <a:ext cx="4500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8E40"/>
                </a:solidFill>
                <a:latin typeface="Arial Black" pitchFamily="34" charset="0"/>
              </a:rPr>
              <a:t>Приказ от 31.08.2020 №349 «Об утверждении программы деятельности федеральной стажировочной площадки МАДОУ «МАЯЧОК» </a:t>
            </a:r>
            <a:endParaRPr lang="ru-RU" dirty="0">
              <a:solidFill>
                <a:srgbClr val="008E4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6248" y="3214686"/>
            <a:ext cx="4214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3366FF"/>
                </a:solidFill>
                <a:latin typeface="Arial Black" pitchFamily="34" charset="0"/>
              </a:rPr>
              <a:t>реализация плана графика стажировок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3366FF"/>
                </a:solidFill>
                <a:latin typeface="Arial Black" pitchFamily="34" charset="0"/>
              </a:rPr>
              <a:t>обобщение и тиражирование опыта работы учреждения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3366FF"/>
                </a:solidFill>
                <a:latin typeface="Arial Black" pitchFamily="34" charset="0"/>
              </a:rPr>
              <a:t>совершенствование профессиональной и </a:t>
            </a:r>
            <a:r>
              <a:rPr lang="ru-RU" sz="2400" dirty="0" err="1" smtClean="0">
                <a:solidFill>
                  <a:srgbClr val="3366FF"/>
                </a:solidFill>
                <a:latin typeface="Arial Black" pitchFamily="34" charset="0"/>
              </a:rPr>
              <a:t>ИКТ-компетенции</a:t>
            </a:r>
            <a:endParaRPr lang="ru-RU" sz="2400" dirty="0" smtClean="0">
              <a:solidFill>
                <a:srgbClr val="3366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www.clker.com/cliparts/9/M/r/S/W/A/sun-light-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522924">
            <a:off x="4055814" y="-40905"/>
            <a:ext cx="7757093" cy="7614880"/>
          </a:xfrm>
          <a:prstGeom prst="rect">
            <a:avLst/>
          </a:prstGeom>
          <a:noFill/>
        </p:spPr>
      </p:pic>
      <p:grpSp>
        <p:nvGrpSpPr>
          <p:cNvPr id="2" name="Группа 6"/>
          <p:cNvGrpSpPr/>
          <p:nvPr/>
        </p:nvGrpSpPr>
        <p:grpSpPr>
          <a:xfrm>
            <a:off x="571472" y="3571876"/>
            <a:ext cx="2357453" cy="2208962"/>
            <a:chOff x="6937966" y="162608"/>
            <a:chExt cx="2019959" cy="1921416"/>
          </a:xfrm>
        </p:grpSpPr>
        <p:sp>
          <p:nvSpPr>
            <p:cNvPr id="8" name="Овал 7"/>
            <p:cNvSpPr/>
            <p:nvPr/>
          </p:nvSpPr>
          <p:spPr>
            <a:xfrm>
              <a:off x="6937966" y="162608"/>
              <a:ext cx="2019959" cy="19214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2" descr="C:\Users\ASPIRE\Desktop\47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94" t="10571" b="28626"/>
            <a:stretch>
              <a:fillRect/>
            </a:stretch>
          </p:blipFill>
          <p:spPr bwMode="auto">
            <a:xfrm>
              <a:off x="6937966" y="211440"/>
              <a:ext cx="2019958" cy="178880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00034" y="428604"/>
            <a:ext cx="831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D60000"/>
                </a:solidFill>
                <a:latin typeface="Arial Black" pitchFamily="34" charset="0"/>
                <a:cs typeface="Arial" pitchFamily="34" charset="0"/>
              </a:rPr>
              <a:t>БЛАГОДАРЮ ЗА ВНИМАНИЕ!!!</a:t>
            </a:r>
            <a:endParaRPr lang="ru-RU" sz="3600" dirty="0">
              <a:solidFill>
                <a:srgbClr val="D6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Picture 2" descr="https://ya-webdesign.com/images/lighthouse-illustration-png-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3429000"/>
            <a:ext cx="923259" cy="1656184"/>
          </a:xfrm>
          <a:prstGeom prst="rect">
            <a:avLst/>
          </a:prstGeom>
          <a:noFill/>
        </p:spPr>
      </p:pic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6629400" cy="235745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8E40"/>
                </a:solidFill>
                <a:latin typeface="Arial Black" pitchFamily="34" charset="0"/>
              </a:rPr>
              <a:t>«Потребность в образовании лежит в каждом человеке; народ любит и ищет образования, как любит и ищет воздуха для дыхания»</a:t>
            </a:r>
            <a:br>
              <a:rPr lang="ru-RU" sz="2400" b="1" dirty="0" smtClean="0">
                <a:solidFill>
                  <a:srgbClr val="008E4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008E40"/>
                </a:solidFill>
                <a:latin typeface="Arial Black" pitchFamily="34" charset="0"/>
              </a:rPr>
              <a:t/>
            </a:r>
            <a:br>
              <a:rPr lang="ru-RU" sz="2400" b="1" dirty="0" smtClean="0">
                <a:solidFill>
                  <a:srgbClr val="008E40"/>
                </a:solidFill>
                <a:latin typeface="Arial Black" pitchFamily="34" charset="0"/>
              </a:rPr>
            </a:br>
            <a:endParaRPr lang="ru-RU" sz="2400" b="1" dirty="0">
              <a:solidFill>
                <a:srgbClr val="008E40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72198" y="2714620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96600"/>
                </a:solidFill>
                <a:latin typeface="Arial Black" pitchFamily="34" charset="0"/>
              </a:rPr>
              <a:t>Л.Н. Толстой</a:t>
            </a:r>
            <a:endParaRPr lang="ru-RU" dirty="0">
              <a:solidFill>
                <a:srgbClr val="99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57422" y="3143248"/>
            <a:ext cx="5357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8E40"/>
                </a:solidFill>
                <a:latin typeface="Arial Black" pitchFamily="34" charset="0"/>
              </a:rPr>
              <a:t>Воспитание </a:t>
            </a:r>
            <a:r>
              <a:rPr lang="ru-RU" sz="2400" dirty="0" smtClean="0">
                <a:solidFill>
                  <a:srgbClr val="008E40"/>
                </a:solidFill>
                <a:latin typeface="Arial Black" pitchFamily="34" charset="0"/>
              </a:rPr>
              <a:t>- дело </a:t>
            </a:r>
            <a:r>
              <a:rPr lang="ru-RU" sz="2400" dirty="0" smtClean="0">
                <a:solidFill>
                  <a:srgbClr val="008E40"/>
                </a:solidFill>
                <a:latin typeface="Arial Black" pitchFamily="34" charset="0"/>
              </a:rPr>
              <a:t>трудное, и улучшение его условий </a:t>
            </a:r>
            <a:r>
              <a:rPr lang="ru-RU" sz="2400" dirty="0" smtClean="0">
                <a:solidFill>
                  <a:srgbClr val="008E40"/>
                </a:solidFill>
                <a:latin typeface="Arial Black" pitchFamily="34" charset="0"/>
              </a:rPr>
              <a:t>- </a:t>
            </a:r>
            <a:r>
              <a:rPr lang="ru-RU" sz="2400" dirty="0" smtClean="0">
                <a:solidFill>
                  <a:srgbClr val="008E40"/>
                </a:solidFill>
                <a:latin typeface="Arial Black" pitchFamily="34" charset="0"/>
              </a:rPr>
              <a:t>одна из священных обязанностей каждого человека, ибо нет ничего более важного как образование самого себя и своих ближних.</a:t>
            </a:r>
            <a:r>
              <a:rPr lang="ru-RU" sz="2400" dirty="0" smtClean="0">
                <a:latin typeface="Arial Black" pitchFamily="34" charset="0"/>
              </a:rPr>
              <a:t> 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58016" y="6000768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96600"/>
                </a:solidFill>
                <a:latin typeface="Arial Black" pitchFamily="34" charset="0"/>
              </a:rPr>
              <a:t>Сократ</a:t>
            </a:r>
            <a:endParaRPr lang="ru-RU" dirty="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43042" y="428604"/>
            <a:ext cx="7092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Модель консультационного центра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12" name="Рисунок 11" descr="пр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3" y="785795"/>
            <a:ext cx="8001056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7092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Координационно-аналитический центр (административный блок)</a:t>
            </a:r>
            <a:endParaRPr lang="ru-RU" sz="2800" dirty="0"/>
          </a:p>
        </p:txBody>
      </p:sp>
      <p:pic>
        <p:nvPicPr>
          <p:cNvPr id="3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4" name="Picture 2" descr="C:\Users\Acer\Downloads\IMG-20201119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5"/>
          <a:stretch>
            <a:fillRect/>
          </a:stretch>
        </p:blipFill>
        <p:spPr bwMode="auto">
          <a:xfrm>
            <a:off x="1217423" y="1571612"/>
            <a:ext cx="7078727" cy="4786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7092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Зона ожидания</a:t>
            </a:r>
            <a:endParaRPr lang="ru-RU" sz="2800" dirty="0"/>
          </a:p>
        </p:txBody>
      </p:sp>
      <p:pic>
        <p:nvPicPr>
          <p:cNvPr id="3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1028" name="Picture 4" descr="C:\Users\ASPIRE\Desktop\IMG_20201208_133121.jpg"/>
          <p:cNvPicPr>
            <a:picLocks noChangeAspect="1" noChangeArrowheads="1"/>
          </p:cNvPicPr>
          <p:nvPr/>
        </p:nvPicPr>
        <p:blipFill>
          <a:blip r:embed="rId3"/>
          <a:srcRect b="10138"/>
          <a:stretch>
            <a:fillRect/>
          </a:stretch>
        </p:blipFill>
        <p:spPr bwMode="auto">
          <a:xfrm>
            <a:off x="1285852" y="1142984"/>
            <a:ext cx="7104065" cy="515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7092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Консультативно-диагностический центр</a:t>
            </a:r>
            <a:endParaRPr lang="ru-RU" sz="2800" dirty="0"/>
          </a:p>
        </p:txBody>
      </p:sp>
      <p:pic>
        <p:nvPicPr>
          <p:cNvPr id="3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4" name="Picture 3" descr="C:\Users\Acer\Downloads\IMG-20201119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06"/>
          <a:stretch>
            <a:fillRect/>
          </a:stretch>
        </p:blipFill>
        <p:spPr bwMode="auto">
          <a:xfrm>
            <a:off x="785785" y="3143248"/>
            <a:ext cx="5429289" cy="309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37500" t="20833" r="8007" b="18750"/>
          <a:stretch>
            <a:fillRect/>
          </a:stretch>
        </p:blipFill>
        <p:spPr bwMode="auto">
          <a:xfrm>
            <a:off x="4413112" y="1571612"/>
            <a:ext cx="3888444" cy="242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0742" r="45898" b="21602"/>
          <a:stretch>
            <a:fillRect/>
          </a:stretch>
        </p:blipFill>
        <p:spPr bwMode="auto">
          <a:xfrm>
            <a:off x="6215074" y="4071942"/>
            <a:ext cx="2118155" cy="205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4882" t="41262" r="30664"/>
          <a:stretch>
            <a:fillRect/>
          </a:stretch>
        </p:blipFill>
        <p:spPr bwMode="auto">
          <a:xfrm>
            <a:off x="1071538" y="1500174"/>
            <a:ext cx="3286148" cy="160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7092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Зона ожидания</a:t>
            </a:r>
            <a:endParaRPr lang="ru-RU" sz="2800" dirty="0"/>
          </a:p>
        </p:txBody>
      </p:sp>
      <p:pic>
        <p:nvPicPr>
          <p:cNvPr id="3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4" name="Picture 2" descr="C:\Users\ASPIRE\Desktop\РАБОЧИЕ ДОКУМЕНТЫ\СБОР\Зона ожидания для родителей с детьми до 1,5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952483"/>
            <a:ext cx="4021603" cy="536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ASPIRE\Desktop\РАБОЧИЕ ДОКУМЕНТЫ\СБОР\Место для раздевания детей до года и для кормл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71612"/>
            <a:ext cx="3557256" cy="47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70928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Информационно – консультационный центр (конференцзал)</a:t>
            </a:r>
            <a:endParaRPr lang="ru-RU" sz="2800" dirty="0"/>
          </a:p>
        </p:txBody>
      </p:sp>
      <p:pic>
        <p:nvPicPr>
          <p:cNvPr id="3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3" y="500042"/>
            <a:ext cx="1143008" cy="982917"/>
          </a:xfrm>
          <a:prstGeom prst="rect">
            <a:avLst/>
          </a:prstGeom>
          <a:noFill/>
        </p:spPr>
      </p:pic>
      <p:pic>
        <p:nvPicPr>
          <p:cNvPr id="3079" name="Picture 7" descr="C:\Users\ASPIRE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5786478" cy="433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ASPIRE\Desktop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928802"/>
            <a:ext cx="1871042" cy="140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ASPIRE\Desktop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357562"/>
            <a:ext cx="1881169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Users\ASPIRE\Desktop\IMG_20201120_1904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786322"/>
            <a:ext cx="1904981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428604"/>
            <a:ext cx="6664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53735"/>
                </a:solidFill>
                <a:latin typeface="Arial Black" pitchFamily="34" charset="0"/>
              </a:rPr>
              <a:t>Участники проекта</a:t>
            </a:r>
            <a:endParaRPr lang="ru-RU" sz="2800" dirty="0"/>
          </a:p>
        </p:txBody>
      </p:sp>
      <p:pic>
        <p:nvPicPr>
          <p:cNvPr id="9" name="Picture 2" descr="C:\Users\ASPIRE\Desktop\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71" b="28626"/>
          <a:stretch>
            <a:fillRect/>
          </a:stretch>
        </p:blipFill>
        <p:spPr bwMode="auto">
          <a:xfrm>
            <a:off x="571472" y="500042"/>
            <a:ext cx="1437271" cy="1235965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1971481" y="915676"/>
            <a:ext cx="5026646" cy="5026646"/>
          </a:xfrm>
          <a:prstGeom prst="ellipse">
            <a:avLst/>
          </a:prstGeom>
          <a:gradFill flip="none" rotWithShape="1">
            <a:gsLst>
              <a:gs pos="43000">
                <a:schemeClr val="bg1">
                  <a:lumMod val="0"/>
                  <a:lumOff val="100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ds04.infourok.ru/uploads/ex/0d5f/000c7cf6-f787af5e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4.infourok.ru/uploads/ex/0d5f/000c7cf6-f787af5e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 descr="СЕМЬ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84" y="500042"/>
            <a:ext cx="6288177" cy="6143620"/>
          </a:xfrm>
          <a:prstGeom prst="rect">
            <a:avLst/>
          </a:prstGeom>
        </p:spPr>
      </p:pic>
      <p:pic>
        <p:nvPicPr>
          <p:cNvPr id="1031" name="Picture 7" descr="C:\Users\ASPIRE\Desktop\IMG_20201120_082134.jpg"/>
          <p:cNvPicPr>
            <a:picLocks noChangeAspect="1" noChangeArrowheads="1"/>
          </p:cNvPicPr>
          <p:nvPr/>
        </p:nvPicPr>
        <p:blipFill>
          <a:blip r:embed="rId4" cstate="print"/>
          <a:srcRect l="7938" t="3969" r="10041" b="6734"/>
          <a:stretch>
            <a:fillRect/>
          </a:stretch>
        </p:blipFill>
        <p:spPr bwMode="auto">
          <a:xfrm>
            <a:off x="642910" y="2000239"/>
            <a:ext cx="2263791" cy="32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722</Words>
  <Application>Microsoft Office PowerPoint</Application>
  <PresentationFormat>Экран (4:3)</PresentationFormat>
  <Paragraphs>112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«Реализация проекта                           по созданию Многофункционального консультационного центра  «Я, семья и детский сад»»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«Потребность в образовании лежит в каждом человеке; народ любит и ищет образования, как любит и ищет воздуха для дыхания»  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Борисовна</dc:creator>
  <cp:lastModifiedBy>ASPIRE</cp:lastModifiedBy>
  <cp:revision>162</cp:revision>
  <dcterms:created xsi:type="dcterms:W3CDTF">2016-10-28T09:57:25Z</dcterms:created>
  <dcterms:modified xsi:type="dcterms:W3CDTF">2020-12-08T10:13:50Z</dcterms:modified>
</cp:coreProperties>
</file>