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15" r:id="rId3"/>
    <p:sldId id="320" r:id="rId4"/>
    <p:sldId id="341" r:id="rId5"/>
    <p:sldId id="324" r:id="rId6"/>
    <p:sldId id="327" r:id="rId7"/>
    <p:sldId id="329" r:id="rId8"/>
    <p:sldId id="336" r:id="rId9"/>
    <p:sldId id="334" r:id="rId10"/>
    <p:sldId id="340" r:id="rId11"/>
    <p:sldId id="332" r:id="rId12"/>
    <p:sldId id="335" r:id="rId13"/>
    <p:sldId id="318" r:id="rId14"/>
    <p:sldId id="319" r:id="rId15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2" pos="7725" userDrawn="1">
          <p15:clr>
            <a:srgbClr val="A4A3A4"/>
          </p15:clr>
        </p15:guide>
        <p15:guide id="3" orient="horz" pos="43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F4E79"/>
    <a:srgbClr val="FFFFFF"/>
    <a:srgbClr val="FF9900"/>
    <a:srgbClr val="006600"/>
    <a:srgbClr val="003300"/>
    <a:srgbClr val="6666FF"/>
    <a:srgbClr val="FFCC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FE8"/>
          </a:solidFill>
        </a:fill>
      </a:tcStyle>
    </a:wholeTbl>
    <a:band2H>
      <a:tcTxStyle/>
      <a:tcStyle>
        <a:tcBdr/>
        <a:fill>
          <a:solidFill>
            <a:srgbClr val="E7F0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2CB"/>
          </a:solidFill>
        </a:fill>
      </a:tcStyle>
    </a:wholeTbl>
    <a:band2H>
      <a:tcTxStyle/>
      <a:tcStyle>
        <a:tcBdr/>
        <a:fill>
          <a:solidFill>
            <a:srgbClr val="FB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DCE"/>
          </a:solidFill>
        </a:fill>
      </a:tcStyle>
    </a:wholeTbl>
    <a:band2H>
      <a:tcTxStyle/>
      <a:tcStyle>
        <a:tcBdr/>
        <a:fill>
          <a:solidFill>
            <a:srgbClr val="EC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>
        <p:scale>
          <a:sx n="53" d="100"/>
          <a:sy n="53" d="100"/>
        </p:scale>
        <p:origin x="-714" y="-138"/>
      </p:cViewPr>
      <p:guideLst>
        <p:guide orient="horz" pos="4365"/>
        <p:guide pos="77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F12E5-F61E-4E2A-A3F6-6BC7449CE17E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0691F631-8E95-4B61-9FAB-98F4792BF7F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СОЦИАЛЬНОЕ ПАРТНЕРСТВО</a:t>
          </a:r>
          <a:endParaRPr lang="ru-RU" sz="2400" b="1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8A2B2847-6FCA-46A1-B239-63B3A5C5F058}" type="parTrans" cxnId="{39310F77-8313-4BEC-94B1-5CD2B66F449A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F660E175-3CFB-46A2-82E7-289443BCDA4E}" type="sibTrans" cxnId="{39310F77-8313-4BEC-94B1-5CD2B66F449A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F658CA4A-B828-468A-86E8-7CECF2AD07B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ИНКЛЮЗИВНОЕ ОБРАЗОВАНИЕ</a:t>
          </a:r>
          <a:endParaRPr lang="ru-RU" sz="2400" b="1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79CAAF41-24A1-4BF4-BCD5-958473FE9EBB}" type="parTrans" cxnId="{3016D54F-87AB-40FD-8D33-8BE74D24457F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86FCA020-DD5C-433B-BE08-956FC04AEDE1}" type="sibTrans" cxnId="{3016D54F-87AB-40FD-8D33-8BE74D24457F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607F568F-9991-493D-BA64-AD509565EAE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ИННОВА-ЦИОННАЯ ДЕЯТЕЛЬ-НОСТЬ</a:t>
          </a:r>
          <a:endParaRPr lang="ru-RU" sz="2400" b="1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A346EE4B-6225-4C30-85DB-484A7E91A304}" type="parTrans" cxnId="{E5B8FDF2-2983-4937-A91E-2FAC7CA485D8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C575CE2B-9F24-4358-812D-AB690919CBB1}" type="sibTrans" cxnId="{E5B8FDF2-2983-4937-A91E-2FAC7CA485D8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30E1CCFE-1DA3-49C1-BC4D-7B0C71A35AB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ПОСТОЯННОЕ РАЗВИТИЕ,        ОТКРЫТОСТЬ, КОРПОРАТИВНАЯ КУЛЬТУРА</a:t>
          </a:r>
          <a:endParaRPr lang="ru-RU" sz="2400" b="1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9BE519F6-C17B-4D00-8356-49E3620ECEFC}" type="parTrans" cxnId="{4CF798E1-AE76-4B70-8DC6-AB57EC717044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88BC6472-2991-4A58-BA7C-EFEAC0EC39E4}" type="sibTrans" cxnId="{4CF798E1-AE76-4B70-8DC6-AB57EC717044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9AEFAC63-26B6-4480-ACAD-BC8D19B1051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СОВРЕМЕННАЯ РАЗВИВАЮЩАЯ СРЕДА. ДОСТУПНАЯ СРЕДА</a:t>
          </a:r>
          <a:endParaRPr lang="ru-RU" sz="2400" b="1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99E67DFA-F225-4D94-A4FE-A392DB23AAD2}" type="parTrans" cxnId="{315F5182-29AE-47E3-90FB-3509B348E9ED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D764AD29-9828-4249-80B5-15661BAB526F}" type="sibTrans" cxnId="{315F5182-29AE-47E3-90FB-3509B348E9ED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6CCCDB3A-3DBE-4175-A31C-84D4274DB51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ВАРИАТИВНЫЕ ФОРМЫ ОБРАЗОВАНИЯ</a:t>
          </a:r>
          <a:endParaRPr lang="ru-RU" sz="2400" b="1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7B51B4DF-7463-4C4A-A2C0-5D7658D9E835}" type="parTrans" cxnId="{5515122F-EFF3-41BC-A548-172BCE5F8650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FBB25912-FDEC-4EB0-99D9-247B8EE32B9C}" type="sibTrans" cxnId="{5515122F-EFF3-41BC-A548-172BCE5F8650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B95DB72C-F9B1-4AF7-9F8C-4ADFEA39613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ГОСУДАРСТВЕННО-ОБЩЕСТВЕННОЕ УПРАВЛЕНИЕ</a:t>
          </a:r>
          <a:endParaRPr lang="ru-RU" sz="2400" b="1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BF6BF212-F54E-4752-A323-5AE81DA29DB2}" type="parTrans" cxnId="{ECA30FC9-6C97-4AB2-B921-F975CEFB1EB4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658F34D8-51B8-44DE-ACDA-A55B17D2E391}" type="sibTrans" cxnId="{ECA30FC9-6C97-4AB2-B921-F975CEFB1EB4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53A4BF6E-4FDA-4318-9856-7FA58C7C65AF}">
      <dgm:prSet phldrT="[Текст]"/>
      <dgm:spPr/>
      <dgm:t>
        <a:bodyPr/>
        <a:lstStyle/>
        <a:p>
          <a:endParaRPr lang="ru-RU" dirty="0"/>
        </a:p>
      </dgm:t>
    </dgm:pt>
    <dgm:pt modelId="{DED25044-9602-4E93-A135-9850E16B8D45}" type="parTrans" cxnId="{42312EEF-2BC2-4570-8007-A5D56150764E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CCB7BEA0-6C06-4111-BF7A-2632641301C2}" type="sibTrans" cxnId="{42312EEF-2BC2-4570-8007-A5D56150764E}">
      <dgm:prSet/>
      <dgm:spPr/>
      <dgm:t>
        <a:bodyPr/>
        <a:lstStyle/>
        <a:p>
          <a:endParaRPr lang="ru-RU" sz="1800" b="1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73CE11EF-9EAF-4A06-9E50-5DED0BF69B55}" type="pres">
      <dgm:prSet presAssocID="{486F12E5-F61E-4E2A-A3F6-6BC7449CE17E}" presName="compositeShape" presStyleCnt="0">
        <dgm:presLayoutVars>
          <dgm:chMax val="7"/>
          <dgm:dir/>
          <dgm:resizeHandles val="exact"/>
        </dgm:presLayoutVars>
      </dgm:prSet>
      <dgm:spPr/>
    </dgm:pt>
    <dgm:pt modelId="{9176DBAE-2F2D-4144-9F27-CE8F190E15C6}" type="pres">
      <dgm:prSet presAssocID="{0691F631-8E95-4B61-9FAB-98F4792BF7F5}" presName="circ1" presStyleLbl="vennNode1" presStyleIdx="0" presStyleCnt="7"/>
      <dgm:spPr/>
      <dgm:t>
        <a:bodyPr/>
        <a:lstStyle/>
        <a:p>
          <a:endParaRPr lang="ru-RU"/>
        </a:p>
      </dgm:t>
    </dgm:pt>
    <dgm:pt modelId="{BDF83641-2AAE-497C-83FF-5036B3C90AE0}" type="pres">
      <dgm:prSet presAssocID="{0691F631-8E95-4B61-9FAB-98F4792BF7F5}" presName="circ1Tx" presStyleLbl="revTx" presStyleIdx="0" presStyleCnt="0" custScaleX="160901" custLinFactNeighborX="4608" custLinFactNeighborY="-16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9801F-FB5B-481E-99A4-EBFB15544A4D}" type="pres">
      <dgm:prSet presAssocID="{F658CA4A-B828-468A-86E8-7CECF2AD07B1}" presName="circ2" presStyleLbl="vennNode1" presStyleIdx="1" presStyleCnt="7"/>
      <dgm:spPr/>
    </dgm:pt>
    <dgm:pt modelId="{1DC6DF77-4AE4-4236-8709-0D0FB5C01DE8}" type="pres">
      <dgm:prSet presAssocID="{F658CA4A-B828-468A-86E8-7CECF2AD07B1}" presName="circ2Tx" presStyleLbl="revTx" presStyleIdx="0" presStyleCnt="0" custScaleX="119894" custLinFactNeighborX="-15100" custLinFactNeighborY="-21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AF66D-AB82-4407-990D-F08BE110D4E7}" type="pres">
      <dgm:prSet presAssocID="{607F568F-9991-493D-BA64-AD509565EAE0}" presName="circ3" presStyleLbl="vennNode1" presStyleIdx="2" presStyleCnt="7"/>
      <dgm:spPr/>
      <dgm:t>
        <a:bodyPr/>
        <a:lstStyle/>
        <a:p>
          <a:endParaRPr lang="ru-RU"/>
        </a:p>
      </dgm:t>
    </dgm:pt>
    <dgm:pt modelId="{B891CB50-DE03-432B-BA8A-F68F835287C6}" type="pres">
      <dgm:prSet presAssocID="{607F568F-9991-493D-BA64-AD509565EAE0}" presName="circ3Tx" presStyleLbl="revTx" presStyleIdx="0" presStyleCnt="0" custScaleX="118132" custLinFactNeighborX="-6149" custLinFactNeighborY="2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F0E38-B7CB-4C5B-8BFF-682904D8AB80}" type="pres">
      <dgm:prSet presAssocID="{30E1CCFE-1DA3-49C1-BC4D-7B0C71A35AB7}" presName="circ4" presStyleLbl="vennNode1" presStyleIdx="3" presStyleCnt="7"/>
      <dgm:spPr/>
      <dgm:t>
        <a:bodyPr/>
        <a:lstStyle/>
        <a:p>
          <a:endParaRPr lang="ru-RU"/>
        </a:p>
      </dgm:t>
    </dgm:pt>
    <dgm:pt modelId="{26592267-3A62-41F5-8606-BAA21E413451}" type="pres">
      <dgm:prSet presAssocID="{30E1CCFE-1DA3-49C1-BC4D-7B0C71A35AB7}" presName="circ4Tx" presStyleLbl="revTx" presStyleIdx="0" presStyleCnt="0" custScaleX="138245" custLinFactNeighborX="-5311" custLinFactNeighborY="28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FEC50-AD8C-4CF6-8251-3D8659543E5C}" type="pres">
      <dgm:prSet presAssocID="{9AEFAC63-26B6-4480-ACAD-BC8D19B1051E}" presName="circ5" presStyleLbl="vennNode1" presStyleIdx="4" presStyleCnt="7"/>
      <dgm:spPr/>
    </dgm:pt>
    <dgm:pt modelId="{C6B64D41-8298-4395-803E-C5604233A20D}" type="pres">
      <dgm:prSet presAssocID="{9AEFAC63-26B6-4480-ACAD-BC8D19B1051E}" presName="circ5Tx" presStyleLbl="revTx" presStyleIdx="0" presStyleCnt="0" custScaleX="113165" custLinFactNeighborX="-1173" custLinFactNeighborY="28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F3D4F-EC5F-49F1-9465-2C4093A28E7B}" type="pres">
      <dgm:prSet presAssocID="{6CCCDB3A-3DBE-4175-A31C-84D4274DB51A}" presName="circ6" presStyleLbl="vennNode1" presStyleIdx="5" presStyleCnt="7"/>
      <dgm:spPr/>
    </dgm:pt>
    <dgm:pt modelId="{7A27A7D2-D781-4C22-B2EA-028A8849CD9C}" type="pres">
      <dgm:prSet presAssocID="{6CCCDB3A-3DBE-4175-A31C-84D4274DB51A}" presName="circ6Tx" presStyleLbl="revTx" presStyleIdx="0" presStyleCnt="0" custScaleX="128905" custLinFactNeighborX="14337" custLinFactNeighborY="-2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DACCD-9CAB-499F-8C6E-F9F49EB169BD}" type="pres">
      <dgm:prSet presAssocID="{B95DB72C-F9B1-4AF7-9F8C-4ADFEA396131}" presName="circ7" presStyleLbl="vennNode1" presStyleIdx="6" presStyleCnt="7"/>
      <dgm:spPr/>
    </dgm:pt>
    <dgm:pt modelId="{3454E954-FC7A-43AA-A451-DCA258E7DEBC}" type="pres">
      <dgm:prSet presAssocID="{B95DB72C-F9B1-4AF7-9F8C-4ADFEA396131}" presName="circ7Tx" presStyleLbl="revTx" presStyleIdx="0" presStyleCnt="0" custScaleX="146883" custLinFactNeighborX="22267" custLinFactNeighborY="-16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46263-93DB-4155-B15B-C551F4044727}" type="presOf" srcId="{0691F631-8E95-4B61-9FAB-98F4792BF7F5}" destId="{BDF83641-2AAE-497C-83FF-5036B3C90AE0}" srcOrd="0" destOrd="0" presId="urn:microsoft.com/office/officeart/2005/8/layout/venn1"/>
    <dgm:cxn modelId="{3365D7CD-0BEE-4DAA-8F9F-8B40C19620A0}" type="presOf" srcId="{30E1CCFE-1DA3-49C1-BC4D-7B0C71A35AB7}" destId="{26592267-3A62-41F5-8606-BAA21E413451}" srcOrd="0" destOrd="0" presId="urn:microsoft.com/office/officeart/2005/8/layout/venn1"/>
    <dgm:cxn modelId="{ECA30FC9-6C97-4AB2-B921-F975CEFB1EB4}" srcId="{486F12E5-F61E-4E2A-A3F6-6BC7449CE17E}" destId="{B95DB72C-F9B1-4AF7-9F8C-4ADFEA396131}" srcOrd="6" destOrd="0" parTransId="{BF6BF212-F54E-4752-A323-5AE81DA29DB2}" sibTransId="{658F34D8-51B8-44DE-ACDA-A55B17D2E391}"/>
    <dgm:cxn modelId="{4BD194C0-A4FC-46A4-B22A-17DEA545CA00}" type="presOf" srcId="{607F568F-9991-493D-BA64-AD509565EAE0}" destId="{B891CB50-DE03-432B-BA8A-F68F835287C6}" srcOrd="0" destOrd="0" presId="urn:microsoft.com/office/officeart/2005/8/layout/venn1"/>
    <dgm:cxn modelId="{8128284B-A37E-44B2-ABE3-F5705669D3E4}" type="presOf" srcId="{F658CA4A-B828-468A-86E8-7CECF2AD07B1}" destId="{1DC6DF77-4AE4-4236-8709-0D0FB5C01DE8}" srcOrd="0" destOrd="0" presId="urn:microsoft.com/office/officeart/2005/8/layout/venn1"/>
    <dgm:cxn modelId="{683628AB-45B4-458A-971B-D310539FF44F}" type="presOf" srcId="{486F12E5-F61E-4E2A-A3F6-6BC7449CE17E}" destId="{73CE11EF-9EAF-4A06-9E50-5DED0BF69B55}" srcOrd="0" destOrd="0" presId="urn:microsoft.com/office/officeart/2005/8/layout/venn1"/>
    <dgm:cxn modelId="{39310F77-8313-4BEC-94B1-5CD2B66F449A}" srcId="{486F12E5-F61E-4E2A-A3F6-6BC7449CE17E}" destId="{0691F631-8E95-4B61-9FAB-98F4792BF7F5}" srcOrd="0" destOrd="0" parTransId="{8A2B2847-6FCA-46A1-B239-63B3A5C5F058}" sibTransId="{F660E175-3CFB-46A2-82E7-289443BCDA4E}"/>
    <dgm:cxn modelId="{4CF798E1-AE76-4B70-8DC6-AB57EC717044}" srcId="{486F12E5-F61E-4E2A-A3F6-6BC7449CE17E}" destId="{30E1CCFE-1DA3-49C1-BC4D-7B0C71A35AB7}" srcOrd="3" destOrd="0" parTransId="{9BE519F6-C17B-4D00-8356-49E3620ECEFC}" sibTransId="{88BC6472-2991-4A58-BA7C-EFEAC0EC39E4}"/>
    <dgm:cxn modelId="{3016D54F-87AB-40FD-8D33-8BE74D24457F}" srcId="{486F12E5-F61E-4E2A-A3F6-6BC7449CE17E}" destId="{F658CA4A-B828-468A-86E8-7CECF2AD07B1}" srcOrd="1" destOrd="0" parTransId="{79CAAF41-24A1-4BF4-BCD5-958473FE9EBB}" sibTransId="{86FCA020-DD5C-433B-BE08-956FC04AEDE1}"/>
    <dgm:cxn modelId="{42312EEF-2BC2-4570-8007-A5D56150764E}" srcId="{486F12E5-F61E-4E2A-A3F6-6BC7449CE17E}" destId="{53A4BF6E-4FDA-4318-9856-7FA58C7C65AF}" srcOrd="7" destOrd="0" parTransId="{DED25044-9602-4E93-A135-9850E16B8D45}" sibTransId="{CCB7BEA0-6C06-4111-BF7A-2632641301C2}"/>
    <dgm:cxn modelId="{5515122F-EFF3-41BC-A548-172BCE5F8650}" srcId="{486F12E5-F61E-4E2A-A3F6-6BC7449CE17E}" destId="{6CCCDB3A-3DBE-4175-A31C-84D4274DB51A}" srcOrd="5" destOrd="0" parTransId="{7B51B4DF-7463-4C4A-A2C0-5D7658D9E835}" sibTransId="{FBB25912-FDEC-4EB0-99D9-247B8EE32B9C}"/>
    <dgm:cxn modelId="{98CDB6DD-6352-4699-AAAD-D6565F5E309E}" type="presOf" srcId="{B95DB72C-F9B1-4AF7-9F8C-4ADFEA396131}" destId="{3454E954-FC7A-43AA-A451-DCA258E7DEBC}" srcOrd="0" destOrd="0" presId="urn:microsoft.com/office/officeart/2005/8/layout/venn1"/>
    <dgm:cxn modelId="{315F5182-29AE-47E3-90FB-3509B348E9ED}" srcId="{486F12E5-F61E-4E2A-A3F6-6BC7449CE17E}" destId="{9AEFAC63-26B6-4480-ACAD-BC8D19B1051E}" srcOrd="4" destOrd="0" parTransId="{99E67DFA-F225-4D94-A4FE-A392DB23AAD2}" sibTransId="{D764AD29-9828-4249-80B5-15661BAB526F}"/>
    <dgm:cxn modelId="{D57BC221-3681-403D-99D2-023B40EC7CDB}" type="presOf" srcId="{9AEFAC63-26B6-4480-ACAD-BC8D19B1051E}" destId="{C6B64D41-8298-4395-803E-C5604233A20D}" srcOrd="0" destOrd="0" presId="urn:microsoft.com/office/officeart/2005/8/layout/venn1"/>
    <dgm:cxn modelId="{5F793704-11A9-4FB2-93DF-3C50EF3EBF6F}" type="presOf" srcId="{6CCCDB3A-3DBE-4175-A31C-84D4274DB51A}" destId="{7A27A7D2-D781-4C22-B2EA-028A8849CD9C}" srcOrd="0" destOrd="0" presId="urn:microsoft.com/office/officeart/2005/8/layout/venn1"/>
    <dgm:cxn modelId="{E5B8FDF2-2983-4937-A91E-2FAC7CA485D8}" srcId="{486F12E5-F61E-4E2A-A3F6-6BC7449CE17E}" destId="{607F568F-9991-493D-BA64-AD509565EAE0}" srcOrd="2" destOrd="0" parTransId="{A346EE4B-6225-4C30-85DB-484A7E91A304}" sibTransId="{C575CE2B-9F24-4358-812D-AB690919CBB1}"/>
    <dgm:cxn modelId="{272DE2E5-1DE6-462A-870E-A3C0C98A9DA3}" type="presParOf" srcId="{73CE11EF-9EAF-4A06-9E50-5DED0BF69B55}" destId="{9176DBAE-2F2D-4144-9F27-CE8F190E15C6}" srcOrd="0" destOrd="0" presId="urn:microsoft.com/office/officeart/2005/8/layout/venn1"/>
    <dgm:cxn modelId="{7A92D0D5-025F-41CE-85C0-7D602B6674E6}" type="presParOf" srcId="{73CE11EF-9EAF-4A06-9E50-5DED0BF69B55}" destId="{BDF83641-2AAE-497C-83FF-5036B3C90AE0}" srcOrd="1" destOrd="0" presId="urn:microsoft.com/office/officeart/2005/8/layout/venn1"/>
    <dgm:cxn modelId="{632145B5-FC65-46CA-821C-0E59008C57BD}" type="presParOf" srcId="{73CE11EF-9EAF-4A06-9E50-5DED0BF69B55}" destId="{9269801F-FB5B-481E-99A4-EBFB15544A4D}" srcOrd="2" destOrd="0" presId="urn:microsoft.com/office/officeart/2005/8/layout/venn1"/>
    <dgm:cxn modelId="{760CB271-F229-4122-BECE-59BBD4C7660F}" type="presParOf" srcId="{73CE11EF-9EAF-4A06-9E50-5DED0BF69B55}" destId="{1DC6DF77-4AE4-4236-8709-0D0FB5C01DE8}" srcOrd="3" destOrd="0" presId="urn:microsoft.com/office/officeart/2005/8/layout/venn1"/>
    <dgm:cxn modelId="{1A6B6429-3924-4305-939B-BBF18E06CD18}" type="presParOf" srcId="{73CE11EF-9EAF-4A06-9E50-5DED0BF69B55}" destId="{01CAF66D-AB82-4407-990D-F08BE110D4E7}" srcOrd="4" destOrd="0" presId="urn:microsoft.com/office/officeart/2005/8/layout/venn1"/>
    <dgm:cxn modelId="{37485643-7076-40EF-AF8F-860B0C30C3D9}" type="presParOf" srcId="{73CE11EF-9EAF-4A06-9E50-5DED0BF69B55}" destId="{B891CB50-DE03-432B-BA8A-F68F835287C6}" srcOrd="5" destOrd="0" presId="urn:microsoft.com/office/officeart/2005/8/layout/venn1"/>
    <dgm:cxn modelId="{CEDB21C3-C2B6-458A-9330-B08997CE28FC}" type="presParOf" srcId="{73CE11EF-9EAF-4A06-9E50-5DED0BF69B55}" destId="{63FF0E38-B7CB-4C5B-8BFF-682904D8AB80}" srcOrd="6" destOrd="0" presId="urn:microsoft.com/office/officeart/2005/8/layout/venn1"/>
    <dgm:cxn modelId="{4EFF1504-F362-4044-912E-CEA86C65D7D0}" type="presParOf" srcId="{73CE11EF-9EAF-4A06-9E50-5DED0BF69B55}" destId="{26592267-3A62-41F5-8606-BAA21E413451}" srcOrd="7" destOrd="0" presId="urn:microsoft.com/office/officeart/2005/8/layout/venn1"/>
    <dgm:cxn modelId="{B354B5E9-A7E4-4C51-9696-CC8F8D308DEA}" type="presParOf" srcId="{73CE11EF-9EAF-4A06-9E50-5DED0BF69B55}" destId="{FF6FEC50-AD8C-4CF6-8251-3D8659543E5C}" srcOrd="8" destOrd="0" presId="urn:microsoft.com/office/officeart/2005/8/layout/venn1"/>
    <dgm:cxn modelId="{0C3795A8-BA8C-430E-9423-5BFEEBA7E27D}" type="presParOf" srcId="{73CE11EF-9EAF-4A06-9E50-5DED0BF69B55}" destId="{C6B64D41-8298-4395-803E-C5604233A20D}" srcOrd="9" destOrd="0" presId="urn:microsoft.com/office/officeart/2005/8/layout/venn1"/>
    <dgm:cxn modelId="{AB0C7EC3-2152-40FF-8400-4F69F89BB9DC}" type="presParOf" srcId="{73CE11EF-9EAF-4A06-9E50-5DED0BF69B55}" destId="{DBDF3D4F-EC5F-49F1-9465-2C4093A28E7B}" srcOrd="10" destOrd="0" presId="urn:microsoft.com/office/officeart/2005/8/layout/venn1"/>
    <dgm:cxn modelId="{8CE28B9E-4401-4290-ABDE-C63D7C09256F}" type="presParOf" srcId="{73CE11EF-9EAF-4A06-9E50-5DED0BF69B55}" destId="{7A27A7D2-D781-4C22-B2EA-028A8849CD9C}" srcOrd="11" destOrd="0" presId="urn:microsoft.com/office/officeart/2005/8/layout/venn1"/>
    <dgm:cxn modelId="{A9CBB3D5-6C41-4B89-82AC-9BB32D6CFB16}" type="presParOf" srcId="{73CE11EF-9EAF-4A06-9E50-5DED0BF69B55}" destId="{001DACCD-9CAB-499F-8C6E-F9F49EB169BD}" srcOrd="12" destOrd="0" presId="urn:microsoft.com/office/officeart/2005/8/layout/venn1"/>
    <dgm:cxn modelId="{BFDB641B-99D5-4B6E-9BD0-AE7EB3BE6149}" type="presParOf" srcId="{73CE11EF-9EAF-4A06-9E50-5DED0BF69B55}" destId="{3454E954-FC7A-43AA-A451-DCA258E7DEBC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003BE-36F3-498C-9BA8-8CCE081BBA51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8245FE60-F277-4E26-B55A-1838897978B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НОРМА-ТИВНО-ПРАВОВЫЕ УСЛОВИЯ</a:t>
          </a:r>
          <a:endParaRPr lang="ru-RU" sz="24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4D6C41F-BC87-4ED2-B680-5124C2FFF55A}" type="parTrans" cxnId="{3FE4146C-CC7A-452B-A226-11E10DC75783}">
      <dgm:prSet/>
      <dgm:spPr/>
      <dgm:t>
        <a:bodyPr/>
        <a:lstStyle/>
        <a:p>
          <a:endParaRPr lang="ru-RU" b="1"/>
        </a:p>
      </dgm:t>
    </dgm:pt>
    <dgm:pt modelId="{34276830-F74B-47B3-9EE9-3E5B2D770562}" type="sibTrans" cxnId="{3FE4146C-CC7A-452B-A226-11E10DC75783}">
      <dgm:prSet/>
      <dgm:spPr/>
      <dgm:t>
        <a:bodyPr/>
        <a:lstStyle/>
        <a:p>
          <a:endParaRPr lang="ru-RU" b="1"/>
        </a:p>
      </dgm:t>
    </dgm:pt>
    <dgm:pt modelId="{80149548-19BC-4221-9CAA-68F761570C8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МАТЕ-РИАЛЬНО-ТЕХНИЧЕС-КИЕ УСЛОВИЯ</a:t>
          </a:r>
          <a:endParaRPr lang="ru-RU" sz="24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8A175D-2F19-49ED-AC04-68CA873CB5F2}" type="parTrans" cxnId="{72B447AE-2CC0-4485-B0B8-EECE866F97C7}">
      <dgm:prSet/>
      <dgm:spPr/>
      <dgm:t>
        <a:bodyPr/>
        <a:lstStyle/>
        <a:p>
          <a:endParaRPr lang="ru-RU" b="1"/>
        </a:p>
      </dgm:t>
    </dgm:pt>
    <dgm:pt modelId="{1956FE3D-73F1-4475-B34A-D084F6664D9A}" type="sibTrans" cxnId="{72B447AE-2CC0-4485-B0B8-EECE866F97C7}">
      <dgm:prSet/>
      <dgm:spPr/>
      <dgm:t>
        <a:bodyPr/>
        <a:lstStyle/>
        <a:p>
          <a:endParaRPr lang="ru-RU" b="1"/>
        </a:p>
      </dgm:t>
    </dgm:pt>
    <dgm:pt modelId="{DC6F4E1C-2C9A-4334-BC09-8F3D152283F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КАДРОВЫЕ УСЛОВИЯ</a:t>
          </a:r>
          <a:endParaRPr lang="ru-RU" sz="24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C905041-DD3B-4BA3-AA53-8C41426C105A}" type="parTrans" cxnId="{6B60FC07-84B3-43FC-8601-29EA0A3C4EC5}">
      <dgm:prSet/>
      <dgm:spPr/>
      <dgm:t>
        <a:bodyPr/>
        <a:lstStyle/>
        <a:p>
          <a:endParaRPr lang="ru-RU" b="1"/>
        </a:p>
      </dgm:t>
    </dgm:pt>
    <dgm:pt modelId="{05601EFA-6F2A-4663-9641-D942826162CC}" type="sibTrans" cxnId="{6B60FC07-84B3-43FC-8601-29EA0A3C4EC5}">
      <dgm:prSet/>
      <dgm:spPr/>
      <dgm:t>
        <a:bodyPr/>
        <a:lstStyle/>
        <a:p>
          <a:endParaRPr lang="ru-RU" b="1"/>
        </a:p>
      </dgm:t>
    </dgm:pt>
    <dgm:pt modelId="{2AC47D96-3805-46E0-943F-8F7BBA89956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ИНФОРМА-ЦИОННЫЕ УСЛОВИЯ</a:t>
          </a:r>
          <a:endParaRPr lang="ru-RU" sz="24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3BC1308-57AA-415B-A49B-7AAD3065C791}" type="parTrans" cxnId="{1CA142E4-DF25-4F52-BC3D-F75DF1DA1B4D}">
      <dgm:prSet/>
      <dgm:spPr/>
      <dgm:t>
        <a:bodyPr/>
        <a:lstStyle/>
        <a:p>
          <a:endParaRPr lang="ru-RU" b="1"/>
        </a:p>
      </dgm:t>
    </dgm:pt>
    <dgm:pt modelId="{BE8B7A31-6A44-4B01-AD16-96518334F1E6}" type="sibTrans" cxnId="{1CA142E4-DF25-4F52-BC3D-F75DF1DA1B4D}">
      <dgm:prSet/>
      <dgm:spPr/>
      <dgm:t>
        <a:bodyPr/>
        <a:lstStyle/>
        <a:p>
          <a:endParaRPr lang="ru-RU" b="1"/>
        </a:p>
      </dgm:t>
    </dgm:pt>
    <dgm:pt modelId="{D3FF1CFF-F48F-4708-9177-E019100616C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ОРГАНИЗА-ЦИОННЫЕ УСЛОВИЯ</a:t>
          </a:r>
          <a:endParaRPr lang="ru-RU" sz="24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C9C53A4-BF73-4236-AE80-9C0E027B5869}" type="parTrans" cxnId="{A1261779-13DB-4B84-9505-5B58000E11B6}">
      <dgm:prSet/>
      <dgm:spPr/>
      <dgm:t>
        <a:bodyPr/>
        <a:lstStyle/>
        <a:p>
          <a:endParaRPr lang="ru-RU" b="1"/>
        </a:p>
      </dgm:t>
    </dgm:pt>
    <dgm:pt modelId="{37DB1444-BAFC-4B99-A660-70567DBE0FCF}" type="sibTrans" cxnId="{A1261779-13DB-4B84-9505-5B58000E11B6}">
      <dgm:prSet/>
      <dgm:spPr/>
      <dgm:t>
        <a:bodyPr/>
        <a:lstStyle/>
        <a:p>
          <a:endParaRPr lang="ru-RU" b="1"/>
        </a:p>
      </dgm:t>
    </dgm:pt>
    <dgm:pt modelId="{1358BC73-1A52-4008-8D1A-161F7D84C7A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ФИНАН-СОВЫЕ УСЛОВИЯ</a:t>
          </a:r>
          <a:endParaRPr lang="ru-RU" sz="24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C63B703-3FDE-4BEB-B3DA-15BF9EA1F328}" type="parTrans" cxnId="{E0FF6E52-557D-48DB-A9EB-E1F1B1AECDFF}">
      <dgm:prSet/>
      <dgm:spPr/>
      <dgm:t>
        <a:bodyPr/>
        <a:lstStyle/>
        <a:p>
          <a:endParaRPr lang="ru-RU" b="1"/>
        </a:p>
      </dgm:t>
    </dgm:pt>
    <dgm:pt modelId="{8734CAFF-41F2-45A6-A03C-1124BE27695D}" type="sibTrans" cxnId="{E0FF6E52-557D-48DB-A9EB-E1F1B1AECDFF}">
      <dgm:prSet/>
      <dgm:spPr/>
      <dgm:t>
        <a:bodyPr/>
        <a:lstStyle/>
        <a:p>
          <a:endParaRPr lang="ru-RU" b="1"/>
        </a:p>
      </dgm:t>
    </dgm:pt>
    <dgm:pt modelId="{79A1267E-3FFC-48A0-93C4-5CFF6FE11207}" type="pres">
      <dgm:prSet presAssocID="{04A003BE-36F3-498C-9BA8-8CCE081BBA51}" presName="CompostProcess" presStyleCnt="0">
        <dgm:presLayoutVars>
          <dgm:dir/>
          <dgm:resizeHandles val="exact"/>
        </dgm:presLayoutVars>
      </dgm:prSet>
      <dgm:spPr/>
    </dgm:pt>
    <dgm:pt modelId="{10BF4C44-0311-497D-88FA-9459ABCB217D}" type="pres">
      <dgm:prSet presAssocID="{04A003BE-36F3-498C-9BA8-8CCE081BBA51}" presName="arrow" presStyleLbl="bgShp" presStyleIdx="0" presStyleCnt="1"/>
      <dgm:spPr/>
    </dgm:pt>
    <dgm:pt modelId="{D8439C5A-2018-4653-83C8-C7F28F321BFD}" type="pres">
      <dgm:prSet presAssocID="{04A003BE-36F3-498C-9BA8-8CCE081BBA51}" presName="linearProcess" presStyleCnt="0"/>
      <dgm:spPr/>
    </dgm:pt>
    <dgm:pt modelId="{9F7B78B2-2F3F-4D4A-9834-4B35A8AFDDA2}" type="pres">
      <dgm:prSet presAssocID="{8245FE60-F277-4E26-B55A-1838897978BF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C026E-7BAE-4C0C-8827-4AA5972B5C32}" type="pres">
      <dgm:prSet presAssocID="{34276830-F74B-47B3-9EE9-3E5B2D770562}" presName="sibTrans" presStyleCnt="0"/>
      <dgm:spPr/>
    </dgm:pt>
    <dgm:pt modelId="{22974F63-759F-4987-9200-4769E6A9BD7F}" type="pres">
      <dgm:prSet presAssocID="{80149548-19BC-4221-9CAA-68F761570C80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E8E37-AEE4-4076-ADC9-DC8E4E1AAE65}" type="pres">
      <dgm:prSet presAssocID="{1956FE3D-73F1-4475-B34A-D084F6664D9A}" presName="sibTrans" presStyleCnt="0"/>
      <dgm:spPr/>
    </dgm:pt>
    <dgm:pt modelId="{AFAD021E-BFA2-439C-8E74-077F42B9D485}" type="pres">
      <dgm:prSet presAssocID="{DC6F4E1C-2C9A-4334-BC09-8F3D152283F3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A68CD-48DC-4E9B-8704-EB18A6CB2192}" type="pres">
      <dgm:prSet presAssocID="{05601EFA-6F2A-4663-9641-D942826162CC}" presName="sibTrans" presStyleCnt="0"/>
      <dgm:spPr/>
    </dgm:pt>
    <dgm:pt modelId="{3B812C46-C4C2-486D-8A40-374F9CEBC297}" type="pres">
      <dgm:prSet presAssocID="{2AC47D96-3805-46E0-943F-8F7BBA89956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8C85E-FC73-4449-B9A9-D5F856E86BCE}" type="pres">
      <dgm:prSet presAssocID="{BE8B7A31-6A44-4B01-AD16-96518334F1E6}" presName="sibTrans" presStyleCnt="0"/>
      <dgm:spPr/>
    </dgm:pt>
    <dgm:pt modelId="{C72A87EB-6505-4444-B2FC-2D1E18247B2D}" type="pres">
      <dgm:prSet presAssocID="{D3FF1CFF-F48F-4708-9177-E019100616C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510F0-9F18-4FB7-8D84-E8454681D75C}" type="pres">
      <dgm:prSet presAssocID="{37DB1444-BAFC-4B99-A660-70567DBE0FCF}" presName="sibTrans" presStyleCnt="0"/>
      <dgm:spPr/>
    </dgm:pt>
    <dgm:pt modelId="{56C77D66-02B2-4A3E-93DC-08D32566CC2B}" type="pres">
      <dgm:prSet presAssocID="{1358BC73-1A52-4008-8D1A-161F7D84C7AB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A142E4-DF25-4F52-BC3D-F75DF1DA1B4D}" srcId="{04A003BE-36F3-498C-9BA8-8CCE081BBA51}" destId="{2AC47D96-3805-46E0-943F-8F7BBA89956E}" srcOrd="3" destOrd="0" parTransId="{13BC1308-57AA-415B-A49B-7AAD3065C791}" sibTransId="{BE8B7A31-6A44-4B01-AD16-96518334F1E6}"/>
    <dgm:cxn modelId="{838A7501-AC75-4426-8836-99EA4089893D}" type="presOf" srcId="{8245FE60-F277-4E26-B55A-1838897978BF}" destId="{9F7B78B2-2F3F-4D4A-9834-4B35A8AFDDA2}" srcOrd="0" destOrd="0" presId="urn:microsoft.com/office/officeart/2005/8/layout/hProcess9"/>
    <dgm:cxn modelId="{3FE4146C-CC7A-452B-A226-11E10DC75783}" srcId="{04A003BE-36F3-498C-9BA8-8CCE081BBA51}" destId="{8245FE60-F277-4E26-B55A-1838897978BF}" srcOrd="0" destOrd="0" parTransId="{54D6C41F-BC87-4ED2-B680-5124C2FFF55A}" sibTransId="{34276830-F74B-47B3-9EE9-3E5B2D770562}"/>
    <dgm:cxn modelId="{E6FD6FF5-B8F6-430F-95B4-BD9561167BC9}" type="presOf" srcId="{D3FF1CFF-F48F-4708-9177-E019100616C4}" destId="{C72A87EB-6505-4444-B2FC-2D1E18247B2D}" srcOrd="0" destOrd="0" presId="urn:microsoft.com/office/officeart/2005/8/layout/hProcess9"/>
    <dgm:cxn modelId="{72B447AE-2CC0-4485-B0B8-EECE866F97C7}" srcId="{04A003BE-36F3-498C-9BA8-8CCE081BBA51}" destId="{80149548-19BC-4221-9CAA-68F761570C80}" srcOrd="1" destOrd="0" parTransId="{9D8A175D-2F19-49ED-AC04-68CA873CB5F2}" sibTransId="{1956FE3D-73F1-4475-B34A-D084F6664D9A}"/>
    <dgm:cxn modelId="{A1261779-13DB-4B84-9505-5B58000E11B6}" srcId="{04A003BE-36F3-498C-9BA8-8CCE081BBA51}" destId="{D3FF1CFF-F48F-4708-9177-E019100616C4}" srcOrd="4" destOrd="0" parTransId="{3C9C53A4-BF73-4236-AE80-9C0E027B5869}" sibTransId="{37DB1444-BAFC-4B99-A660-70567DBE0FCF}"/>
    <dgm:cxn modelId="{23EB8C99-501D-4CFC-B6DA-4D7F374A8F88}" type="presOf" srcId="{1358BC73-1A52-4008-8D1A-161F7D84C7AB}" destId="{56C77D66-02B2-4A3E-93DC-08D32566CC2B}" srcOrd="0" destOrd="0" presId="urn:microsoft.com/office/officeart/2005/8/layout/hProcess9"/>
    <dgm:cxn modelId="{AF4203AB-413C-49E1-A1D8-838423918054}" type="presOf" srcId="{04A003BE-36F3-498C-9BA8-8CCE081BBA51}" destId="{79A1267E-3FFC-48A0-93C4-5CFF6FE11207}" srcOrd="0" destOrd="0" presId="urn:microsoft.com/office/officeart/2005/8/layout/hProcess9"/>
    <dgm:cxn modelId="{6B60FC07-84B3-43FC-8601-29EA0A3C4EC5}" srcId="{04A003BE-36F3-498C-9BA8-8CCE081BBA51}" destId="{DC6F4E1C-2C9A-4334-BC09-8F3D152283F3}" srcOrd="2" destOrd="0" parTransId="{DC905041-DD3B-4BA3-AA53-8C41426C105A}" sibTransId="{05601EFA-6F2A-4663-9641-D942826162CC}"/>
    <dgm:cxn modelId="{0A18EE0B-D76B-4078-82FD-D950E1163FB0}" type="presOf" srcId="{80149548-19BC-4221-9CAA-68F761570C80}" destId="{22974F63-759F-4987-9200-4769E6A9BD7F}" srcOrd="0" destOrd="0" presId="urn:microsoft.com/office/officeart/2005/8/layout/hProcess9"/>
    <dgm:cxn modelId="{7B697713-B04F-4DDA-AB5B-259DC1251C6C}" type="presOf" srcId="{2AC47D96-3805-46E0-943F-8F7BBA89956E}" destId="{3B812C46-C4C2-486D-8A40-374F9CEBC297}" srcOrd="0" destOrd="0" presId="urn:microsoft.com/office/officeart/2005/8/layout/hProcess9"/>
    <dgm:cxn modelId="{B046CA69-54B2-457B-9ADD-29D8F8445CE1}" type="presOf" srcId="{DC6F4E1C-2C9A-4334-BC09-8F3D152283F3}" destId="{AFAD021E-BFA2-439C-8E74-077F42B9D485}" srcOrd="0" destOrd="0" presId="urn:microsoft.com/office/officeart/2005/8/layout/hProcess9"/>
    <dgm:cxn modelId="{E0FF6E52-557D-48DB-A9EB-E1F1B1AECDFF}" srcId="{04A003BE-36F3-498C-9BA8-8CCE081BBA51}" destId="{1358BC73-1A52-4008-8D1A-161F7D84C7AB}" srcOrd="5" destOrd="0" parTransId="{EC63B703-3FDE-4BEB-B3DA-15BF9EA1F328}" sibTransId="{8734CAFF-41F2-45A6-A03C-1124BE27695D}"/>
    <dgm:cxn modelId="{1E6BD3FA-515C-4806-BAEC-8736BA967BA2}" type="presParOf" srcId="{79A1267E-3FFC-48A0-93C4-5CFF6FE11207}" destId="{10BF4C44-0311-497D-88FA-9459ABCB217D}" srcOrd="0" destOrd="0" presId="urn:microsoft.com/office/officeart/2005/8/layout/hProcess9"/>
    <dgm:cxn modelId="{FE333FB4-AAF6-41C4-A10D-94098583E9BD}" type="presParOf" srcId="{79A1267E-3FFC-48A0-93C4-5CFF6FE11207}" destId="{D8439C5A-2018-4653-83C8-C7F28F321BFD}" srcOrd="1" destOrd="0" presId="urn:microsoft.com/office/officeart/2005/8/layout/hProcess9"/>
    <dgm:cxn modelId="{36138BE2-C442-4A05-8405-74060E083823}" type="presParOf" srcId="{D8439C5A-2018-4653-83C8-C7F28F321BFD}" destId="{9F7B78B2-2F3F-4D4A-9834-4B35A8AFDDA2}" srcOrd="0" destOrd="0" presId="urn:microsoft.com/office/officeart/2005/8/layout/hProcess9"/>
    <dgm:cxn modelId="{E501962A-CA33-414E-A540-0B747DBCCE60}" type="presParOf" srcId="{D8439C5A-2018-4653-83C8-C7F28F321BFD}" destId="{6F1C026E-7BAE-4C0C-8827-4AA5972B5C32}" srcOrd="1" destOrd="0" presId="urn:microsoft.com/office/officeart/2005/8/layout/hProcess9"/>
    <dgm:cxn modelId="{B9FE47AB-BF6D-4805-ACE0-145926C78960}" type="presParOf" srcId="{D8439C5A-2018-4653-83C8-C7F28F321BFD}" destId="{22974F63-759F-4987-9200-4769E6A9BD7F}" srcOrd="2" destOrd="0" presId="urn:microsoft.com/office/officeart/2005/8/layout/hProcess9"/>
    <dgm:cxn modelId="{E6602FCF-A8F4-4086-BEDE-C8C4EB949C29}" type="presParOf" srcId="{D8439C5A-2018-4653-83C8-C7F28F321BFD}" destId="{D6DE8E37-AEE4-4076-ADC9-DC8E4E1AAE65}" srcOrd="3" destOrd="0" presId="urn:microsoft.com/office/officeart/2005/8/layout/hProcess9"/>
    <dgm:cxn modelId="{04FE2711-6CB8-4327-84C2-F833BA592F5F}" type="presParOf" srcId="{D8439C5A-2018-4653-83C8-C7F28F321BFD}" destId="{AFAD021E-BFA2-439C-8E74-077F42B9D485}" srcOrd="4" destOrd="0" presId="urn:microsoft.com/office/officeart/2005/8/layout/hProcess9"/>
    <dgm:cxn modelId="{F5C46AD1-9FFB-418B-9E95-A8EED3C047E1}" type="presParOf" srcId="{D8439C5A-2018-4653-83C8-C7F28F321BFD}" destId="{570A68CD-48DC-4E9B-8704-EB18A6CB2192}" srcOrd="5" destOrd="0" presId="urn:microsoft.com/office/officeart/2005/8/layout/hProcess9"/>
    <dgm:cxn modelId="{FF4A7CA4-4B40-4083-AF55-91CCE796E09F}" type="presParOf" srcId="{D8439C5A-2018-4653-83C8-C7F28F321BFD}" destId="{3B812C46-C4C2-486D-8A40-374F9CEBC297}" srcOrd="6" destOrd="0" presId="urn:microsoft.com/office/officeart/2005/8/layout/hProcess9"/>
    <dgm:cxn modelId="{065A2695-F9AA-4A8E-BEAE-7EF7C05EAED5}" type="presParOf" srcId="{D8439C5A-2018-4653-83C8-C7F28F321BFD}" destId="{E848C85E-FC73-4449-B9A9-D5F856E86BCE}" srcOrd="7" destOrd="0" presId="urn:microsoft.com/office/officeart/2005/8/layout/hProcess9"/>
    <dgm:cxn modelId="{45BA83F9-FD6D-49E0-9169-EE1D0B2A9AED}" type="presParOf" srcId="{D8439C5A-2018-4653-83C8-C7F28F321BFD}" destId="{C72A87EB-6505-4444-B2FC-2D1E18247B2D}" srcOrd="8" destOrd="0" presId="urn:microsoft.com/office/officeart/2005/8/layout/hProcess9"/>
    <dgm:cxn modelId="{4DE96754-2D63-4D57-AED2-340EF395A828}" type="presParOf" srcId="{D8439C5A-2018-4653-83C8-C7F28F321BFD}" destId="{598510F0-9F18-4FB7-8D84-E8454681D75C}" srcOrd="9" destOrd="0" presId="urn:microsoft.com/office/officeart/2005/8/layout/hProcess9"/>
    <dgm:cxn modelId="{2CEA5B01-F751-45FA-9B9B-D1219848CCC3}" type="presParOf" srcId="{D8439C5A-2018-4653-83C8-C7F28F321BFD}" destId="{56C77D66-02B2-4A3E-93DC-08D32566CC2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F40A31-B24A-42A5-B52D-497F1873C6D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D407FB-ED0C-477E-969F-2DBADEC682A9}">
      <dgm:prSet phldrT="[Текст]"/>
      <dgm:spPr/>
      <dgm:t>
        <a:bodyPr/>
        <a:lstStyle/>
        <a:p>
          <a:r>
            <a:rPr lang="ru-RU" dirty="0" smtClean="0"/>
            <a:t>КОНСУЛЬТАЦИОННЫЙ ЦЕНТР</a:t>
          </a:r>
          <a:endParaRPr lang="ru-RU" dirty="0"/>
        </a:p>
      </dgm:t>
    </dgm:pt>
    <dgm:pt modelId="{A27199C0-7B9D-47FC-877E-D64670710280}" type="parTrans" cxnId="{495E8041-254B-4594-9400-5184B25E5DD6}">
      <dgm:prSet/>
      <dgm:spPr/>
      <dgm:t>
        <a:bodyPr/>
        <a:lstStyle/>
        <a:p>
          <a:endParaRPr lang="ru-RU"/>
        </a:p>
      </dgm:t>
    </dgm:pt>
    <dgm:pt modelId="{DA21C86B-7CF7-415B-8E29-88D61087E6B6}" type="sibTrans" cxnId="{495E8041-254B-4594-9400-5184B25E5DD6}">
      <dgm:prSet/>
      <dgm:spPr/>
      <dgm:t>
        <a:bodyPr/>
        <a:lstStyle/>
        <a:p>
          <a:endParaRPr lang="ru-RU"/>
        </a:p>
      </dgm:t>
    </dgm:pt>
    <dgm:pt modelId="{801997B1-1C12-4F23-9685-6B3AA7D9DFD4}">
      <dgm:prSet phldrT="[Текст]"/>
      <dgm:spPr/>
      <dgm:t>
        <a:bodyPr/>
        <a:lstStyle/>
        <a:p>
          <a:r>
            <a:rPr lang="ru-RU" dirty="0" smtClean="0"/>
            <a:t>Раннее выявление.</a:t>
          </a:r>
          <a:endParaRPr lang="ru-RU" dirty="0"/>
        </a:p>
      </dgm:t>
    </dgm:pt>
    <dgm:pt modelId="{9429ACFF-AA29-496A-AAA6-86EFF5BA01A3}" type="parTrans" cxnId="{B1C9D413-BBFC-4EFF-9E11-09A947CE741E}">
      <dgm:prSet/>
      <dgm:spPr/>
      <dgm:t>
        <a:bodyPr/>
        <a:lstStyle/>
        <a:p>
          <a:endParaRPr lang="ru-RU"/>
        </a:p>
      </dgm:t>
    </dgm:pt>
    <dgm:pt modelId="{E81EF4B7-3CFB-4134-9E30-43C20C0A70D7}" type="sibTrans" cxnId="{B1C9D413-BBFC-4EFF-9E11-09A947CE741E}">
      <dgm:prSet/>
      <dgm:spPr/>
      <dgm:t>
        <a:bodyPr/>
        <a:lstStyle/>
        <a:p>
          <a:endParaRPr lang="ru-RU"/>
        </a:p>
      </dgm:t>
    </dgm:pt>
    <dgm:pt modelId="{B74735BE-5E13-4EF1-B981-37761760A9F8}">
      <dgm:prSet phldrT="[Текст]"/>
      <dgm:spPr/>
      <dgm:t>
        <a:bodyPr/>
        <a:lstStyle/>
        <a:p>
          <a:r>
            <a:rPr lang="ru-RU" dirty="0" smtClean="0"/>
            <a:t>Индивидуальное сопровождение семьи (методическая, психолого-педагогическая, диагностическая, консультационная помощи)</a:t>
          </a:r>
          <a:endParaRPr lang="ru-RU" dirty="0"/>
        </a:p>
      </dgm:t>
    </dgm:pt>
    <dgm:pt modelId="{4C06BF1E-AF19-43C7-9657-15C95AD07922}" type="parTrans" cxnId="{DA70D5E6-9F2C-426E-8899-04B440225DAA}">
      <dgm:prSet/>
      <dgm:spPr/>
      <dgm:t>
        <a:bodyPr/>
        <a:lstStyle/>
        <a:p>
          <a:endParaRPr lang="ru-RU"/>
        </a:p>
      </dgm:t>
    </dgm:pt>
    <dgm:pt modelId="{F39536F9-6A0F-4828-A9B9-AD050F5BEE45}" type="sibTrans" cxnId="{DA70D5E6-9F2C-426E-8899-04B440225DAA}">
      <dgm:prSet/>
      <dgm:spPr/>
      <dgm:t>
        <a:bodyPr/>
        <a:lstStyle/>
        <a:p>
          <a:endParaRPr lang="ru-RU"/>
        </a:p>
      </dgm:t>
    </dgm:pt>
    <dgm:pt modelId="{D496B9B4-977E-4D8C-A86D-0BF252E31AA5}">
      <dgm:prSet phldrT="[Текст]"/>
      <dgm:spPr/>
      <dgm:t>
        <a:bodyPr/>
        <a:lstStyle/>
        <a:p>
          <a:r>
            <a:rPr lang="ru-RU" dirty="0" smtClean="0"/>
            <a:t>РЕСУРСНАЯ ГРУППА</a:t>
          </a:r>
          <a:endParaRPr lang="ru-RU" dirty="0"/>
        </a:p>
      </dgm:t>
    </dgm:pt>
    <dgm:pt modelId="{C35E4EC3-ED5B-404B-BE1C-2C124CA4E313}" type="parTrans" cxnId="{BD1E9699-8002-4336-A5E5-3E77D0645197}">
      <dgm:prSet/>
      <dgm:spPr/>
      <dgm:t>
        <a:bodyPr/>
        <a:lstStyle/>
        <a:p>
          <a:endParaRPr lang="ru-RU"/>
        </a:p>
      </dgm:t>
    </dgm:pt>
    <dgm:pt modelId="{477E1420-36D1-4AD3-9C1D-8ACEA067BBD2}" type="sibTrans" cxnId="{BD1E9699-8002-4336-A5E5-3E77D0645197}">
      <dgm:prSet/>
      <dgm:spPr/>
      <dgm:t>
        <a:bodyPr/>
        <a:lstStyle/>
        <a:p>
          <a:endParaRPr lang="ru-RU"/>
        </a:p>
      </dgm:t>
    </dgm:pt>
    <dgm:pt modelId="{A386D3AE-A7FA-4A94-84CC-0E26F3EF0169}">
      <dgm:prSet phldrT="[Текст]"/>
      <dgm:spPr/>
      <dgm:t>
        <a:bodyPr/>
        <a:lstStyle/>
        <a:p>
          <a:r>
            <a:rPr lang="ru-RU" dirty="0" smtClean="0"/>
            <a:t>Социальная адаптация ребенка к детскому саду</a:t>
          </a:r>
          <a:endParaRPr lang="ru-RU" dirty="0"/>
        </a:p>
      </dgm:t>
    </dgm:pt>
    <dgm:pt modelId="{F0C47A1E-9818-4311-9532-E233944C6C01}" type="parTrans" cxnId="{A49ED765-E45F-44EE-84A7-C7CDC8C7D3BC}">
      <dgm:prSet/>
      <dgm:spPr/>
      <dgm:t>
        <a:bodyPr/>
        <a:lstStyle/>
        <a:p>
          <a:endParaRPr lang="ru-RU"/>
        </a:p>
      </dgm:t>
    </dgm:pt>
    <dgm:pt modelId="{BE38D9BA-D535-4589-B9FD-1FC08BE5D1FB}" type="sibTrans" cxnId="{A49ED765-E45F-44EE-84A7-C7CDC8C7D3BC}">
      <dgm:prSet/>
      <dgm:spPr/>
      <dgm:t>
        <a:bodyPr/>
        <a:lstStyle/>
        <a:p>
          <a:endParaRPr lang="ru-RU"/>
        </a:p>
      </dgm:t>
    </dgm:pt>
    <dgm:pt modelId="{D76E4FDF-9FE5-464B-8910-D4FEF2B3778F}">
      <dgm:prSet phldrT="[Текст]"/>
      <dgm:spPr/>
      <dgm:t>
        <a:bodyPr/>
        <a:lstStyle/>
        <a:p>
          <a:r>
            <a:rPr lang="ru-RU" dirty="0" smtClean="0"/>
            <a:t>Разработка и реализация индивидуального образовательного маршрута</a:t>
          </a:r>
          <a:endParaRPr lang="ru-RU" dirty="0"/>
        </a:p>
      </dgm:t>
    </dgm:pt>
    <dgm:pt modelId="{244809F6-AB67-4519-880E-54EA374B3FE7}" type="parTrans" cxnId="{779A7A8A-0B8A-4126-BF5C-79637A7093D3}">
      <dgm:prSet/>
      <dgm:spPr/>
      <dgm:t>
        <a:bodyPr/>
        <a:lstStyle/>
        <a:p>
          <a:endParaRPr lang="ru-RU"/>
        </a:p>
      </dgm:t>
    </dgm:pt>
    <dgm:pt modelId="{F4D42E9B-5634-4FD0-80B5-3E7FC8DF7F3B}" type="sibTrans" cxnId="{779A7A8A-0B8A-4126-BF5C-79637A7093D3}">
      <dgm:prSet/>
      <dgm:spPr/>
      <dgm:t>
        <a:bodyPr/>
        <a:lstStyle/>
        <a:p>
          <a:endParaRPr lang="ru-RU"/>
        </a:p>
      </dgm:t>
    </dgm:pt>
    <dgm:pt modelId="{A70041A2-AE21-42FE-AB07-976FA53A9522}">
      <dgm:prSet phldrT="[Текст]"/>
      <dgm:spPr/>
      <dgm:t>
        <a:bodyPr/>
        <a:lstStyle/>
        <a:p>
          <a:r>
            <a:rPr lang="ru-RU" dirty="0" smtClean="0"/>
            <a:t>ГРУППА КОМБИНИРОВАННОЙ НАПРАВЛЕННОСТИ</a:t>
          </a:r>
          <a:endParaRPr lang="ru-RU" dirty="0"/>
        </a:p>
      </dgm:t>
    </dgm:pt>
    <dgm:pt modelId="{0AA80A7D-6E57-4E1C-AE03-C521CB73E2A3}" type="parTrans" cxnId="{2213931D-F652-4DB4-B923-6529D44B84BE}">
      <dgm:prSet/>
      <dgm:spPr/>
      <dgm:t>
        <a:bodyPr/>
        <a:lstStyle/>
        <a:p>
          <a:endParaRPr lang="ru-RU"/>
        </a:p>
      </dgm:t>
    </dgm:pt>
    <dgm:pt modelId="{01A183BE-BD84-419F-8EE5-0564F706D1FA}" type="sibTrans" cxnId="{2213931D-F652-4DB4-B923-6529D44B84BE}">
      <dgm:prSet/>
      <dgm:spPr/>
      <dgm:t>
        <a:bodyPr/>
        <a:lstStyle/>
        <a:p>
          <a:endParaRPr lang="ru-RU"/>
        </a:p>
      </dgm:t>
    </dgm:pt>
    <dgm:pt modelId="{F11E41DE-C24E-4E3D-900B-F92CECAED9EC}">
      <dgm:prSet phldrT="[Текст]"/>
      <dgm:spPr/>
      <dgm:t>
        <a:bodyPr/>
        <a:lstStyle/>
        <a:p>
          <a:r>
            <a:rPr lang="ru-RU" dirty="0" smtClean="0"/>
            <a:t>Инклюзивное образование</a:t>
          </a:r>
          <a:endParaRPr lang="ru-RU" dirty="0"/>
        </a:p>
      </dgm:t>
    </dgm:pt>
    <dgm:pt modelId="{E9F1B7C7-CE84-4485-ACFB-50896F76F641}" type="parTrans" cxnId="{3DCC65D9-8C7B-4699-A3EB-CBF179CB99AA}">
      <dgm:prSet/>
      <dgm:spPr/>
      <dgm:t>
        <a:bodyPr/>
        <a:lstStyle/>
        <a:p>
          <a:endParaRPr lang="ru-RU"/>
        </a:p>
      </dgm:t>
    </dgm:pt>
    <dgm:pt modelId="{0194E922-66E5-4684-9B9B-EC13521FA5AE}" type="sibTrans" cxnId="{3DCC65D9-8C7B-4699-A3EB-CBF179CB99AA}">
      <dgm:prSet/>
      <dgm:spPr/>
      <dgm:t>
        <a:bodyPr/>
        <a:lstStyle/>
        <a:p>
          <a:endParaRPr lang="ru-RU"/>
        </a:p>
      </dgm:t>
    </dgm:pt>
    <dgm:pt modelId="{72806D57-F4FA-44D3-9784-0AA3702649D1}">
      <dgm:prSet phldrT="[Текст]"/>
      <dgm:spPr/>
      <dgm:t>
        <a:bodyPr/>
        <a:lstStyle/>
        <a:p>
          <a:r>
            <a:rPr lang="ru-RU" dirty="0" smtClean="0"/>
            <a:t>Социальная адаптация в среде </a:t>
          </a:r>
          <a:r>
            <a:rPr lang="ru-RU" dirty="0" err="1" smtClean="0"/>
            <a:t>нормотипичных</a:t>
          </a:r>
          <a:r>
            <a:rPr lang="ru-RU" dirty="0" smtClean="0"/>
            <a:t> сверстников</a:t>
          </a:r>
          <a:endParaRPr lang="ru-RU" dirty="0"/>
        </a:p>
      </dgm:t>
    </dgm:pt>
    <dgm:pt modelId="{4E024189-726D-4C97-9429-35B54F09F14D}" type="parTrans" cxnId="{83553295-D66F-46A4-B409-6DE3AF270BD9}">
      <dgm:prSet/>
      <dgm:spPr/>
      <dgm:t>
        <a:bodyPr/>
        <a:lstStyle/>
        <a:p>
          <a:endParaRPr lang="ru-RU"/>
        </a:p>
      </dgm:t>
    </dgm:pt>
    <dgm:pt modelId="{9828D603-A0C4-41EB-BE8C-B74DD564F002}" type="sibTrans" cxnId="{83553295-D66F-46A4-B409-6DE3AF270BD9}">
      <dgm:prSet/>
      <dgm:spPr/>
      <dgm:t>
        <a:bodyPr/>
        <a:lstStyle/>
        <a:p>
          <a:endParaRPr lang="ru-RU"/>
        </a:p>
      </dgm:t>
    </dgm:pt>
    <dgm:pt modelId="{8E86F1F4-1448-4588-92D7-91105350EAAA}">
      <dgm:prSet phldrT="[Текст]"/>
      <dgm:spPr/>
      <dgm:t>
        <a:bodyPr/>
        <a:lstStyle/>
        <a:p>
          <a:endParaRPr lang="ru-RU" dirty="0"/>
        </a:p>
      </dgm:t>
    </dgm:pt>
    <dgm:pt modelId="{07FE0B70-4708-4CC1-8DCD-63AF6CA2FA89}" type="parTrans" cxnId="{9F18A33B-DA73-4AD4-9AF5-6FD91801DBFB}">
      <dgm:prSet/>
      <dgm:spPr/>
      <dgm:t>
        <a:bodyPr/>
        <a:lstStyle/>
        <a:p>
          <a:endParaRPr lang="ru-RU"/>
        </a:p>
      </dgm:t>
    </dgm:pt>
    <dgm:pt modelId="{560D747E-C57D-45E4-AF14-5E9EFC4E14E7}" type="sibTrans" cxnId="{9F18A33B-DA73-4AD4-9AF5-6FD91801DBFB}">
      <dgm:prSet/>
      <dgm:spPr/>
      <dgm:t>
        <a:bodyPr/>
        <a:lstStyle/>
        <a:p>
          <a:endParaRPr lang="ru-RU"/>
        </a:p>
      </dgm:t>
    </dgm:pt>
    <dgm:pt modelId="{570A2B6F-D08C-4B41-A89D-3F2D2DB616F1}" type="pres">
      <dgm:prSet presAssocID="{C9F40A31-B24A-42A5-B52D-497F1873C6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5488B-C9CC-4CA8-A69A-DDF06E21D1DA}" type="pres">
      <dgm:prSet presAssocID="{C9F40A31-B24A-42A5-B52D-497F1873C6DD}" presName="tSp" presStyleCnt="0"/>
      <dgm:spPr/>
    </dgm:pt>
    <dgm:pt modelId="{6FDD150B-D426-4B8C-BFF7-F37E2D38BDA4}" type="pres">
      <dgm:prSet presAssocID="{C9F40A31-B24A-42A5-B52D-497F1873C6DD}" presName="bSp" presStyleCnt="0"/>
      <dgm:spPr/>
    </dgm:pt>
    <dgm:pt modelId="{CDF63B15-2988-4534-B35E-74966E996139}" type="pres">
      <dgm:prSet presAssocID="{C9F40A31-B24A-42A5-B52D-497F1873C6DD}" presName="process" presStyleCnt="0"/>
      <dgm:spPr/>
    </dgm:pt>
    <dgm:pt modelId="{F0664793-FF8D-4BCC-83BD-EAFB9E00A062}" type="pres">
      <dgm:prSet presAssocID="{38D407FB-ED0C-477E-969F-2DBADEC682A9}" presName="composite1" presStyleCnt="0"/>
      <dgm:spPr/>
    </dgm:pt>
    <dgm:pt modelId="{044AD7BC-D033-46F5-906D-9FDF5A33AC0A}" type="pres">
      <dgm:prSet presAssocID="{38D407FB-ED0C-477E-969F-2DBADEC682A9}" presName="dummyNode1" presStyleLbl="node1" presStyleIdx="0" presStyleCnt="3"/>
      <dgm:spPr/>
    </dgm:pt>
    <dgm:pt modelId="{E4162084-4D68-437E-9442-487533832F32}" type="pres">
      <dgm:prSet presAssocID="{38D407FB-ED0C-477E-969F-2DBADEC682A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8D7BD-714A-4412-BF8D-3AB6F9115D68}" type="pres">
      <dgm:prSet presAssocID="{38D407FB-ED0C-477E-969F-2DBADEC682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4F1E3-6AF7-4A23-9170-B692AAE86D76}" type="pres">
      <dgm:prSet presAssocID="{38D407FB-ED0C-477E-969F-2DBADEC682A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72210-4152-4F9B-98D3-1D4971DBC63A}" type="pres">
      <dgm:prSet presAssocID="{38D407FB-ED0C-477E-969F-2DBADEC682A9}" presName="connSite1" presStyleCnt="0"/>
      <dgm:spPr/>
    </dgm:pt>
    <dgm:pt modelId="{3DB64B52-3838-4067-96AD-E9E8325916F9}" type="pres">
      <dgm:prSet presAssocID="{DA21C86B-7CF7-415B-8E29-88D61087E6B6}" presName="Name9" presStyleLbl="sibTrans2D1" presStyleIdx="0" presStyleCnt="2"/>
      <dgm:spPr/>
      <dgm:t>
        <a:bodyPr/>
        <a:lstStyle/>
        <a:p>
          <a:endParaRPr lang="ru-RU"/>
        </a:p>
      </dgm:t>
    </dgm:pt>
    <dgm:pt modelId="{A92C09F4-D7AC-4096-A469-DDEC203A3B4F}" type="pres">
      <dgm:prSet presAssocID="{D496B9B4-977E-4D8C-A86D-0BF252E31AA5}" presName="composite2" presStyleCnt="0"/>
      <dgm:spPr/>
    </dgm:pt>
    <dgm:pt modelId="{2A3575C3-DB51-4D0C-8A73-1292DD12F72E}" type="pres">
      <dgm:prSet presAssocID="{D496B9B4-977E-4D8C-A86D-0BF252E31AA5}" presName="dummyNode2" presStyleLbl="node1" presStyleIdx="0" presStyleCnt="3"/>
      <dgm:spPr/>
    </dgm:pt>
    <dgm:pt modelId="{15F8298C-4E20-4EBF-A91F-FB2255D66EF6}" type="pres">
      <dgm:prSet presAssocID="{D496B9B4-977E-4D8C-A86D-0BF252E31AA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EEBAC-29B1-49E6-894C-96B8A2CC62F5}" type="pres">
      <dgm:prSet presAssocID="{D496B9B4-977E-4D8C-A86D-0BF252E31AA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FF4A5-1F65-4E81-8062-7309579E7681}" type="pres">
      <dgm:prSet presAssocID="{D496B9B4-977E-4D8C-A86D-0BF252E31AA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50323-D8CB-47D3-9508-80582CB1228C}" type="pres">
      <dgm:prSet presAssocID="{D496B9B4-977E-4D8C-A86D-0BF252E31AA5}" presName="connSite2" presStyleCnt="0"/>
      <dgm:spPr/>
    </dgm:pt>
    <dgm:pt modelId="{C523E41C-513F-4BC9-9D3C-718DB4D4008A}" type="pres">
      <dgm:prSet presAssocID="{477E1420-36D1-4AD3-9C1D-8ACEA067BBD2}" presName="Name18" presStyleLbl="sibTrans2D1" presStyleIdx="1" presStyleCnt="2"/>
      <dgm:spPr/>
      <dgm:t>
        <a:bodyPr/>
        <a:lstStyle/>
        <a:p>
          <a:endParaRPr lang="ru-RU"/>
        </a:p>
      </dgm:t>
    </dgm:pt>
    <dgm:pt modelId="{3C7C476A-CE6D-4954-ADDB-3E0F00FA9725}" type="pres">
      <dgm:prSet presAssocID="{A70041A2-AE21-42FE-AB07-976FA53A9522}" presName="composite1" presStyleCnt="0"/>
      <dgm:spPr/>
    </dgm:pt>
    <dgm:pt modelId="{4B06AE7A-5D26-44F5-88A8-8DDA21E32614}" type="pres">
      <dgm:prSet presAssocID="{A70041A2-AE21-42FE-AB07-976FA53A9522}" presName="dummyNode1" presStyleLbl="node1" presStyleIdx="1" presStyleCnt="3"/>
      <dgm:spPr/>
    </dgm:pt>
    <dgm:pt modelId="{1FA314EA-28EE-42DC-B35F-AEC35915B0C0}" type="pres">
      <dgm:prSet presAssocID="{A70041A2-AE21-42FE-AB07-976FA53A952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3FBCF-BB7B-4EC1-B5AD-15413C11F557}" type="pres">
      <dgm:prSet presAssocID="{A70041A2-AE21-42FE-AB07-976FA53A952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26D99-8ADE-46D1-A25C-0BE5CE3BE0B4}" type="pres">
      <dgm:prSet presAssocID="{A70041A2-AE21-42FE-AB07-976FA53A952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7DD7F-3D24-4428-BEDA-8020108B2021}" type="pres">
      <dgm:prSet presAssocID="{A70041A2-AE21-42FE-AB07-976FA53A9522}" presName="connSite1" presStyleCnt="0"/>
      <dgm:spPr/>
    </dgm:pt>
  </dgm:ptLst>
  <dgm:cxnLst>
    <dgm:cxn modelId="{CDF458AD-6ABF-4610-9D8A-978FDCEEAC67}" type="presOf" srcId="{F11E41DE-C24E-4E3D-900B-F92CECAED9EC}" destId="{A863FBCF-BB7B-4EC1-B5AD-15413C11F557}" srcOrd="1" destOrd="0" presId="urn:microsoft.com/office/officeart/2005/8/layout/hProcess4"/>
    <dgm:cxn modelId="{CAA1F6EB-5B67-4B7B-AD5A-F1ED334300F5}" type="presOf" srcId="{801997B1-1C12-4F23-9685-6B3AA7D9DFD4}" destId="{AB68D7BD-714A-4412-BF8D-3AB6F9115D68}" srcOrd="1" destOrd="0" presId="urn:microsoft.com/office/officeart/2005/8/layout/hProcess4"/>
    <dgm:cxn modelId="{AC9F4BE9-35D5-4652-86B1-B5E5B87C622B}" type="presOf" srcId="{D496B9B4-977E-4D8C-A86D-0BF252E31AA5}" destId="{BFCFF4A5-1F65-4E81-8062-7309579E7681}" srcOrd="0" destOrd="0" presId="urn:microsoft.com/office/officeart/2005/8/layout/hProcess4"/>
    <dgm:cxn modelId="{41F5080C-DE31-42FD-BCE2-C7F046BCC648}" type="presOf" srcId="{477E1420-36D1-4AD3-9C1D-8ACEA067BBD2}" destId="{C523E41C-513F-4BC9-9D3C-718DB4D4008A}" srcOrd="0" destOrd="0" presId="urn:microsoft.com/office/officeart/2005/8/layout/hProcess4"/>
    <dgm:cxn modelId="{01342853-DCFC-43B8-87BA-79CEB1269CB5}" type="presOf" srcId="{D76E4FDF-9FE5-464B-8910-D4FEF2B3778F}" destId="{15F8298C-4E20-4EBF-A91F-FB2255D66EF6}" srcOrd="0" destOrd="1" presId="urn:microsoft.com/office/officeart/2005/8/layout/hProcess4"/>
    <dgm:cxn modelId="{83553295-D66F-46A4-B409-6DE3AF270BD9}" srcId="{A70041A2-AE21-42FE-AB07-976FA53A9522}" destId="{72806D57-F4FA-44D3-9784-0AA3702649D1}" srcOrd="1" destOrd="0" parTransId="{4E024189-726D-4C97-9429-35B54F09F14D}" sibTransId="{9828D603-A0C4-41EB-BE8C-B74DD564F002}"/>
    <dgm:cxn modelId="{9EF26BC9-0B4E-4258-876D-C838924F82ED}" type="presOf" srcId="{72806D57-F4FA-44D3-9784-0AA3702649D1}" destId="{A863FBCF-BB7B-4EC1-B5AD-15413C11F557}" srcOrd="1" destOrd="1" presId="urn:microsoft.com/office/officeart/2005/8/layout/hProcess4"/>
    <dgm:cxn modelId="{495E8041-254B-4594-9400-5184B25E5DD6}" srcId="{C9F40A31-B24A-42A5-B52D-497F1873C6DD}" destId="{38D407FB-ED0C-477E-969F-2DBADEC682A9}" srcOrd="0" destOrd="0" parTransId="{A27199C0-7B9D-47FC-877E-D64670710280}" sibTransId="{DA21C86B-7CF7-415B-8E29-88D61087E6B6}"/>
    <dgm:cxn modelId="{B061A979-002E-471C-BDBB-EDE6EB088B87}" type="presOf" srcId="{B74735BE-5E13-4EF1-B981-37761760A9F8}" destId="{AB68D7BD-714A-4412-BF8D-3AB6F9115D68}" srcOrd="1" destOrd="1" presId="urn:microsoft.com/office/officeart/2005/8/layout/hProcess4"/>
    <dgm:cxn modelId="{40A9FA60-1B61-437A-BD73-E204F7C56604}" type="presOf" srcId="{8E86F1F4-1448-4588-92D7-91105350EAAA}" destId="{15F8298C-4E20-4EBF-A91F-FB2255D66EF6}" srcOrd="0" destOrd="2" presId="urn:microsoft.com/office/officeart/2005/8/layout/hProcess4"/>
    <dgm:cxn modelId="{1116AC6D-4410-4737-AE58-E8F634802BEB}" type="presOf" srcId="{F11E41DE-C24E-4E3D-900B-F92CECAED9EC}" destId="{1FA314EA-28EE-42DC-B35F-AEC35915B0C0}" srcOrd="0" destOrd="0" presId="urn:microsoft.com/office/officeart/2005/8/layout/hProcess4"/>
    <dgm:cxn modelId="{DA70D5E6-9F2C-426E-8899-04B440225DAA}" srcId="{38D407FB-ED0C-477E-969F-2DBADEC682A9}" destId="{B74735BE-5E13-4EF1-B981-37761760A9F8}" srcOrd="1" destOrd="0" parTransId="{4C06BF1E-AF19-43C7-9657-15C95AD07922}" sibTransId="{F39536F9-6A0F-4828-A9B9-AD050F5BEE45}"/>
    <dgm:cxn modelId="{B1C9D413-BBFC-4EFF-9E11-09A947CE741E}" srcId="{38D407FB-ED0C-477E-969F-2DBADEC682A9}" destId="{801997B1-1C12-4F23-9685-6B3AA7D9DFD4}" srcOrd="0" destOrd="0" parTransId="{9429ACFF-AA29-496A-AAA6-86EFF5BA01A3}" sibTransId="{E81EF4B7-3CFB-4134-9E30-43C20C0A70D7}"/>
    <dgm:cxn modelId="{3DCC65D9-8C7B-4699-A3EB-CBF179CB99AA}" srcId="{A70041A2-AE21-42FE-AB07-976FA53A9522}" destId="{F11E41DE-C24E-4E3D-900B-F92CECAED9EC}" srcOrd="0" destOrd="0" parTransId="{E9F1B7C7-CE84-4485-ACFB-50896F76F641}" sibTransId="{0194E922-66E5-4684-9B9B-EC13521FA5AE}"/>
    <dgm:cxn modelId="{9F18A33B-DA73-4AD4-9AF5-6FD91801DBFB}" srcId="{D496B9B4-977E-4D8C-A86D-0BF252E31AA5}" destId="{8E86F1F4-1448-4588-92D7-91105350EAAA}" srcOrd="2" destOrd="0" parTransId="{07FE0B70-4708-4CC1-8DCD-63AF6CA2FA89}" sibTransId="{560D747E-C57D-45E4-AF14-5E9EFC4E14E7}"/>
    <dgm:cxn modelId="{7AAF29C8-9F28-4135-8703-540134AD8E77}" type="presOf" srcId="{C9F40A31-B24A-42A5-B52D-497F1873C6DD}" destId="{570A2B6F-D08C-4B41-A89D-3F2D2DB616F1}" srcOrd="0" destOrd="0" presId="urn:microsoft.com/office/officeart/2005/8/layout/hProcess4"/>
    <dgm:cxn modelId="{96B17D5D-F111-411E-9FF1-EBBC7CCFA726}" type="presOf" srcId="{DA21C86B-7CF7-415B-8E29-88D61087E6B6}" destId="{3DB64B52-3838-4067-96AD-E9E8325916F9}" srcOrd="0" destOrd="0" presId="urn:microsoft.com/office/officeart/2005/8/layout/hProcess4"/>
    <dgm:cxn modelId="{2213931D-F652-4DB4-B923-6529D44B84BE}" srcId="{C9F40A31-B24A-42A5-B52D-497F1873C6DD}" destId="{A70041A2-AE21-42FE-AB07-976FA53A9522}" srcOrd="2" destOrd="0" parTransId="{0AA80A7D-6E57-4E1C-AE03-C521CB73E2A3}" sibTransId="{01A183BE-BD84-419F-8EE5-0564F706D1FA}"/>
    <dgm:cxn modelId="{BD1E9699-8002-4336-A5E5-3E77D0645197}" srcId="{C9F40A31-B24A-42A5-B52D-497F1873C6DD}" destId="{D496B9B4-977E-4D8C-A86D-0BF252E31AA5}" srcOrd="1" destOrd="0" parTransId="{C35E4EC3-ED5B-404B-BE1C-2C124CA4E313}" sibTransId="{477E1420-36D1-4AD3-9C1D-8ACEA067BBD2}"/>
    <dgm:cxn modelId="{50A28EBC-3A70-48B9-9E95-C5530276E327}" type="presOf" srcId="{D76E4FDF-9FE5-464B-8910-D4FEF2B3778F}" destId="{DEDEEBAC-29B1-49E6-894C-96B8A2CC62F5}" srcOrd="1" destOrd="1" presId="urn:microsoft.com/office/officeart/2005/8/layout/hProcess4"/>
    <dgm:cxn modelId="{EF08266D-D898-4397-AF0B-EC3E8E444945}" type="presOf" srcId="{38D407FB-ED0C-477E-969F-2DBADEC682A9}" destId="{5454F1E3-6AF7-4A23-9170-B692AAE86D76}" srcOrd="0" destOrd="0" presId="urn:microsoft.com/office/officeart/2005/8/layout/hProcess4"/>
    <dgm:cxn modelId="{779A7A8A-0B8A-4126-BF5C-79637A7093D3}" srcId="{D496B9B4-977E-4D8C-A86D-0BF252E31AA5}" destId="{D76E4FDF-9FE5-464B-8910-D4FEF2B3778F}" srcOrd="1" destOrd="0" parTransId="{244809F6-AB67-4519-880E-54EA374B3FE7}" sibTransId="{F4D42E9B-5634-4FD0-80B5-3E7FC8DF7F3B}"/>
    <dgm:cxn modelId="{88C2888C-6A69-4D6D-8C60-2ED4B6F98CBB}" type="presOf" srcId="{A386D3AE-A7FA-4A94-84CC-0E26F3EF0169}" destId="{DEDEEBAC-29B1-49E6-894C-96B8A2CC62F5}" srcOrd="1" destOrd="0" presId="urn:microsoft.com/office/officeart/2005/8/layout/hProcess4"/>
    <dgm:cxn modelId="{1796CDFE-826D-416E-B945-75E27F02A624}" type="presOf" srcId="{72806D57-F4FA-44D3-9784-0AA3702649D1}" destId="{1FA314EA-28EE-42DC-B35F-AEC35915B0C0}" srcOrd="0" destOrd="1" presId="urn:microsoft.com/office/officeart/2005/8/layout/hProcess4"/>
    <dgm:cxn modelId="{473DDA19-29E4-4220-9D3A-2607C770E4DE}" type="presOf" srcId="{A386D3AE-A7FA-4A94-84CC-0E26F3EF0169}" destId="{15F8298C-4E20-4EBF-A91F-FB2255D66EF6}" srcOrd="0" destOrd="0" presId="urn:microsoft.com/office/officeart/2005/8/layout/hProcess4"/>
    <dgm:cxn modelId="{80A3C6A9-1E96-4558-8CC2-B1328EF69B66}" type="presOf" srcId="{801997B1-1C12-4F23-9685-6B3AA7D9DFD4}" destId="{E4162084-4D68-437E-9442-487533832F32}" srcOrd="0" destOrd="0" presId="urn:microsoft.com/office/officeart/2005/8/layout/hProcess4"/>
    <dgm:cxn modelId="{A49ED765-E45F-44EE-84A7-C7CDC8C7D3BC}" srcId="{D496B9B4-977E-4D8C-A86D-0BF252E31AA5}" destId="{A386D3AE-A7FA-4A94-84CC-0E26F3EF0169}" srcOrd="0" destOrd="0" parTransId="{F0C47A1E-9818-4311-9532-E233944C6C01}" sibTransId="{BE38D9BA-D535-4589-B9FD-1FC08BE5D1FB}"/>
    <dgm:cxn modelId="{F243CF97-0DE9-4D9C-A5D1-29BC6A9AE521}" type="presOf" srcId="{8E86F1F4-1448-4588-92D7-91105350EAAA}" destId="{DEDEEBAC-29B1-49E6-894C-96B8A2CC62F5}" srcOrd="1" destOrd="2" presId="urn:microsoft.com/office/officeart/2005/8/layout/hProcess4"/>
    <dgm:cxn modelId="{1E215C6D-1D5E-4796-BE72-E3A24016C804}" type="presOf" srcId="{B74735BE-5E13-4EF1-B981-37761760A9F8}" destId="{E4162084-4D68-437E-9442-487533832F32}" srcOrd="0" destOrd="1" presId="urn:microsoft.com/office/officeart/2005/8/layout/hProcess4"/>
    <dgm:cxn modelId="{89BDA685-C5B4-4A9B-8ECD-76C5939DF429}" type="presOf" srcId="{A70041A2-AE21-42FE-AB07-976FA53A9522}" destId="{8D326D99-8ADE-46D1-A25C-0BE5CE3BE0B4}" srcOrd="0" destOrd="0" presId="urn:microsoft.com/office/officeart/2005/8/layout/hProcess4"/>
    <dgm:cxn modelId="{F28A7D0E-274C-4396-9AD0-370114FC6829}" type="presParOf" srcId="{570A2B6F-D08C-4B41-A89D-3F2D2DB616F1}" destId="{74C5488B-C9CC-4CA8-A69A-DDF06E21D1DA}" srcOrd="0" destOrd="0" presId="urn:microsoft.com/office/officeart/2005/8/layout/hProcess4"/>
    <dgm:cxn modelId="{B2649471-1CB4-40C2-9523-0D24718F2016}" type="presParOf" srcId="{570A2B6F-D08C-4B41-A89D-3F2D2DB616F1}" destId="{6FDD150B-D426-4B8C-BFF7-F37E2D38BDA4}" srcOrd="1" destOrd="0" presId="urn:microsoft.com/office/officeart/2005/8/layout/hProcess4"/>
    <dgm:cxn modelId="{AD9019E7-1845-4E09-A41B-F82A8CD05034}" type="presParOf" srcId="{570A2B6F-D08C-4B41-A89D-3F2D2DB616F1}" destId="{CDF63B15-2988-4534-B35E-74966E996139}" srcOrd="2" destOrd="0" presId="urn:microsoft.com/office/officeart/2005/8/layout/hProcess4"/>
    <dgm:cxn modelId="{102ABCA9-EED2-46C3-8912-B9E1BC19387A}" type="presParOf" srcId="{CDF63B15-2988-4534-B35E-74966E996139}" destId="{F0664793-FF8D-4BCC-83BD-EAFB9E00A062}" srcOrd="0" destOrd="0" presId="urn:microsoft.com/office/officeart/2005/8/layout/hProcess4"/>
    <dgm:cxn modelId="{74FDAE3F-E597-43D9-9841-617B28229D75}" type="presParOf" srcId="{F0664793-FF8D-4BCC-83BD-EAFB9E00A062}" destId="{044AD7BC-D033-46F5-906D-9FDF5A33AC0A}" srcOrd="0" destOrd="0" presId="urn:microsoft.com/office/officeart/2005/8/layout/hProcess4"/>
    <dgm:cxn modelId="{81AFAAFC-A668-4CB5-92AE-8E5EC88F0685}" type="presParOf" srcId="{F0664793-FF8D-4BCC-83BD-EAFB9E00A062}" destId="{E4162084-4D68-437E-9442-487533832F32}" srcOrd="1" destOrd="0" presId="urn:microsoft.com/office/officeart/2005/8/layout/hProcess4"/>
    <dgm:cxn modelId="{17A17A13-8DCA-4CBB-8702-D86E1D95C282}" type="presParOf" srcId="{F0664793-FF8D-4BCC-83BD-EAFB9E00A062}" destId="{AB68D7BD-714A-4412-BF8D-3AB6F9115D68}" srcOrd="2" destOrd="0" presId="urn:microsoft.com/office/officeart/2005/8/layout/hProcess4"/>
    <dgm:cxn modelId="{95506FFB-9AE3-48C3-9DFF-E7C50F26E36D}" type="presParOf" srcId="{F0664793-FF8D-4BCC-83BD-EAFB9E00A062}" destId="{5454F1E3-6AF7-4A23-9170-B692AAE86D76}" srcOrd="3" destOrd="0" presId="urn:microsoft.com/office/officeart/2005/8/layout/hProcess4"/>
    <dgm:cxn modelId="{2CDFCE9A-9E2E-420F-9DD0-47B17640872C}" type="presParOf" srcId="{F0664793-FF8D-4BCC-83BD-EAFB9E00A062}" destId="{68F72210-4152-4F9B-98D3-1D4971DBC63A}" srcOrd="4" destOrd="0" presId="urn:microsoft.com/office/officeart/2005/8/layout/hProcess4"/>
    <dgm:cxn modelId="{092F80F0-D5FF-46D1-81C2-448228C83380}" type="presParOf" srcId="{CDF63B15-2988-4534-B35E-74966E996139}" destId="{3DB64B52-3838-4067-96AD-E9E8325916F9}" srcOrd="1" destOrd="0" presId="urn:microsoft.com/office/officeart/2005/8/layout/hProcess4"/>
    <dgm:cxn modelId="{B2B5F205-6974-4958-81FE-6717ACB0722A}" type="presParOf" srcId="{CDF63B15-2988-4534-B35E-74966E996139}" destId="{A92C09F4-D7AC-4096-A469-DDEC203A3B4F}" srcOrd="2" destOrd="0" presId="urn:microsoft.com/office/officeart/2005/8/layout/hProcess4"/>
    <dgm:cxn modelId="{8BD0E581-F207-4E62-8F4C-497788A101AE}" type="presParOf" srcId="{A92C09F4-D7AC-4096-A469-DDEC203A3B4F}" destId="{2A3575C3-DB51-4D0C-8A73-1292DD12F72E}" srcOrd="0" destOrd="0" presId="urn:microsoft.com/office/officeart/2005/8/layout/hProcess4"/>
    <dgm:cxn modelId="{E8B7DEE2-4A63-440A-AE9F-24269A814E61}" type="presParOf" srcId="{A92C09F4-D7AC-4096-A469-DDEC203A3B4F}" destId="{15F8298C-4E20-4EBF-A91F-FB2255D66EF6}" srcOrd="1" destOrd="0" presId="urn:microsoft.com/office/officeart/2005/8/layout/hProcess4"/>
    <dgm:cxn modelId="{1A70DA03-36DD-4414-AB2E-F303F00E0D17}" type="presParOf" srcId="{A92C09F4-D7AC-4096-A469-DDEC203A3B4F}" destId="{DEDEEBAC-29B1-49E6-894C-96B8A2CC62F5}" srcOrd="2" destOrd="0" presId="urn:microsoft.com/office/officeart/2005/8/layout/hProcess4"/>
    <dgm:cxn modelId="{00F86649-B606-4316-8237-EFE2ACE91B4D}" type="presParOf" srcId="{A92C09F4-D7AC-4096-A469-DDEC203A3B4F}" destId="{BFCFF4A5-1F65-4E81-8062-7309579E7681}" srcOrd="3" destOrd="0" presId="urn:microsoft.com/office/officeart/2005/8/layout/hProcess4"/>
    <dgm:cxn modelId="{9A005A8B-3DD4-4EC3-B216-6572E9C252CE}" type="presParOf" srcId="{A92C09F4-D7AC-4096-A469-DDEC203A3B4F}" destId="{16E50323-D8CB-47D3-9508-80582CB1228C}" srcOrd="4" destOrd="0" presId="urn:microsoft.com/office/officeart/2005/8/layout/hProcess4"/>
    <dgm:cxn modelId="{059E83DB-46A5-4638-8950-44AB640814FC}" type="presParOf" srcId="{CDF63B15-2988-4534-B35E-74966E996139}" destId="{C523E41C-513F-4BC9-9D3C-718DB4D4008A}" srcOrd="3" destOrd="0" presId="urn:microsoft.com/office/officeart/2005/8/layout/hProcess4"/>
    <dgm:cxn modelId="{D6F5A799-79F3-4E1D-B64B-C44F80233CB6}" type="presParOf" srcId="{CDF63B15-2988-4534-B35E-74966E996139}" destId="{3C7C476A-CE6D-4954-ADDB-3E0F00FA9725}" srcOrd="4" destOrd="0" presId="urn:microsoft.com/office/officeart/2005/8/layout/hProcess4"/>
    <dgm:cxn modelId="{70258305-94F4-4351-BE42-3EE3DE1E5509}" type="presParOf" srcId="{3C7C476A-CE6D-4954-ADDB-3E0F00FA9725}" destId="{4B06AE7A-5D26-44F5-88A8-8DDA21E32614}" srcOrd="0" destOrd="0" presId="urn:microsoft.com/office/officeart/2005/8/layout/hProcess4"/>
    <dgm:cxn modelId="{9AC5F482-A512-426D-9DD2-BB16B1C4A438}" type="presParOf" srcId="{3C7C476A-CE6D-4954-ADDB-3E0F00FA9725}" destId="{1FA314EA-28EE-42DC-B35F-AEC35915B0C0}" srcOrd="1" destOrd="0" presId="urn:microsoft.com/office/officeart/2005/8/layout/hProcess4"/>
    <dgm:cxn modelId="{6F9A2533-4A40-4C71-87C3-D56CEAFE4010}" type="presParOf" srcId="{3C7C476A-CE6D-4954-ADDB-3E0F00FA9725}" destId="{A863FBCF-BB7B-4EC1-B5AD-15413C11F557}" srcOrd="2" destOrd="0" presId="urn:microsoft.com/office/officeart/2005/8/layout/hProcess4"/>
    <dgm:cxn modelId="{73B3DC22-26DD-4FF7-B6AA-3858C3221487}" type="presParOf" srcId="{3C7C476A-CE6D-4954-ADDB-3E0F00FA9725}" destId="{8D326D99-8ADE-46D1-A25C-0BE5CE3BE0B4}" srcOrd="3" destOrd="0" presId="urn:microsoft.com/office/officeart/2005/8/layout/hProcess4"/>
    <dgm:cxn modelId="{71E0EF39-D4F0-48C8-A216-42B6D510ED7D}" type="presParOf" srcId="{3C7C476A-CE6D-4954-ADDB-3E0F00FA9725}" destId="{A8C7DD7F-3D24-4428-BEDA-8020108B202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6DBAE-2F2D-4144-9F27-CE8F190E15C6}">
      <dsp:nvSpPr>
        <dsp:cNvPr id="0" name=""/>
        <dsp:cNvSpPr/>
      </dsp:nvSpPr>
      <dsp:spPr>
        <a:xfrm>
          <a:off x="3222862" y="4111501"/>
          <a:ext cx="1988833" cy="19890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F83641-2AAE-497C-83FF-5036B3C90AE0}">
      <dsp:nvSpPr>
        <dsp:cNvPr id="0" name=""/>
        <dsp:cNvSpPr/>
      </dsp:nvSpPr>
      <dsp:spPr>
        <a:xfrm>
          <a:off x="2488925" y="2357454"/>
          <a:ext cx="3666728" cy="12195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СОЦИАЛЬНОЕ ПАРТНЕРСТВО</a:t>
          </a:r>
          <a:endParaRPr lang="ru-RU" sz="2400" b="1" kern="1200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sp:txBody>
      <dsp:txXfrm>
        <a:off x="2488925" y="2357454"/>
        <a:ext cx="3666728" cy="1219544"/>
      </dsp:txXfrm>
    </dsp:sp>
    <dsp:sp modelId="{9269801F-FB5B-481E-99A4-EBFB15544A4D}">
      <dsp:nvSpPr>
        <dsp:cNvPr id="0" name=""/>
        <dsp:cNvSpPr/>
      </dsp:nvSpPr>
      <dsp:spPr>
        <a:xfrm>
          <a:off x="3806253" y="4391996"/>
          <a:ext cx="1988833" cy="19890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C6DF77-4AE4-4236-8709-0D0FB5C01DE8}">
      <dsp:nvSpPr>
        <dsp:cNvPr id="0" name=""/>
        <dsp:cNvSpPr/>
      </dsp:nvSpPr>
      <dsp:spPr>
        <a:xfrm>
          <a:off x="5500721" y="3429018"/>
          <a:ext cx="2583200" cy="13414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ИНКЛЮЗИВНОЕ ОБРАЗОВАНИЕ</a:t>
          </a:r>
          <a:endParaRPr lang="ru-RU" sz="2400" b="1" kern="1200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sp:txBody>
      <dsp:txXfrm>
        <a:off x="5500721" y="3429018"/>
        <a:ext cx="2583200" cy="1341499"/>
      </dsp:txXfrm>
    </dsp:sp>
    <dsp:sp modelId="{01CAF66D-AB82-4407-990D-F08BE110D4E7}">
      <dsp:nvSpPr>
        <dsp:cNvPr id="0" name=""/>
        <dsp:cNvSpPr/>
      </dsp:nvSpPr>
      <dsp:spPr>
        <a:xfrm>
          <a:off x="3949615" y="5023111"/>
          <a:ext cx="1988833" cy="19890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91CB50-DE03-432B-BA8A-F68F835287C6}">
      <dsp:nvSpPr>
        <dsp:cNvPr id="0" name=""/>
        <dsp:cNvSpPr/>
      </dsp:nvSpPr>
      <dsp:spPr>
        <a:xfrm>
          <a:off x="5926033" y="5459901"/>
          <a:ext cx="2496289" cy="14329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ИННОВА-ЦИОННАЯ ДЕЯТЕЛЬ-НОСТЬ</a:t>
          </a:r>
          <a:endParaRPr lang="ru-RU" sz="2400" b="1" kern="1200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sp:txBody>
      <dsp:txXfrm>
        <a:off x="5926033" y="5459901"/>
        <a:ext cx="2496289" cy="1432965"/>
      </dsp:txXfrm>
    </dsp:sp>
    <dsp:sp modelId="{63FF0E38-B7CB-4C5B-8BFF-682904D8AB80}">
      <dsp:nvSpPr>
        <dsp:cNvPr id="0" name=""/>
        <dsp:cNvSpPr/>
      </dsp:nvSpPr>
      <dsp:spPr>
        <a:xfrm>
          <a:off x="3546047" y="5529222"/>
          <a:ext cx="1988833" cy="19890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6592267-3A62-41F5-8606-BAA21E413451}">
      <dsp:nvSpPr>
        <dsp:cNvPr id="0" name=""/>
        <dsp:cNvSpPr/>
      </dsp:nvSpPr>
      <dsp:spPr>
        <a:xfrm>
          <a:off x="4779190" y="7715308"/>
          <a:ext cx="3150426" cy="13110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ПОСТОЯННОЕ РАЗВИТИЕ,        ОТКРЫТОСТЬ, КОРПОРАТИВНАЯ КУЛЬТУРА</a:t>
          </a:r>
          <a:endParaRPr lang="ru-RU" sz="2400" b="1" kern="1200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sp:txBody>
      <dsp:txXfrm>
        <a:off x="4779190" y="7715308"/>
        <a:ext cx="3150426" cy="1311010"/>
      </dsp:txXfrm>
    </dsp:sp>
    <dsp:sp modelId="{FF6FEC50-AD8C-4CF6-8251-3D8659543E5C}">
      <dsp:nvSpPr>
        <dsp:cNvPr id="0" name=""/>
        <dsp:cNvSpPr/>
      </dsp:nvSpPr>
      <dsp:spPr>
        <a:xfrm>
          <a:off x="2899676" y="5529222"/>
          <a:ext cx="1988833" cy="198907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B64D41-8298-4395-803E-C5604233A20D}">
      <dsp:nvSpPr>
        <dsp:cNvPr id="0" name=""/>
        <dsp:cNvSpPr/>
      </dsp:nvSpPr>
      <dsp:spPr>
        <a:xfrm>
          <a:off x="642950" y="7715308"/>
          <a:ext cx="2578885" cy="13110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СОВРЕМЕННАЯ РАЗВИВАЮЩАЯ СРЕДА. ДОСТУПНАЯ СРЕДА</a:t>
          </a:r>
          <a:endParaRPr lang="ru-RU" sz="2400" b="1" kern="1200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sp:txBody>
      <dsp:txXfrm>
        <a:off x="642950" y="7715308"/>
        <a:ext cx="2578885" cy="1311010"/>
      </dsp:txXfrm>
    </dsp:sp>
    <dsp:sp modelId="{DBDF3D4F-EC5F-49F1-9465-2C4093A28E7B}">
      <dsp:nvSpPr>
        <dsp:cNvPr id="0" name=""/>
        <dsp:cNvSpPr/>
      </dsp:nvSpPr>
      <dsp:spPr>
        <a:xfrm>
          <a:off x="2496109" y="5023111"/>
          <a:ext cx="1988833" cy="19890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27A7D2-D781-4C22-B2EA-028A8849CD9C}">
      <dsp:nvSpPr>
        <dsp:cNvPr id="0" name=""/>
        <dsp:cNvSpPr/>
      </dsp:nvSpPr>
      <dsp:spPr>
        <a:xfrm>
          <a:off x="71434" y="5385917"/>
          <a:ext cx="2723938" cy="14329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ВАРИАТИВНЫЕ ФОРМЫ ОБРАЗОВАНИЯ</a:t>
          </a:r>
          <a:endParaRPr lang="ru-RU" sz="2400" b="1" kern="1200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sp:txBody>
      <dsp:txXfrm>
        <a:off x="71434" y="5385917"/>
        <a:ext cx="2723938" cy="1432965"/>
      </dsp:txXfrm>
    </dsp:sp>
    <dsp:sp modelId="{001DACCD-9CAB-499F-8C6E-F9F49EB169BD}">
      <dsp:nvSpPr>
        <dsp:cNvPr id="0" name=""/>
        <dsp:cNvSpPr/>
      </dsp:nvSpPr>
      <dsp:spPr>
        <a:xfrm>
          <a:off x="2639470" y="4391996"/>
          <a:ext cx="1988833" cy="19890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54E954-FC7A-43AA-A451-DCA258E7DEBC}">
      <dsp:nvSpPr>
        <dsp:cNvPr id="0" name=""/>
        <dsp:cNvSpPr/>
      </dsp:nvSpPr>
      <dsp:spPr>
        <a:xfrm>
          <a:off x="214305" y="3500466"/>
          <a:ext cx="3164697" cy="13414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ГОСУДАРСТВЕННО-ОБЩЕСТВЕННОЕ УПРАВЛЕНИЕ</a:t>
          </a:r>
          <a:endParaRPr lang="ru-RU" sz="2400" b="1" kern="1200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sp:txBody>
      <dsp:txXfrm>
        <a:off x="214305" y="3500466"/>
        <a:ext cx="3164697" cy="1341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F4C44-0311-497D-88FA-9459ABCB217D}">
      <dsp:nvSpPr>
        <dsp:cNvPr id="0" name=""/>
        <dsp:cNvSpPr/>
      </dsp:nvSpPr>
      <dsp:spPr>
        <a:xfrm>
          <a:off x="1280526" y="0"/>
          <a:ext cx="14512629" cy="70009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B78B2-2F3F-4D4A-9834-4B35A8AFDDA2}">
      <dsp:nvSpPr>
        <dsp:cNvPr id="0" name=""/>
        <dsp:cNvSpPr/>
      </dsp:nvSpPr>
      <dsp:spPr>
        <a:xfrm>
          <a:off x="208" y="2100277"/>
          <a:ext cx="2498526" cy="28003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НОРМА-ТИВНО-ПРАВОВЫЕ УСЛОВИЯ</a:t>
          </a:r>
          <a:endParaRPr lang="ru-RU" sz="2400" b="1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2176" y="2222245"/>
        <a:ext cx="2254590" cy="2556433"/>
      </dsp:txXfrm>
    </dsp:sp>
    <dsp:sp modelId="{22974F63-759F-4987-9200-4769E6A9BD7F}">
      <dsp:nvSpPr>
        <dsp:cNvPr id="0" name=""/>
        <dsp:cNvSpPr/>
      </dsp:nvSpPr>
      <dsp:spPr>
        <a:xfrm>
          <a:off x="2915156" y="2100277"/>
          <a:ext cx="2498526" cy="28003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МАТЕ-РИАЛЬНО-ТЕХНИЧЕС-КИЕ УСЛОВИЯ</a:t>
          </a:r>
          <a:endParaRPr lang="ru-RU" sz="2400" b="1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037124" y="2222245"/>
        <a:ext cx="2254590" cy="2556433"/>
      </dsp:txXfrm>
    </dsp:sp>
    <dsp:sp modelId="{AFAD021E-BFA2-439C-8E74-077F42B9D485}">
      <dsp:nvSpPr>
        <dsp:cNvPr id="0" name=""/>
        <dsp:cNvSpPr/>
      </dsp:nvSpPr>
      <dsp:spPr>
        <a:xfrm>
          <a:off x="5830103" y="2100277"/>
          <a:ext cx="2498526" cy="28003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КАДРОВЫЕ УСЛОВИЯ</a:t>
          </a:r>
          <a:endParaRPr lang="ru-RU" sz="2400" b="1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952071" y="2222245"/>
        <a:ext cx="2254590" cy="2556433"/>
      </dsp:txXfrm>
    </dsp:sp>
    <dsp:sp modelId="{3B812C46-C4C2-486D-8A40-374F9CEBC297}">
      <dsp:nvSpPr>
        <dsp:cNvPr id="0" name=""/>
        <dsp:cNvSpPr/>
      </dsp:nvSpPr>
      <dsp:spPr>
        <a:xfrm>
          <a:off x="8745051" y="2100277"/>
          <a:ext cx="2498526" cy="28003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ИНФОРМА-ЦИОННЫЕ УСЛОВИЯ</a:t>
          </a:r>
          <a:endParaRPr lang="ru-RU" sz="2400" b="1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867019" y="2222245"/>
        <a:ext cx="2254590" cy="2556433"/>
      </dsp:txXfrm>
    </dsp:sp>
    <dsp:sp modelId="{C72A87EB-6505-4444-B2FC-2D1E18247B2D}">
      <dsp:nvSpPr>
        <dsp:cNvPr id="0" name=""/>
        <dsp:cNvSpPr/>
      </dsp:nvSpPr>
      <dsp:spPr>
        <a:xfrm>
          <a:off x="11659999" y="2100277"/>
          <a:ext cx="2498526" cy="28003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ОРГАНИЗА-ЦИОННЫЕ УСЛОВИЯ</a:t>
          </a:r>
          <a:endParaRPr lang="ru-RU" sz="2400" b="1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1781967" y="2222245"/>
        <a:ext cx="2254590" cy="2556433"/>
      </dsp:txXfrm>
    </dsp:sp>
    <dsp:sp modelId="{56C77D66-02B2-4A3E-93DC-08D32566CC2B}">
      <dsp:nvSpPr>
        <dsp:cNvPr id="0" name=""/>
        <dsp:cNvSpPr/>
      </dsp:nvSpPr>
      <dsp:spPr>
        <a:xfrm>
          <a:off x="14574946" y="2100277"/>
          <a:ext cx="2498526" cy="28003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ФИНАН-СОВЫЕ УСЛОВИЯ</a:t>
          </a:r>
          <a:endParaRPr lang="ru-RU" sz="2400" b="1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696914" y="2222245"/>
        <a:ext cx="2254590" cy="255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62084-4D68-437E-9442-487533832F32}">
      <dsp:nvSpPr>
        <dsp:cNvPr id="0" name=""/>
        <dsp:cNvSpPr/>
      </dsp:nvSpPr>
      <dsp:spPr>
        <a:xfrm>
          <a:off x="3429" y="2964662"/>
          <a:ext cx="6409373" cy="5286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Раннее выявление.</a:t>
          </a:r>
          <a:endParaRPr lang="ru-RU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Индивидуальное сопровождение семьи (методическая, психолого-педагогическая, диагностическая, консультационная помощи)</a:t>
          </a:r>
          <a:endParaRPr lang="ru-RU" sz="3500" kern="1200" dirty="0"/>
        </a:p>
      </dsp:txBody>
      <dsp:txXfrm>
        <a:off x="125084" y="3086317"/>
        <a:ext cx="6166063" cy="3910284"/>
      </dsp:txXfrm>
    </dsp:sp>
    <dsp:sp modelId="{3DB64B52-3838-4067-96AD-E9E8325916F9}">
      <dsp:nvSpPr>
        <dsp:cNvPr id="0" name=""/>
        <dsp:cNvSpPr/>
      </dsp:nvSpPr>
      <dsp:spPr>
        <a:xfrm>
          <a:off x="3582476" y="4141635"/>
          <a:ext cx="7189608" cy="7189608"/>
        </a:xfrm>
        <a:prstGeom prst="leftCircularArrow">
          <a:avLst>
            <a:gd name="adj1" fmla="val 3322"/>
            <a:gd name="adj2" fmla="val 410419"/>
            <a:gd name="adj3" fmla="val 2185930"/>
            <a:gd name="adj4" fmla="val 9024489"/>
            <a:gd name="adj5" fmla="val 38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4F1E3-6AF7-4A23-9170-B692AAE86D76}">
      <dsp:nvSpPr>
        <dsp:cNvPr id="0" name=""/>
        <dsp:cNvSpPr/>
      </dsp:nvSpPr>
      <dsp:spPr>
        <a:xfrm>
          <a:off x="1427734" y="7118256"/>
          <a:ext cx="5697221" cy="2265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КОНСУЛЬТАЦИОННЫЙ ЦЕНТР</a:t>
          </a:r>
          <a:endParaRPr lang="ru-RU" sz="3800" kern="1200" dirty="0"/>
        </a:p>
      </dsp:txBody>
      <dsp:txXfrm>
        <a:off x="1494091" y="7184613"/>
        <a:ext cx="5564507" cy="2132882"/>
      </dsp:txXfrm>
    </dsp:sp>
    <dsp:sp modelId="{15F8298C-4E20-4EBF-A91F-FB2255D66EF6}">
      <dsp:nvSpPr>
        <dsp:cNvPr id="0" name=""/>
        <dsp:cNvSpPr/>
      </dsp:nvSpPr>
      <dsp:spPr>
        <a:xfrm>
          <a:off x="8262225" y="2964662"/>
          <a:ext cx="6409373" cy="5286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Социальная адаптация ребенка к детскому саду</a:t>
          </a:r>
          <a:endParaRPr lang="ru-RU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Разработка и реализация индивидуального образовательного маршрута</a:t>
          </a:r>
          <a:endParaRPr lang="ru-RU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 dirty="0"/>
        </a:p>
      </dsp:txBody>
      <dsp:txXfrm>
        <a:off x="8383880" y="4219116"/>
        <a:ext cx="6166063" cy="3910284"/>
      </dsp:txXfrm>
    </dsp:sp>
    <dsp:sp modelId="{C523E41C-513F-4BC9-9D3C-718DB4D4008A}">
      <dsp:nvSpPr>
        <dsp:cNvPr id="0" name=""/>
        <dsp:cNvSpPr/>
      </dsp:nvSpPr>
      <dsp:spPr>
        <a:xfrm>
          <a:off x="11787861" y="-322800"/>
          <a:ext cx="8008583" cy="8008583"/>
        </a:xfrm>
        <a:prstGeom prst="circularArrow">
          <a:avLst>
            <a:gd name="adj1" fmla="val 2982"/>
            <a:gd name="adj2" fmla="val 365505"/>
            <a:gd name="adj3" fmla="val 19458985"/>
            <a:gd name="adj4" fmla="val 12575511"/>
            <a:gd name="adj5" fmla="val 34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FF4A5-1F65-4E81-8062-7309579E7681}">
      <dsp:nvSpPr>
        <dsp:cNvPr id="0" name=""/>
        <dsp:cNvSpPr/>
      </dsp:nvSpPr>
      <dsp:spPr>
        <a:xfrm>
          <a:off x="9686531" y="1831864"/>
          <a:ext cx="5697221" cy="2265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РЕСУРСНАЯ ГРУППА</a:t>
          </a:r>
          <a:endParaRPr lang="ru-RU" sz="3800" kern="1200" dirty="0"/>
        </a:p>
      </dsp:txBody>
      <dsp:txXfrm>
        <a:off x="9752888" y="1898221"/>
        <a:ext cx="5564507" cy="2132882"/>
      </dsp:txXfrm>
    </dsp:sp>
    <dsp:sp modelId="{1FA314EA-28EE-42DC-B35F-AEC35915B0C0}">
      <dsp:nvSpPr>
        <dsp:cNvPr id="0" name=""/>
        <dsp:cNvSpPr/>
      </dsp:nvSpPr>
      <dsp:spPr>
        <a:xfrm>
          <a:off x="16521022" y="2964662"/>
          <a:ext cx="6409373" cy="5286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Инклюзивное образование</a:t>
          </a:r>
          <a:endParaRPr lang="ru-RU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Социальная адаптация в среде </a:t>
          </a:r>
          <a:r>
            <a:rPr lang="ru-RU" sz="3500" kern="1200" dirty="0" err="1" smtClean="0"/>
            <a:t>нормотипичных</a:t>
          </a:r>
          <a:r>
            <a:rPr lang="ru-RU" sz="3500" kern="1200" dirty="0" smtClean="0"/>
            <a:t> сверстников</a:t>
          </a:r>
          <a:endParaRPr lang="ru-RU" sz="3500" kern="1200" dirty="0"/>
        </a:p>
      </dsp:txBody>
      <dsp:txXfrm>
        <a:off x="16642677" y="3086317"/>
        <a:ext cx="6166063" cy="3910284"/>
      </dsp:txXfrm>
    </dsp:sp>
    <dsp:sp modelId="{8D326D99-8ADE-46D1-A25C-0BE5CE3BE0B4}">
      <dsp:nvSpPr>
        <dsp:cNvPr id="0" name=""/>
        <dsp:cNvSpPr/>
      </dsp:nvSpPr>
      <dsp:spPr>
        <a:xfrm>
          <a:off x="17945327" y="7118256"/>
          <a:ext cx="5697221" cy="2265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ГРУППА КОМБИНИРОВАННОЙ НАПРАВЛЕННОСТИ</a:t>
          </a:r>
          <a:endParaRPr lang="ru-RU" sz="3800" kern="1200" dirty="0"/>
        </a:p>
      </dsp:txBody>
      <dsp:txXfrm>
        <a:off x="18011684" y="7184613"/>
        <a:ext cx="5564507" cy="2132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7802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Изображение"/>
          <p:cNvSpPr>
            <a:spLocks noGrp="1"/>
          </p:cNvSpPr>
          <p:nvPr>
            <p:ph type="pic" idx="21"/>
          </p:nvPr>
        </p:nvSpPr>
        <p:spPr>
          <a:xfrm>
            <a:off x="1712266" y="0"/>
            <a:ext cx="20959468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7"/>
            <a:ext cx="24384002" cy="13728714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"/>
          <p:cNvSpPr/>
          <p:nvPr/>
        </p:nvSpPr>
        <p:spPr>
          <a:xfrm>
            <a:off x="-103907" y="-82900"/>
            <a:ext cx="24591814" cy="2058032"/>
          </a:xfrm>
          <a:prstGeom prst="rect">
            <a:avLst/>
          </a:prstGeom>
          <a:solidFill>
            <a:srgbClr val="283567"/>
          </a:solidFill>
          <a:ln w="12700">
            <a:miter lim="400000"/>
          </a:ln>
        </p:spPr>
        <p:txBody>
          <a:bodyPr lIns="71433" tIns="71433" rIns="71433" bIns="71433" anchor="ctr"/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"/>
          <p:cNvSpPr>
            <a:spLocks noGrp="1"/>
          </p:cNvSpPr>
          <p:nvPr>
            <p:ph type="pic" idx="21"/>
          </p:nvPr>
        </p:nvSpPr>
        <p:spPr>
          <a:xfrm>
            <a:off x="6231432" y="863203"/>
            <a:ext cx="17439683" cy="116264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5"/>
            <a:ext cx="7500940" cy="578644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сверх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8794253" y="3637357"/>
            <a:ext cx="13260588" cy="88403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4107" y="13073062"/>
            <a:ext cx="466260" cy="47306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4"/>
            <a:ext cx="15609094" cy="1014413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(3 шт.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2442031" y="7072310"/>
            <a:ext cx="8514493" cy="56792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77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12192000" y="1250154"/>
            <a:ext cx="8251033" cy="5500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78" name="Изображение"/>
          <p:cNvSpPr>
            <a:spLocks noGrp="1"/>
          </p:cNvSpPr>
          <p:nvPr>
            <p:ph type="pic" idx="23"/>
          </p:nvPr>
        </p:nvSpPr>
        <p:spPr>
          <a:xfrm>
            <a:off x="-291704" y="1250154"/>
            <a:ext cx="16850321" cy="112335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927" y="3142649"/>
            <a:ext cx="22699486" cy="18733688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13">
            <a:alphaModFix amt="58929"/>
          </a:blip>
          <a:stretch>
            <a:fillRect/>
          </a:stretch>
        </p:blipFill>
        <p:spPr>
          <a:xfrm rot="13260000">
            <a:off x="-616900" y="-3801246"/>
            <a:ext cx="24490864" cy="21940196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3" name="Изображение" descr="Изображе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4536" y="324780"/>
            <a:ext cx="2145336" cy="2050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Изображение" descr="Изображе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05976" y="460936"/>
            <a:ext cx="5269504" cy="177831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3366" y="1958422"/>
            <a:ext cx="19507201" cy="2499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3" tIns="71433" rIns="71433" bIns="71433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3610166" y="4458252"/>
            <a:ext cx="9550401" cy="8761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3" tIns="71433" rIns="71433" bIns="71433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4107" y="1307306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lvl1pPr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11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0556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500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944684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389184" marR="0" indent="-611184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833684" marR="0" indent="-611184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278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7226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167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 ?><Relationships xmlns="http://schemas.openxmlformats.org/package/2006/relationships"><Relationship Id="rId8" Target="../media/image35.gif" Type="http://schemas.openxmlformats.org/officeDocument/2006/relationships/image"/><Relationship Id="rId13" Target="../media/image38.png" Type="http://schemas.openxmlformats.org/officeDocument/2006/relationships/image"/><Relationship Id="rId3" Target="https://upro-ntagil.ru/" TargetMode="External" Type="http://schemas.openxmlformats.org/officeDocument/2006/relationships/hyperlink"/><Relationship Id="rId7" Target="../media/image34.jpeg" Type="http://schemas.openxmlformats.org/officeDocument/2006/relationships/image"/><Relationship Id="rId12" Target="../media/image37.gif" Type="http://schemas.openxmlformats.org/officeDocument/2006/relationships/image"/><Relationship Id="rId2" Target="mailto:mayak205nt@yandex.ru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http://&#1084;&#1072;&#1103;&#1095;&#1086;&#1082;&#1085;&#1090;.&#1088;&#1092;/" TargetMode="External" Type="http://schemas.openxmlformats.org/officeDocument/2006/relationships/hyperlink"/><Relationship Id="rId11" Target="../media/image36.gif" Type="http://schemas.openxmlformats.org/officeDocument/2006/relationships/image"/><Relationship Id="rId5" Target="../media/image33.gif" Type="http://schemas.openxmlformats.org/officeDocument/2006/relationships/image"/><Relationship Id="rId10" Target="http://142.&#1084;&#1072;&#1103;&#1095;&#1086;&#1082;&#1085;&#1090;.&#1088;&#1092;/o-proekte" TargetMode="External" Type="http://schemas.openxmlformats.org/officeDocument/2006/relationships/hyperlink"/><Relationship Id="rId4" Target="../media/image32.png" Type="http://schemas.openxmlformats.org/officeDocument/2006/relationships/image"/><Relationship Id="rId9" Target="http://142.&#1084;&#1072;&#1103;&#1095;&#1086;&#1082;&#1085;&#1090;.&#1088;&#1092;/informatsionnaya-spravka-fip" TargetMode="External" Type="http://schemas.openxmlformats.org/officeDocument/2006/relationships/hyperlink"/><Relationship Id="rId14" Target="../media/image39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Сквиркл"/>
          <p:cNvSpPr/>
          <p:nvPr/>
        </p:nvSpPr>
        <p:spPr>
          <a:xfrm>
            <a:off x="2762184" y="4718167"/>
            <a:ext cx="19002507" cy="4422541"/>
          </a:xfrm>
          <a:prstGeom prst="roundRect">
            <a:avLst>
              <a:gd name="adj" fmla="val 1656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3" tIns="71433" rIns="71433" bIns="71433" anchor="ctr"/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113" name="О ХОДЕ ПРОВЕДЕНИЯ АПРЕЛЬСКОЙ…"/>
          <p:cNvSpPr txBox="1"/>
          <p:nvPr/>
        </p:nvSpPr>
        <p:spPr>
          <a:xfrm>
            <a:off x="2578362" y="5866790"/>
            <a:ext cx="19370152" cy="521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 marL="15403">
              <a:spcBef>
                <a:spcPts val="170"/>
              </a:spcBef>
            </a:pP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Futura PT Book"/>
                <a:cs typeface="Calibri" panose="020F0502020204030204" pitchFamily="34" charset="0"/>
              </a:rPr>
              <a:t>Реализация проекта «Многофункциональный консультационный центр «Я, семья и детский сад» </a:t>
            </a:r>
          </a:p>
          <a:p>
            <a:pPr marL="15403">
              <a:spcBef>
                <a:spcPts val="170"/>
              </a:spcBef>
            </a:pP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Futura PT Book"/>
                <a:cs typeface="Calibri" panose="020F0502020204030204" pitchFamily="34" charset="0"/>
              </a:rPr>
              <a:t>как условие обеспечения качества дошкольного образования детей с особыми образовательными потребностями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Futura PT Book"/>
              <a:cs typeface="Calibri" panose="020F0502020204030204" pitchFamily="34" charset="0"/>
            </a:endParaRPr>
          </a:p>
          <a:p>
            <a:pPr marL="15403">
              <a:spcBef>
                <a:spcPts val="170"/>
              </a:spcBef>
            </a:pPr>
            <a:endParaRPr lang="ru-RU" sz="4800" b="1" dirty="0">
              <a:solidFill>
                <a:schemeClr val="accent4">
                  <a:lumMod val="75000"/>
                </a:schemeClr>
              </a:solidFill>
              <a:latin typeface="Futura PT Book"/>
              <a:cs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  <a:defRPr sz="7200" cap="all">
                <a:solidFill>
                  <a:srgbClr val="2C3564"/>
                </a:solidFill>
                <a:latin typeface="Futura PT Medium"/>
                <a:ea typeface="Futura PT Medium"/>
                <a:cs typeface="Futura PT Medium"/>
                <a:sym typeface="Futura PT Medium"/>
              </a:defRPr>
            </a:pPr>
            <a:r>
              <a:rPr lang="ru-RU" dirty="0"/>
              <a:t> </a:t>
            </a:r>
            <a:endParaRPr dirty="0"/>
          </a:p>
        </p:txBody>
      </p:sp>
      <p:sp>
        <p:nvSpPr>
          <p:cNvPr id="114" name="Москва"/>
          <p:cNvSpPr txBox="1"/>
          <p:nvPr/>
        </p:nvSpPr>
        <p:spPr>
          <a:xfrm>
            <a:off x="10895855" y="11395766"/>
            <a:ext cx="12679652" cy="917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3" tIns="71433" rIns="71433" bIns="71433" anchor="ctr">
            <a:spAutoFit/>
          </a:bodyPr>
          <a:lstStyle>
            <a:lvl1pPr algn="r">
              <a:defRPr sz="4800">
                <a:solidFill>
                  <a:srgbClr val="2C3564"/>
                </a:solidFill>
                <a:latin typeface="Futura PT Medium"/>
                <a:ea typeface="Futura PT Medium"/>
                <a:cs typeface="Futura PT Medium"/>
                <a:sym typeface="Futura PT Medium"/>
              </a:defRPr>
            </a:lvl1pPr>
          </a:lstStyle>
          <a:p>
            <a:r>
              <a:rPr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3292" y="10144148"/>
            <a:ext cx="23788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город Нижний Тагил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Давыдова Надежда Дмитриевна, директор МАДОУ «МАЯЧОК»</a:t>
            </a:r>
          </a:p>
          <a:p>
            <a:pPr algn="l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Мякишева Ирина Борисовна, заместитель директора МАДОУ «МАЯЧОК»</a:t>
            </a:r>
            <a:endParaRPr lang="ru-RU" sz="4000" dirty="0"/>
          </a:p>
        </p:txBody>
      </p:sp>
      <p:sp>
        <p:nvSpPr>
          <p:cNvPr id="6" name="object 7"/>
          <p:cNvSpPr/>
          <p:nvPr/>
        </p:nvSpPr>
        <p:spPr>
          <a:xfrm>
            <a:off x="16296456" y="195018"/>
            <a:ext cx="7892576" cy="2320807"/>
          </a:xfrm>
          <a:custGeom>
            <a:avLst/>
            <a:gdLst/>
            <a:ahLst/>
            <a:cxnLst/>
            <a:rect l="l" t="t" r="r" b="b"/>
            <a:pathLst>
              <a:path w="15688310" h="7543800">
                <a:moveTo>
                  <a:pt x="14985041" y="0"/>
                </a:moveTo>
                <a:lnTo>
                  <a:pt x="702732" y="0"/>
                </a:lnTo>
                <a:lnTo>
                  <a:pt x="654618" y="1621"/>
                </a:lnTo>
                <a:lnTo>
                  <a:pt x="607374" y="6415"/>
                </a:lnTo>
                <a:lnTo>
                  <a:pt x="561105" y="14276"/>
                </a:lnTo>
                <a:lnTo>
                  <a:pt x="515916" y="25101"/>
                </a:lnTo>
                <a:lnTo>
                  <a:pt x="471911" y="38785"/>
                </a:lnTo>
                <a:lnTo>
                  <a:pt x="429195" y="55223"/>
                </a:lnTo>
                <a:lnTo>
                  <a:pt x="387872" y="74310"/>
                </a:lnTo>
                <a:lnTo>
                  <a:pt x="348047" y="95942"/>
                </a:lnTo>
                <a:lnTo>
                  <a:pt x="309825" y="120014"/>
                </a:lnTo>
                <a:lnTo>
                  <a:pt x="273311" y="146421"/>
                </a:lnTo>
                <a:lnTo>
                  <a:pt x="238609" y="175059"/>
                </a:lnTo>
                <a:lnTo>
                  <a:pt x="205823" y="205823"/>
                </a:lnTo>
                <a:lnTo>
                  <a:pt x="175059" y="238609"/>
                </a:lnTo>
                <a:lnTo>
                  <a:pt x="146421" y="273311"/>
                </a:lnTo>
                <a:lnTo>
                  <a:pt x="120014" y="309825"/>
                </a:lnTo>
                <a:lnTo>
                  <a:pt x="95942" y="348047"/>
                </a:lnTo>
                <a:lnTo>
                  <a:pt x="74310" y="387872"/>
                </a:lnTo>
                <a:lnTo>
                  <a:pt x="55223" y="429195"/>
                </a:lnTo>
                <a:lnTo>
                  <a:pt x="38785" y="471911"/>
                </a:lnTo>
                <a:lnTo>
                  <a:pt x="25101" y="515916"/>
                </a:lnTo>
                <a:lnTo>
                  <a:pt x="14276" y="561105"/>
                </a:lnTo>
                <a:lnTo>
                  <a:pt x="6415" y="607374"/>
                </a:lnTo>
                <a:lnTo>
                  <a:pt x="1621" y="654618"/>
                </a:lnTo>
                <a:lnTo>
                  <a:pt x="0" y="702732"/>
                </a:lnTo>
                <a:lnTo>
                  <a:pt x="0" y="6840671"/>
                </a:lnTo>
                <a:lnTo>
                  <a:pt x="1621" y="6888784"/>
                </a:lnTo>
                <a:lnTo>
                  <a:pt x="6415" y="6936026"/>
                </a:lnTo>
                <a:lnTo>
                  <a:pt x="14276" y="6982294"/>
                </a:lnTo>
                <a:lnTo>
                  <a:pt x="25101" y="7027483"/>
                </a:lnTo>
                <a:lnTo>
                  <a:pt x="38785" y="7071488"/>
                </a:lnTo>
                <a:lnTo>
                  <a:pt x="55223" y="7114204"/>
                </a:lnTo>
                <a:lnTo>
                  <a:pt x="74310" y="7155526"/>
                </a:lnTo>
                <a:lnTo>
                  <a:pt x="95942" y="7195351"/>
                </a:lnTo>
                <a:lnTo>
                  <a:pt x="120014" y="7233573"/>
                </a:lnTo>
                <a:lnTo>
                  <a:pt x="146421" y="7270088"/>
                </a:lnTo>
                <a:lnTo>
                  <a:pt x="175059" y="7304790"/>
                </a:lnTo>
                <a:lnTo>
                  <a:pt x="205823" y="7337576"/>
                </a:lnTo>
                <a:lnTo>
                  <a:pt x="238609" y="7368340"/>
                </a:lnTo>
                <a:lnTo>
                  <a:pt x="273311" y="7396979"/>
                </a:lnTo>
                <a:lnTo>
                  <a:pt x="309825" y="7423386"/>
                </a:lnTo>
                <a:lnTo>
                  <a:pt x="348047" y="7447459"/>
                </a:lnTo>
                <a:lnTo>
                  <a:pt x="387872" y="7469091"/>
                </a:lnTo>
                <a:lnTo>
                  <a:pt x="429195" y="7488178"/>
                </a:lnTo>
                <a:lnTo>
                  <a:pt x="471911" y="7504617"/>
                </a:lnTo>
                <a:lnTo>
                  <a:pt x="515916" y="7518301"/>
                </a:lnTo>
                <a:lnTo>
                  <a:pt x="561105" y="7529126"/>
                </a:lnTo>
                <a:lnTo>
                  <a:pt x="607374" y="7536988"/>
                </a:lnTo>
                <a:lnTo>
                  <a:pt x="654618" y="7541782"/>
                </a:lnTo>
                <a:lnTo>
                  <a:pt x="702732" y="7543403"/>
                </a:lnTo>
                <a:lnTo>
                  <a:pt x="14985041" y="7543403"/>
                </a:lnTo>
                <a:lnTo>
                  <a:pt x="15033159" y="7541782"/>
                </a:lnTo>
                <a:lnTo>
                  <a:pt x="15080407" y="7536988"/>
                </a:lnTo>
                <a:lnTo>
                  <a:pt x="15126678" y="7529126"/>
                </a:lnTo>
                <a:lnTo>
                  <a:pt x="15171869" y="7518301"/>
                </a:lnTo>
                <a:lnTo>
                  <a:pt x="15215875" y="7504617"/>
                </a:lnTo>
                <a:lnTo>
                  <a:pt x="15258591" y="7488178"/>
                </a:lnTo>
                <a:lnTo>
                  <a:pt x="15299913" y="7469091"/>
                </a:lnTo>
                <a:lnTo>
                  <a:pt x="15339736" y="7447459"/>
                </a:lnTo>
                <a:lnTo>
                  <a:pt x="15377956" y="7423386"/>
                </a:lnTo>
                <a:lnTo>
                  <a:pt x="15414468" y="7396979"/>
                </a:lnTo>
                <a:lnTo>
                  <a:pt x="15449167" y="7368340"/>
                </a:lnTo>
                <a:lnTo>
                  <a:pt x="15481950" y="7337576"/>
                </a:lnTo>
                <a:lnTo>
                  <a:pt x="15512710" y="7304790"/>
                </a:lnTo>
                <a:lnTo>
                  <a:pt x="15541345" y="7270088"/>
                </a:lnTo>
                <a:lnTo>
                  <a:pt x="15567748" y="7233573"/>
                </a:lnTo>
                <a:lnTo>
                  <a:pt x="15591817" y="7195351"/>
                </a:lnTo>
                <a:lnTo>
                  <a:pt x="15613445" y="7155526"/>
                </a:lnTo>
                <a:lnTo>
                  <a:pt x="15632529" y="7114204"/>
                </a:lnTo>
                <a:lnTo>
                  <a:pt x="15648964" y="7071488"/>
                </a:lnTo>
                <a:lnTo>
                  <a:pt x="15662645" y="7027483"/>
                </a:lnTo>
                <a:lnTo>
                  <a:pt x="15673468" y="6982294"/>
                </a:lnTo>
                <a:lnTo>
                  <a:pt x="15681328" y="6936026"/>
                </a:lnTo>
                <a:lnTo>
                  <a:pt x="15686121" y="6888784"/>
                </a:lnTo>
                <a:lnTo>
                  <a:pt x="15687742" y="6840671"/>
                </a:lnTo>
                <a:lnTo>
                  <a:pt x="15687742" y="702732"/>
                </a:lnTo>
                <a:lnTo>
                  <a:pt x="15686121" y="654618"/>
                </a:lnTo>
                <a:lnTo>
                  <a:pt x="15681328" y="607374"/>
                </a:lnTo>
                <a:lnTo>
                  <a:pt x="15673468" y="561105"/>
                </a:lnTo>
                <a:lnTo>
                  <a:pt x="15662645" y="515916"/>
                </a:lnTo>
                <a:lnTo>
                  <a:pt x="15648964" y="471911"/>
                </a:lnTo>
                <a:lnTo>
                  <a:pt x="15632529" y="429195"/>
                </a:lnTo>
                <a:lnTo>
                  <a:pt x="15613445" y="387872"/>
                </a:lnTo>
                <a:lnTo>
                  <a:pt x="15591817" y="348047"/>
                </a:lnTo>
                <a:lnTo>
                  <a:pt x="15567748" y="309825"/>
                </a:lnTo>
                <a:lnTo>
                  <a:pt x="15541345" y="273311"/>
                </a:lnTo>
                <a:lnTo>
                  <a:pt x="15512710" y="238609"/>
                </a:lnTo>
                <a:lnTo>
                  <a:pt x="15481950" y="205823"/>
                </a:lnTo>
                <a:lnTo>
                  <a:pt x="15449167" y="175059"/>
                </a:lnTo>
                <a:lnTo>
                  <a:pt x="15414468" y="146421"/>
                </a:lnTo>
                <a:lnTo>
                  <a:pt x="15377956" y="120014"/>
                </a:lnTo>
                <a:lnTo>
                  <a:pt x="15339736" y="95942"/>
                </a:lnTo>
                <a:lnTo>
                  <a:pt x="15299913" y="74310"/>
                </a:lnTo>
                <a:lnTo>
                  <a:pt x="15258591" y="55223"/>
                </a:lnTo>
                <a:lnTo>
                  <a:pt x="15215875" y="38785"/>
                </a:lnTo>
                <a:lnTo>
                  <a:pt x="15171869" y="25101"/>
                </a:lnTo>
                <a:lnTo>
                  <a:pt x="15126678" y="14276"/>
                </a:lnTo>
                <a:lnTo>
                  <a:pt x="15080407" y="6415"/>
                </a:lnTo>
                <a:lnTo>
                  <a:pt x="15033159" y="1621"/>
                </a:lnTo>
                <a:lnTo>
                  <a:pt x="14985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16359482" y="358119"/>
            <a:ext cx="7829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ВИДЕОКОНФЕРЕНЦИЯ ПРОЕКТА</a:t>
            </a:r>
          </a:p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«ВЗАИМООБУЧЕНИЕ ГОРОДОВ»</a:t>
            </a:r>
          </a:p>
          <a:p>
            <a:pPr algn="ctr">
              <a:defRPr sz="4400" b="1">
                <a:solidFill>
                  <a:srgbClr val="2B3564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ru-RU" sz="2200" dirty="0">
                <a:latin typeface="Arial Black" panose="020B0A04020102020204" pitchFamily="34" charset="0"/>
              </a:rPr>
              <a:t>ТЕМА</a:t>
            </a:r>
            <a:r>
              <a:rPr lang="ru-RU" sz="2200" dirty="0"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ru-RU" sz="2200" dirty="0">
                <a:solidFill>
                  <a:srgbClr val="24356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«Эффективный опыт современной школы: полезные практики для каждого</a:t>
            </a:r>
            <a:r>
              <a:rPr lang="ru-RU" sz="2200" dirty="0">
                <a:solidFill>
                  <a:srgbClr val="24356B"/>
                </a:solidFill>
                <a:latin typeface="Arial Black" panose="020B0A04020102020204" pitchFamily="34" charset="0"/>
                <a:cs typeface="Arial" panose="020B0604020202020204" pitchFamily="34" charset="0"/>
                <a:sym typeface="Futura PT Book"/>
              </a:rPr>
              <a:t>»</a:t>
            </a:r>
            <a:endParaRPr lang="ru-RU" sz="2200" dirty="0">
              <a:solidFill>
                <a:srgbClr val="24356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26 марта 2021 года, 10:00 (МСК)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>
          <a:xfrm>
            <a:off x="23569264" y="12942702"/>
            <a:ext cx="466260" cy="477662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23569264" y="1294270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0" y="593304"/>
            <a:ext cx="23836394" cy="13122696"/>
            <a:chOff x="0" y="593304"/>
            <a:chExt cx="23836394" cy="13122696"/>
          </a:xfrm>
        </p:grpSpPr>
        <p:sp>
          <p:nvSpPr>
            <p:cNvPr id="2" name="object 5"/>
            <p:cNvSpPr txBox="1"/>
            <p:nvPr/>
          </p:nvSpPr>
          <p:spPr>
            <a:xfrm>
              <a:off x="598712" y="593304"/>
              <a:ext cx="23237682" cy="698883"/>
            </a:xfrm>
            <a:prstGeom prst="rect">
              <a:avLst/>
            </a:prstGeom>
          </p:spPr>
          <p:txBody>
            <a:bodyPr vert="horz" wrap="square" lIns="0" tIns="21564" rIns="0" bIns="0" rtlCol="0">
              <a:spAutoFit/>
            </a:bodyPr>
            <a:lstStyle/>
            <a:p>
              <a:pPr marL="15403" algn="l">
                <a:spcBef>
                  <a:spcPts val="170"/>
                </a:spcBef>
              </a:pPr>
              <a:r>
                <a:rPr lang="ru-RU" sz="4400" b="1" dirty="0" smtClean="0">
                  <a:solidFill>
                    <a:schemeClr val="bg1"/>
                  </a:solidFill>
                  <a:latin typeface="Futura PT Book"/>
                  <a:cs typeface="Calibri" panose="020F0502020204030204" pitchFamily="34" charset="0"/>
                </a:rPr>
                <a:t>Модель сопровождения детей с особыми образовательными потребностями</a:t>
              </a:r>
              <a:endParaRPr sz="4400" b="1" dirty="0">
                <a:solidFill>
                  <a:schemeClr val="bg1"/>
                </a:solidFill>
                <a:latin typeface="Futura PT Book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2214530"/>
              <a:ext cx="9191604" cy="698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3" tIns="71433" rIns="71433" bIns="71433" numCol="1" spcCol="38100" rtlCol="0" anchor="ctr">
              <a:spAutoFit/>
            </a:bodyPr>
            <a:lstStyle/>
            <a:p>
              <a:pPr marL="0" marR="0" indent="0" algn="ctr" defTabSz="82152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spc="0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Helvetica Neue"/>
                </a:rPr>
                <a:t>ИСПОЛЬЗУЕМЫЕ</a:t>
              </a:r>
              <a:r>
                <a:rPr kumimoji="0" lang="ru-RU" sz="3600" b="1" i="0" u="none" strike="noStrike" cap="none" spc="0" normalizeH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Helvetica Neue"/>
                </a:rPr>
                <a:t> ТЕХНОЛОГИИ</a:t>
              </a:r>
              <a:endParaRPr kumimoji="0" lang="ru-RU" sz="36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334480" y="13017741"/>
              <a:ext cx="14120826" cy="698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3" tIns="71433" rIns="71433" bIns="71433" numCol="1" spcCol="38100" rtlCol="0" anchor="ctr">
              <a:spAutoFit/>
            </a:bodyPr>
            <a:lstStyle/>
            <a:p>
              <a:pPr marL="0" marR="0" indent="0" algn="ctr" defTabSz="82152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3600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МОДЕЛЬ СОПРОВОЖДЕНИЯ ДЕТЕЙ С ООП</a:t>
              </a:r>
              <a:endParaRPr kumimoji="0" lang="ru-RU" sz="36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endParaRPr>
            </a:p>
          </p:txBody>
        </p:sp>
        <p:pic>
          <p:nvPicPr>
            <p:cNvPr id="24" name="Рисунок 23" descr="инклюз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1604" y="2071654"/>
              <a:ext cx="14359038" cy="10972894"/>
            </a:xfrm>
            <a:prstGeom prst="rect">
              <a:avLst/>
            </a:prstGeom>
          </p:spPr>
        </p:pic>
      </p:grpSp>
      <p:sp>
        <p:nvSpPr>
          <p:cNvPr id="34" name="Прямоугольник 33"/>
          <p:cNvSpPr/>
          <p:nvPr/>
        </p:nvSpPr>
        <p:spPr>
          <a:xfrm>
            <a:off x="5338876" y="2084263"/>
            <a:ext cx="4050182" cy="2167466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Прямоугольник 31"/>
          <p:cNvSpPr/>
          <p:nvPr/>
        </p:nvSpPr>
        <p:spPr>
          <a:xfrm>
            <a:off x="10604113" y="4143356"/>
            <a:ext cx="3829263" cy="2384213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рямоугольник 29"/>
          <p:cNvSpPr/>
          <p:nvPr/>
        </p:nvSpPr>
        <p:spPr>
          <a:xfrm>
            <a:off x="10972312" y="7177809"/>
            <a:ext cx="3755623" cy="2546773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/>
        </p:nvSpPr>
        <p:spPr>
          <a:xfrm>
            <a:off x="9352239" y="10591569"/>
            <a:ext cx="4050182" cy="2330026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/>
          <p:cNvSpPr/>
          <p:nvPr/>
        </p:nvSpPr>
        <p:spPr>
          <a:xfrm>
            <a:off x="1325514" y="10591569"/>
            <a:ext cx="4050182" cy="2330026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 22"/>
          <p:cNvSpPr/>
          <p:nvPr/>
        </p:nvSpPr>
        <p:spPr>
          <a:xfrm>
            <a:off x="0" y="7177809"/>
            <a:ext cx="3755623" cy="2546773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0" name="Рисунок 79" descr="ТЕХН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482" y="3000348"/>
            <a:ext cx="7858180" cy="100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37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598712" y="593304"/>
            <a:ext cx="23785288" cy="698883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L="15403" algn="l">
              <a:spcBef>
                <a:spcPts val="17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Futura PT Book"/>
                <a:cs typeface="Calibri" panose="020F0502020204030204" pitchFamily="34" charset="0"/>
              </a:rPr>
              <a:t>Вариативная форма: многофункциональный консультационный центр</a:t>
            </a:r>
            <a:endParaRPr sz="4400" b="1" dirty="0">
              <a:solidFill>
                <a:schemeClr val="bg1"/>
              </a:solidFill>
              <a:latin typeface="Futura PT Book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>
          <a:xfrm>
            <a:off x="23569264" y="12942702"/>
            <a:ext cx="466260" cy="477662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23569264" y="1294270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1" name="Рисунок 10" descr="МОДЕЛЬ К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778"/>
            <a:ext cx="18049916" cy="11762543"/>
          </a:xfrm>
          <a:prstGeom prst="rect">
            <a:avLst/>
          </a:prstGeom>
        </p:spPr>
      </p:pic>
      <p:pic>
        <p:nvPicPr>
          <p:cNvPr id="13" name="Picture 2" descr="C:\Users\Acer\Downloads\IMG-20201119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5"/>
          <a:stretch>
            <a:fillRect/>
          </a:stretch>
        </p:blipFill>
        <p:spPr bwMode="auto">
          <a:xfrm>
            <a:off x="17621288" y="2000216"/>
            <a:ext cx="4891024" cy="3307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cer\Downloads\IMG-20201119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6"/>
          <a:stretch>
            <a:fillRect/>
          </a:stretch>
        </p:blipFill>
        <p:spPr bwMode="auto">
          <a:xfrm>
            <a:off x="17692726" y="5786430"/>
            <a:ext cx="5000659" cy="344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SPIRE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35602" y="9572644"/>
            <a:ext cx="5072098" cy="380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5835338" y="5286364"/>
            <a:ext cx="8548662" cy="5751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КООРДИНАЦИОННО-АНАЛИТИЧЕСКИЙ</a:t>
            </a: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 ЦЕНТР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35338" y="9144016"/>
            <a:ext cx="8548662" cy="5751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ЦЕНТР ПСИХ.-ПЕД.СОПРОВОЖДЕНИЯ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21090" y="13140852"/>
            <a:ext cx="8548662" cy="5751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ИНФОРМАЦИОННО-КОНСУЛЬТАЦИОННЫЙ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7437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333292" y="2500282"/>
          <a:ext cx="23645978" cy="1121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5"/>
          <p:cNvSpPr txBox="1"/>
          <p:nvPr/>
        </p:nvSpPr>
        <p:spPr>
          <a:xfrm>
            <a:off x="598712" y="593304"/>
            <a:ext cx="21380294" cy="698883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L="15403" algn="l">
              <a:spcBef>
                <a:spcPts val="17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Futura PT Book"/>
                <a:cs typeface="Calibri" panose="020F0502020204030204" pitchFamily="34" charset="0"/>
              </a:rPr>
              <a:t>Этапы перехода ребенка с ОВЗ в группы инклюзивного образования</a:t>
            </a:r>
            <a:endParaRPr sz="4400" b="1" dirty="0">
              <a:solidFill>
                <a:schemeClr val="bg1"/>
              </a:solidFill>
              <a:latin typeface="Futura PT Book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>
          <a:xfrm>
            <a:off x="23569264" y="12942702"/>
            <a:ext cx="466260" cy="477662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23569264" y="1294270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33358" y="11930098"/>
            <a:ext cx="21860028" cy="1006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ПСИХОЛОГО-ПЕДАГОГИЧЕСКОЕ СОПРОВОЖДЕНИЕ РЕБЕНКА И ЕГО СЕМЬИ НА РАЗНЫХ ЭТАПАХ СОЦИАЛЬНОЙ АДАПТАЦИИ С УЧЕТОМ ОСОБЫХ ОБРАЗОВАТЕЛЬНЫХ ПОТРЕБНОСТЕЙ КАЖДОГО РЕБЕНКА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928778"/>
            <a:ext cx="24384000" cy="605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МАРШРУТ</a:t>
            </a:r>
            <a:r>
              <a:rPr lang="ru-RU" sz="3000" b="1" dirty="0" smtClean="0">
                <a:solidFill>
                  <a:srgbClr val="002060"/>
                </a:solidFill>
              </a:rPr>
              <a:t> СОПРОВОЖДЕНИЯ РЕБЕНКА С ОГРАНИЧЕННЫМИ ВОЗМОЖНОСТЯМИ ЗДОРОВЬЯ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7437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598712" y="593304"/>
            <a:ext cx="16921880" cy="698883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L="15403" algn="l">
              <a:spcBef>
                <a:spcPts val="170"/>
              </a:spcBef>
            </a:pPr>
            <a:r>
              <a:rPr lang="ru-RU" sz="4400" b="1" dirty="0">
                <a:solidFill>
                  <a:schemeClr val="bg1"/>
                </a:solidFill>
                <a:latin typeface="Futura PT Book"/>
                <a:cs typeface="Calibri" panose="020F0502020204030204" pitchFamily="34" charset="0"/>
              </a:rPr>
              <a:t>Результаты </a:t>
            </a:r>
            <a:r>
              <a:rPr lang="ru-RU" sz="4400" b="1" dirty="0" smtClean="0">
                <a:solidFill>
                  <a:schemeClr val="bg1"/>
                </a:solidFill>
                <a:latin typeface="Futura PT Book"/>
                <a:cs typeface="Calibri" panose="020F0502020204030204" pitchFamily="34" charset="0"/>
              </a:rPr>
              <a:t>реализации проекта</a:t>
            </a:r>
            <a:endParaRPr sz="4400" b="1" dirty="0">
              <a:solidFill>
                <a:schemeClr val="bg1"/>
              </a:solidFill>
              <a:latin typeface="Futura PT Book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>
          <a:xfrm>
            <a:off x="23569264" y="12942702"/>
            <a:ext cx="466260" cy="477662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23569264" y="1294270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Левая фигурная скобка 9"/>
          <p:cNvSpPr/>
          <p:nvPr/>
        </p:nvSpPr>
        <p:spPr>
          <a:xfrm rot="10800000">
            <a:off x="17978478" y="2143092"/>
            <a:ext cx="1071570" cy="11215766"/>
          </a:xfrm>
          <a:prstGeom prst="leftBrace">
            <a:avLst/>
          </a:prstGeom>
          <a:noFill/>
          <a:ln w="762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97588" y="4429108"/>
            <a:ext cx="5286412" cy="67922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КАЧЕСТВО ДОШКОЛЬНОГО ОБРАЗОВАНИЯ. ПОСТУПЛЕНИЕ ДЕТЕЙ С</a:t>
            </a:r>
            <a:r>
              <a:rPr kumimoji="0" lang="ru-RU" sz="48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 ОВЗ В ОБЩЕОБРА-ЗОВАТЕЛЬНЫЕ ШКОЛЫ, ГИМНАЗИИ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pic>
        <p:nvPicPr>
          <p:cNvPr id="20" name="Picture 2" descr="http://mayachok205nt.ucoz.ru/_si/2/6982922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78808" y="2000216"/>
            <a:ext cx="2357454" cy="2405426"/>
          </a:xfrm>
          <a:prstGeom prst="rect">
            <a:avLst/>
          </a:prstGeom>
          <a:noFill/>
        </p:spPr>
      </p:pic>
      <p:pic>
        <p:nvPicPr>
          <p:cNvPr id="21" name="Picture 2" descr="https://pixy.org/src/418/418968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246" y="11215718"/>
            <a:ext cx="2357454" cy="21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14218" r="12496" b="9005"/>
          <a:stretch>
            <a:fillRect/>
          </a:stretch>
        </p:blipFill>
        <p:spPr bwMode="auto">
          <a:xfrm>
            <a:off x="0" y="2143092"/>
            <a:ext cx="18305998" cy="1157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647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598712" y="593304"/>
            <a:ext cx="16921880" cy="698883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L="15403" algn="l">
              <a:spcBef>
                <a:spcPts val="17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Futura PT Book"/>
                <a:cs typeface="Calibri" panose="020F0502020204030204" pitchFamily="34" charset="0"/>
              </a:rPr>
              <a:t>КОНТАКТНЫЕ ДАННЫЕ</a:t>
            </a:r>
            <a:endParaRPr sz="4400" b="1" dirty="0">
              <a:solidFill>
                <a:schemeClr val="bg1"/>
              </a:solidFill>
              <a:latin typeface="Futura PT Book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>
          <a:xfrm>
            <a:off x="23569264" y="12942702"/>
            <a:ext cx="466260" cy="477662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23569264" y="1294270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6168" y="9561016"/>
            <a:ext cx="23907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Futura PT Book"/>
              </a:rPr>
              <a:t>Данные для связи: 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Futura PT Book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1F4E79"/>
                </a:solidFill>
                <a:latin typeface="Futura PT Book"/>
              </a:rPr>
              <a:t>электронная почта: </a:t>
            </a:r>
            <a:r>
              <a:rPr lang="en-US" sz="4400" dirty="0" smtClean="0">
                <a:solidFill>
                  <a:srgbClr val="1F4E79"/>
                </a:solidFill>
                <a:latin typeface="Futura PT Book"/>
                <a:hlinkClick r:id="rId2"/>
              </a:rPr>
              <a:t>mayak205nt@yandex.ru</a:t>
            </a:r>
            <a:r>
              <a:rPr lang="ru-RU" sz="4400" dirty="0" smtClean="0">
                <a:solidFill>
                  <a:srgbClr val="1F4E79"/>
                </a:solidFill>
                <a:latin typeface="Futura PT Book"/>
              </a:rPr>
              <a:t> </a:t>
            </a:r>
            <a:endParaRPr lang="ru-RU" sz="4400" dirty="0">
              <a:solidFill>
                <a:srgbClr val="1F4E79"/>
              </a:solidFill>
              <a:latin typeface="Futura PT Book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1F4E79"/>
                </a:solidFill>
                <a:latin typeface="Futura PT Book"/>
              </a:rPr>
              <a:t>номер </a:t>
            </a:r>
            <a:r>
              <a:rPr lang="ru-RU" sz="4400" dirty="0" smtClean="0">
                <a:solidFill>
                  <a:srgbClr val="1F4E79"/>
                </a:solidFill>
                <a:latin typeface="Futura PT Book"/>
              </a:rPr>
              <a:t>телефона: 8(3435)48-26-85, 48-27-55 (Надежда Дмитриевна), </a:t>
            </a:r>
          </a:p>
          <a:p>
            <a:pPr marL="571500" indent="-571500" algn="l"/>
            <a:r>
              <a:rPr lang="ru-RU" sz="4400" dirty="0" smtClean="0">
                <a:solidFill>
                  <a:srgbClr val="1F4E79"/>
                </a:solidFill>
                <a:latin typeface="Futura PT Book"/>
              </a:rPr>
              <a:t>                                                               48-30-33 (Ирина Борисовна)</a:t>
            </a:r>
            <a:endParaRPr lang="ru-RU" sz="4400" dirty="0">
              <a:solidFill>
                <a:srgbClr val="1F4E79"/>
              </a:solidFill>
              <a:latin typeface="Futura PT Book"/>
            </a:endParaRPr>
          </a:p>
          <a:p>
            <a:pPr marL="571500" indent="-571500" algn="l"/>
            <a:endParaRPr lang="ru-RU" sz="4400" dirty="0">
              <a:solidFill>
                <a:srgbClr val="1F4E79"/>
              </a:solidFill>
              <a:latin typeface="Futura PT Book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4400" dirty="0">
              <a:solidFill>
                <a:srgbClr val="1F4E79"/>
              </a:solidFill>
              <a:latin typeface="Futura PT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71654"/>
            <a:ext cx="10191736" cy="1436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ОФИЦИАЛЬНЫЙ САЙТ </a:t>
            </a:r>
          </a:p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управления образования Администрации города Нижний Тагил Свердловской области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3556" y="342897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F4E79"/>
                </a:solidFill>
                <a:latin typeface="Futura PT Book"/>
                <a:hlinkClick r:id="rId3"/>
              </a:rPr>
              <a:t>Ссылка: </a:t>
            </a:r>
            <a:r>
              <a:rPr lang="en-US" dirty="0" smtClean="0">
                <a:solidFill>
                  <a:srgbClr val="1F4E79"/>
                </a:solidFill>
                <a:latin typeface="Futura PT Book"/>
                <a:hlinkClick r:id="rId3"/>
              </a:rPr>
              <a:t>https://upro-ntagil.ru/</a:t>
            </a:r>
            <a:r>
              <a:rPr lang="ru-RU" dirty="0" smtClean="0">
                <a:solidFill>
                  <a:srgbClr val="1F4E79"/>
                </a:solidFill>
                <a:latin typeface="Futura PT Book"/>
              </a:rPr>
              <a:t> </a:t>
            </a:r>
            <a:endParaRPr lang="ru-RU" dirty="0"/>
          </a:p>
        </p:txBody>
      </p:sp>
      <p:pic>
        <p:nvPicPr>
          <p:cNvPr id="11" name="Picture 6" descr="C:\Users\ASPIRE\Desktop\uprobrnt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2118" y="4000480"/>
            <a:ext cx="6199386" cy="1357322"/>
          </a:xfrm>
          <a:prstGeom prst="rect">
            <a:avLst/>
          </a:prstGeom>
          <a:noFill/>
        </p:spPr>
      </p:pic>
      <p:pic>
        <p:nvPicPr>
          <p:cNvPr id="1026" name="Picture 2" descr="http://qrcoder.ru/code/?https%3A%2F%2Fupro-ntagil.ru%2F&amp;4&amp;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05918" y="2214530"/>
            <a:ext cx="2714642" cy="27146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977686" y="2000216"/>
            <a:ext cx="8143932" cy="1436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ОФИЦИАЛЬНЫЙ САЙТ </a:t>
            </a:r>
          </a:p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МАДОУ «МАЯЧОК», город Нижний Тагил Свердловской области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49322" y="3357538"/>
            <a:ext cx="5666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F4E79"/>
                </a:solidFill>
                <a:latin typeface="Futura PT Book"/>
                <a:hlinkClick r:id="rId6"/>
              </a:rPr>
              <a:t>Ссылка: </a:t>
            </a:r>
            <a:r>
              <a:rPr lang="en-US" dirty="0" smtClean="0">
                <a:solidFill>
                  <a:srgbClr val="1F4E79"/>
                </a:solidFill>
                <a:latin typeface="Futura PT Book"/>
                <a:hlinkClick r:id="rId6"/>
              </a:rPr>
              <a:t>http://</a:t>
            </a:r>
            <a:r>
              <a:rPr lang="ru-RU" dirty="0" err="1" smtClean="0">
                <a:solidFill>
                  <a:srgbClr val="1F4E79"/>
                </a:solidFill>
                <a:latin typeface="Futura PT Book"/>
                <a:hlinkClick r:id="rId6"/>
              </a:rPr>
              <a:t>маячокнт.рф</a:t>
            </a:r>
            <a:r>
              <a:rPr lang="ru-RU" dirty="0" smtClean="0">
                <a:solidFill>
                  <a:srgbClr val="1F4E79"/>
                </a:solidFill>
                <a:latin typeface="Futura PT Book"/>
                <a:hlinkClick r:id="rId6"/>
              </a:rPr>
              <a:t>/</a:t>
            </a:r>
            <a:r>
              <a:rPr lang="ru-RU" dirty="0" smtClean="0">
                <a:solidFill>
                  <a:srgbClr val="1F4E79"/>
                </a:solidFill>
                <a:latin typeface="Futura PT Book"/>
              </a:rPr>
              <a:t>  </a:t>
            </a:r>
            <a:endParaRPr lang="ru-RU" dirty="0"/>
          </a:p>
        </p:txBody>
      </p:sp>
      <p:pic>
        <p:nvPicPr>
          <p:cNvPr id="1028" name="Picture 4" descr="http://xn--80auegd0a5a4d.xn--p1ai/wp-content/uploads/2018/12/cropped-2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06248" y="3929042"/>
            <a:ext cx="8358246" cy="1238812"/>
          </a:xfrm>
          <a:prstGeom prst="rect">
            <a:avLst/>
          </a:prstGeom>
          <a:noFill/>
        </p:spPr>
      </p:pic>
      <p:pic>
        <p:nvPicPr>
          <p:cNvPr id="1032" name="Picture 8" descr="http://qrcoder.ru/code/?http%3A%2F%2F%EC%E0%FF%F7%EE%EA%ED%F2.%F0%F4%2F&amp;4&amp;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78808" y="2214530"/>
            <a:ext cx="2714644" cy="271464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334216" y="5429240"/>
            <a:ext cx="10191736" cy="1006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Информация о реализации проекта МАДОУ «МАЯЧОК» </a:t>
            </a:r>
          </a:p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«Многофункциональный консультационный центр»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20100" y="6357934"/>
            <a:ext cx="8079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F4E79"/>
                </a:solidFill>
                <a:latin typeface="Futura PT Book"/>
                <a:hlinkClick r:id="rId9"/>
              </a:rPr>
              <a:t>Ссылка: </a:t>
            </a:r>
            <a:r>
              <a:rPr lang="en-US" dirty="0" smtClean="0">
                <a:solidFill>
                  <a:srgbClr val="0033CC"/>
                </a:solidFill>
                <a:latin typeface="Futura PT Book"/>
                <a:hlinkClick r:id="rId10"/>
              </a:rPr>
              <a:t>http://142.</a:t>
            </a:r>
            <a:r>
              <a:rPr lang="ru-RU" dirty="0" err="1" smtClean="0">
                <a:solidFill>
                  <a:srgbClr val="0033CC"/>
                </a:solidFill>
                <a:latin typeface="Futura PT Book"/>
                <a:hlinkClick r:id="rId10"/>
              </a:rPr>
              <a:t>маячокнт.рф</a:t>
            </a:r>
            <a:r>
              <a:rPr lang="ru-RU" dirty="0" smtClean="0">
                <a:solidFill>
                  <a:srgbClr val="0033CC"/>
                </a:solidFill>
                <a:latin typeface="Futura PT Book"/>
                <a:hlinkClick r:id="rId10"/>
              </a:rPr>
              <a:t>/</a:t>
            </a:r>
            <a:r>
              <a:rPr lang="en-US" dirty="0" smtClean="0">
                <a:solidFill>
                  <a:srgbClr val="0033CC"/>
                </a:solidFill>
                <a:latin typeface="Futura PT Book"/>
                <a:hlinkClick r:id="rId10"/>
              </a:rPr>
              <a:t>o-</a:t>
            </a:r>
            <a:r>
              <a:rPr lang="en-US" dirty="0" err="1" smtClean="0">
                <a:solidFill>
                  <a:srgbClr val="0033CC"/>
                </a:solidFill>
                <a:latin typeface="Futura PT Book"/>
                <a:hlinkClick r:id="rId10"/>
              </a:rPr>
              <a:t>proekte</a:t>
            </a:r>
            <a:r>
              <a:rPr lang="ru-RU" dirty="0" smtClean="0">
                <a:solidFill>
                  <a:srgbClr val="0033CC"/>
                </a:solidFill>
                <a:latin typeface="Futura PT Book"/>
              </a:rPr>
              <a:t>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1034" name="Picture 10" descr="http://qrcoder.ru/code/?http%3A%2F%2F142.%EC%E0%FF%F7%EE%EA%ED%F2.%F0%F4%2Finformatsionnaya-spravka-fip&amp;4&amp;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35536" y="6929438"/>
            <a:ext cx="2928958" cy="2928958"/>
          </a:xfrm>
          <a:prstGeom prst="rect">
            <a:avLst/>
          </a:prstGeom>
          <a:noFill/>
        </p:spPr>
      </p:pic>
      <p:pic>
        <p:nvPicPr>
          <p:cNvPr id="1036" name="Picture 12" descr="http://qrcoder.ru/code/?http%3A%2F%2F%EC%E0%FF%F7%EE%EA%ED%F2.%F0%F4%2F%EA%EE%ED%F1%F3%EB%FC%F2%E0%F6%E8%EE%ED%ED%FB%E9-%F6%E5%ED%F2%F0-2%2F%EA%EE%ED%F1%F3%EB%FC%F2%E0%F6%E8%EE%ED%ED%FB%E9-%F6%E5%ED%F2%F0%2F&amp;4&amp;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6828" y="7000876"/>
            <a:ext cx="2714644" cy="2714646"/>
          </a:xfrm>
          <a:prstGeom prst="rect">
            <a:avLst/>
          </a:prstGeom>
          <a:noFill/>
        </p:spPr>
      </p:pic>
      <p:pic>
        <p:nvPicPr>
          <p:cNvPr id="20" name="Picture 2" descr="C:\Users\ASPIRE\Desktop\логотип РАС Копия.bmp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5008" y="7000876"/>
            <a:ext cx="2786082" cy="272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9334480" y="7072314"/>
            <a:ext cx="2928958" cy="2714644"/>
            <a:chOff x="6937966" y="162608"/>
            <a:chExt cx="2019959" cy="1921416"/>
          </a:xfrm>
        </p:grpSpPr>
        <p:sp>
          <p:nvSpPr>
            <p:cNvPr id="22" name="Овал 21"/>
            <p:cNvSpPr/>
            <p:nvPr/>
          </p:nvSpPr>
          <p:spPr>
            <a:xfrm>
              <a:off x="6937966" y="162608"/>
              <a:ext cx="2019959" cy="19214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C:\Users\ASPIRE\Desktop\47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C7D0EF"/>
                </a:clrFrom>
                <a:clrTo>
                  <a:srgbClr val="C7D0EF">
                    <a:alpha val="0"/>
                  </a:srgbClr>
                </a:clrTo>
              </a:clrChange>
            </a:blip>
            <a:srcRect l="2894" t="10571" b="28626"/>
            <a:stretch>
              <a:fillRect/>
            </a:stretch>
          </p:blipFill>
          <p:spPr bwMode="auto">
            <a:xfrm>
              <a:off x="6937966" y="211440"/>
              <a:ext cx="2019958" cy="1788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27997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598712" y="593304"/>
            <a:ext cx="16921880" cy="698883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L="15403" algn="l">
              <a:spcBef>
                <a:spcPts val="17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Futura PT Book"/>
                <a:cs typeface="Calibri" panose="020F0502020204030204" pitchFamily="34" charset="0"/>
              </a:rPr>
              <a:t>Информация об учреждении</a:t>
            </a:r>
            <a:endParaRPr sz="4400" b="1" dirty="0">
              <a:solidFill>
                <a:schemeClr val="bg1"/>
              </a:solidFill>
              <a:latin typeface="Futura PT Book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>
          <a:xfrm>
            <a:off x="23569264" y="12942702"/>
            <a:ext cx="466260" cy="477662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23569264" y="1294270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0840" y="3329608"/>
            <a:ext cx="21314368" cy="7632848"/>
          </a:xfrm>
          <a:prstGeom prst="roundRect">
            <a:avLst>
              <a:gd name="adj" fmla="val 6719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881" dirty="0"/>
          </a:p>
        </p:txBody>
      </p:sp>
      <p:pic>
        <p:nvPicPr>
          <p:cNvPr id="1026" name="Picture 2" descr="C:\Users\ASPIRE\Desktop\РАБОЧИЕ ДОКУМЕНТЫ\КОНКУРСЫ\ЛУЧШИЙ ДЕТСКИЙ САД\картинки детский сад года\1 сад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282"/>
            <a:ext cx="14763768" cy="112157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1928778"/>
            <a:ext cx="24384000" cy="605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Муниципальное автономное дошкольное</a:t>
            </a:r>
            <a:r>
              <a:rPr kumimoji="0" lang="ru-RU" sz="3000" b="1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образовательное учреждение детский сад «МАЯЧОК» комбинированного вида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4763768" y="1142960"/>
          <a:ext cx="8286808" cy="1121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692330" y="11358594"/>
            <a:ext cx="8429684" cy="1006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ОТЛИЧИТЕЛЬНЫЕ ОСОБЕННОСТИ</a:t>
            </a: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 УЧРЕЖДЕНИЯ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7437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598712" y="593304"/>
            <a:ext cx="18665650" cy="698883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L="15403" algn="l">
              <a:spcBef>
                <a:spcPts val="17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Futura PT Book"/>
                <a:cs typeface="Calibri" panose="020F0502020204030204" pitchFamily="34" charset="0"/>
              </a:rPr>
              <a:t>Информация о контингенте воспитанников и структуре групп</a:t>
            </a:r>
            <a:endParaRPr sz="4400" b="1" dirty="0">
              <a:solidFill>
                <a:schemeClr val="bg1"/>
              </a:solidFill>
              <a:latin typeface="Futura PT Book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>
          <a:xfrm>
            <a:off x="23569264" y="12942702"/>
            <a:ext cx="466260" cy="477662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23569264" y="1294270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3490" y="3286100"/>
            <a:ext cx="21314368" cy="7632848"/>
          </a:xfrm>
          <a:prstGeom prst="roundRect">
            <a:avLst>
              <a:gd name="adj" fmla="val 6719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881" dirty="0"/>
          </a:p>
        </p:txBody>
      </p:sp>
      <p:sp>
        <p:nvSpPr>
          <p:cNvPr id="15" name="TextBox 14"/>
          <p:cNvSpPr txBox="1"/>
          <p:nvPr/>
        </p:nvSpPr>
        <p:spPr>
          <a:xfrm>
            <a:off x="15335272" y="11215718"/>
            <a:ext cx="8429684" cy="1006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СРАВНИТЕЛЬНЫЙ АНАЛИЗ                                           ПО</a:t>
            </a: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 КОЛИЧЕСТВУ ДЕТЕЙ С ОВЗ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890" r="12500"/>
          <a:stretch>
            <a:fillRect/>
          </a:stretch>
        </p:blipFill>
        <p:spPr bwMode="auto">
          <a:xfrm>
            <a:off x="0" y="2000216"/>
            <a:ext cx="15539794" cy="117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组合 2"/>
          <p:cNvGrpSpPr/>
          <p:nvPr/>
        </p:nvGrpSpPr>
        <p:grpSpPr>
          <a:xfrm>
            <a:off x="16074154" y="2571720"/>
            <a:ext cx="6833546" cy="8143202"/>
            <a:chOff x="823025" y="1341288"/>
            <a:chExt cx="5291013" cy="7053249"/>
          </a:xfrm>
        </p:grpSpPr>
        <p:grpSp>
          <p:nvGrpSpPr>
            <p:cNvPr id="11" name="组合 32"/>
            <p:cNvGrpSpPr/>
            <p:nvPr/>
          </p:nvGrpSpPr>
          <p:grpSpPr>
            <a:xfrm>
              <a:off x="823025" y="1341288"/>
              <a:ext cx="5291013" cy="4680000"/>
              <a:chOff x="1054070" y="666221"/>
              <a:chExt cx="5291013" cy="4680000"/>
            </a:xfrm>
          </p:grpSpPr>
          <p:sp>
            <p:nvSpPr>
              <p:cNvPr id="45" name="弧形 33"/>
              <p:cNvSpPr/>
              <p:nvPr/>
            </p:nvSpPr>
            <p:spPr>
              <a:xfrm>
                <a:off x="1274445" y="666221"/>
                <a:ext cx="4680000" cy="4680000"/>
              </a:xfrm>
              <a:prstGeom prst="arc">
                <a:avLst>
                  <a:gd name="adj1" fmla="val 830435"/>
                  <a:gd name="adj2" fmla="val 10793851"/>
                </a:avLst>
              </a:prstGeom>
              <a:ln w="2540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grpSp>
            <p:nvGrpSpPr>
              <p:cNvPr id="46" name="组合 34"/>
              <p:cNvGrpSpPr/>
              <p:nvPr/>
            </p:nvGrpSpPr>
            <p:grpSpPr>
              <a:xfrm>
                <a:off x="3684963" y="1773463"/>
                <a:ext cx="864000" cy="2825421"/>
                <a:chOff x="6656632" y="2132856"/>
                <a:chExt cx="864000" cy="2825421"/>
              </a:xfrm>
            </p:grpSpPr>
            <p:grpSp>
              <p:nvGrpSpPr>
                <p:cNvPr id="75" name="组合 81"/>
                <p:cNvGrpSpPr/>
                <p:nvPr/>
              </p:nvGrpSpPr>
              <p:grpSpPr>
                <a:xfrm>
                  <a:off x="6656632" y="2132856"/>
                  <a:ext cx="864000" cy="2825421"/>
                  <a:chOff x="6656632" y="2132856"/>
                  <a:chExt cx="864000" cy="2825421"/>
                </a:xfrm>
              </p:grpSpPr>
              <p:sp>
                <p:nvSpPr>
                  <p:cNvPr id="77" name="椭圆 83"/>
                  <p:cNvSpPr/>
                  <p:nvPr/>
                </p:nvSpPr>
                <p:spPr>
                  <a:xfrm>
                    <a:off x="7017271" y="4815555"/>
                    <a:ext cx="142722" cy="142722"/>
                  </a:xfrm>
                  <a:prstGeom prst="ellipse">
                    <a:avLst/>
                  </a:prstGeom>
                  <a:noFill/>
                  <a:ln w="38100">
                    <a:solidFill>
                      <a:srgbClr val="8BAB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/>
                  </a:p>
                </p:txBody>
              </p:sp>
              <p:cxnSp>
                <p:nvCxnSpPr>
                  <p:cNvPr id="78" name="直接连接符 84"/>
                  <p:cNvCxnSpPr>
                    <a:stCxn id="77" idx="0"/>
                  </p:cNvCxnSpPr>
                  <p:nvPr/>
                </p:nvCxnSpPr>
                <p:spPr>
                  <a:xfrm flipV="1">
                    <a:off x="7088632" y="3014708"/>
                    <a:ext cx="324" cy="1800847"/>
                  </a:xfrm>
                  <a:prstGeom prst="line">
                    <a:avLst/>
                  </a:prstGeom>
                  <a:noFill/>
                  <a:ln w="38100">
                    <a:solidFill>
                      <a:srgbClr val="8BAB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79" name="弧形 85"/>
                  <p:cNvSpPr/>
                  <p:nvPr/>
                </p:nvSpPr>
                <p:spPr>
                  <a:xfrm>
                    <a:off x="6656632" y="2132856"/>
                    <a:ext cx="864000" cy="864000"/>
                  </a:xfrm>
                  <a:prstGeom prst="arc">
                    <a:avLst>
                      <a:gd name="adj1" fmla="val 2657162"/>
                      <a:gd name="adj2" fmla="val 8176062"/>
                    </a:avLst>
                  </a:prstGeom>
                  <a:noFill/>
                  <a:ln w="38100">
                    <a:solidFill>
                      <a:srgbClr val="8BAB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80" name="椭圆 86"/>
                  <p:cNvSpPr/>
                  <p:nvPr/>
                </p:nvSpPr>
                <p:spPr>
                  <a:xfrm>
                    <a:off x="6710632" y="2187164"/>
                    <a:ext cx="756000" cy="756000"/>
                  </a:xfrm>
                  <a:prstGeom prst="ellipse">
                    <a:avLst/>
                  </a:prstGeom>
                  <a:solidFill>
                    <a:srgbClr val="8BAB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/>
                  </a:p>
                </p:txBody>
              </p:sp>
            </p:grpSp>
            <p:sp>
              <p:nvSpPr>
                <p:cNvPr id="76" name="文本框 20"/>
                <p:cNvSpPr txBox="1"/>
                <p:nvPr/>
              </p:nvSpPr>
              <p:spPr>
                <a:xfrm>
                  <a:off x="6827697" y="2325014"/>
                  <a:ext cx="512847" cy="4531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altLang="zh-CN" sz="2800" dirty="0" smtClean="0">
                      <a:solidFill>
                        <a:schemeClr val="bg1"/>
                      </a:solidFill>
                      <a:latin typeface="Arial Black" pitchFamily="34" charset="0"/>
                      <a:ea typeface="Arial Unicode MS" panose="020B0604020202020204" pitchFamily="34" charset="-122"/>
                      <a:cs typeface="Arial Unicode MS" panose="020B0604020202020204" pitchFamily="34" charset="-122"/>
                    </a:rPr>
                    <a:t>87</a:t>
                  </a:r>
                  <a:endParaRPr lang="zh-CN" altLang="en-US" sz="2800" dirty="0">
                    <a:solidFill>
                      <a:schemeClr val="bg1"/>
                    </a:solidFill>
                    <a:latin typeface="Arial Black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endParaRPr>
                </a:p>
              </p:txBody>
            </p:sp>
          </p:grpSp>
          <p:sp>
            <p:nvSpPr>
              <p:cNvPr id="47" name="弧形 35"/>
              <p:cNvSpPr/>
              <p:nvPr/>
            </p:nvSpPr>
            <p:spPr>
              <a:xfrm>
                <a:off x="1634445" y="1026221"/>
                <a:ext cx="3960000" cy="3960000"/>
              </a:xfrm>
              <a:prstGeom prst="arc">
                <a:avLst>
                  <a:gd name="adj1" fmla="val 2938498"/>
                  <a:gd name="adj2" fmla="val 10793851"/>
                </a:avLst>
              </a:prstGeom>
              <a:ln w="2540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8" name="弧形 36"/>
              <p:cNvSpPr/>
              <p:nvPr/>
            </p:nvSpPr>
            <p:spPr>
              <a:xfrm>
                <a:off x="1994445" y="1386221"/>
                <a:ext cx="3240000" cy="3240000"/>
              </a:xfrm>
              <a:prstGeom prst="arc">
                <a:avLst>
                  <a:gd name="adj1" fmla="val 4654623"/>
                  <a:gd name="adj2" fmla="val 10793851"/>
                </a:avLst>
              </a:prstGeom>
              <a:ln w="254000">
                <a:solidFill>
                  <a:srgbClr val="8BAB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9" name="弧形 37"/>
              <p:cNvSpPr/>
              <p:nvPr/>
            </p:nvSpPr>
            <p:spPr>
              <a:xfrm>
                <a:off x="2354445" y="1746221"/>
                <a:ext cx="2520000" cy="2520000"/>
              </a:xfrm>
              <a:prstGeom prst="arc">
                <a:avLst>
                  <a:gd name="adj1" fmla="val 7924595"/>
                  <a:gd name="adj2" fmla="val 10793851"/>
                </a:avLst>
              </a:prstGeom>
              <a:ln w="254000">
                <a:solidFill>
                  <a:srgbClr val="FF9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50" name="文本框 29"/>
              <p:cNvSpPr txBox="1"/>
              <p:nvPr/>
            </p:nvSpPr>
            <p:spPr>
              <a:xfrm>
                <a:off x="1054070" y="1628800"/>
                <a:ext cx="450465" cy="140807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ru-RU" altLang="zh-CN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2021 год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sp>
            <p:nvSpPr>
              <p:cNvPr id="51" name="文本框 33"/>
              <p:cNvSpPr txBox="1"/>
              <p:nvPr/>
            </p:nvSpPr>
            <p:spPr>
              <a:xfrm>
                <a:off x="1409103" y="1628800"/>
                <a:ext cx="450465" cy="140807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ru-RU" altLang="zh-CN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2020 год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sp>
            <p:nvSpPr>
              <p:cNvPr id="52" name="文本框 34"/>
              <p:cNvSpPr txBox="1"/>
              <p:nvPr/>
            </p:nvSpPr>
            <p:spPr>
              <a:xfrm>
                <a:off x="1764139" y="1628800"/>
                <a:ext cx="450465" cy="140807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ru-RU" altLang="zh-CN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2019 год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sp>
            <p:nvSpPr>
              <p:cNvPr id="53" name="文本框 35"/>
              <p:cNvSpPr txBox="1"/>
              <p:nvPr/>
            </p:nvSpPr>
            <p:spPr>
              <a:xfrm>
                <a:off x="2119169" y="1628800"/>
                <a:ext cx="450465" cy="140807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ru-RU" altLang="zh-CN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微软雅黑" panose="020B0503020204020204" pitchFamily="34" charset="-122"/>
                    <a:cs typeface="Arial" pitchFamily="34" charset="0"/>
                  </a:rPr>
                  <a:t>2018 год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grpSp>
            <p:nvGrpSpPr>
              <p:cNvPr id="54" name="组合 42"/>
              <p:cNvGrpSpPr/>
              <p:nvPr/>
            </p:nvGrpSpPr>
            <p:grpSpPr>
              <a:xfrm>
                <a:off x="4583023" y="1773463"/>
                <a:ext cx="864000" cy="2669309"/>
                <a:chOff x="4583023" y="1773463"/>
                <a:chExt cx="864000" cy="2669309"/>
              </a:xfrm>
            </p:grpSpPr>
            <p:sp>
              <p:nvSpPr>
                <p:cNvPr id="70" name="椭圆 76"/>
                <p:cNvSpPr/>
                <p:nvPr/>
              </p:nvSpPr>
              <p:spPr>
                <a:xfrm>
                  <a:off x="4943662" y="4300050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cxnSp>
              <p:nvCxnSpPr>
                <p:cNvPr id="71" name="直接连接符 77"/>
                <p:cNvCxnSpPr>
                  <a:stCxn id="70" idx="0"/>
                </p:cNvCxnSpPr>
                <p:nvPr/>
              </p:nvCxnSpPr>
              <p:spPr>
                <a:xfrm flipV="1">
                  <a:off x="5015023" y="2637463"/>
                  <a:ext cx="0" cy="1662587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2" name="弧形 78"/>
                <p:cNvSpPr/>
                <p:nvPr/>
              </p:nvSpPr>
              <p:spPr>
                <a:xfrm>
                  <a:off x="4583023" y="1773463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3" name="椭圆 79"/>
                <p:cNvSpPr/>
                <p:nvPr/>
              </p:nvSpPr>
              <p:spPr>
                <a:xfrm>
                  <a:off x="4637023" y="1827771"/>
                  <a:ext cx="756000" cy="756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/>
                </a:p>
              </p:txBody>
            </p:sp>
            <p:sp>
              <p:nvSpPr>
                <p:cNvPr id="74" name="文本框 38"/>
                <p:cNvSpPr txBox="1"/>
                <p:nvPr/>
              </p:nvSpPr>
              <p:spPr>
                <a:xfrm>
                  <a:off x="4741025" y="1965620"/>
                  <a:ext cx="512847" cy="4531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altLang="zh-CN" sz="2800" dirty="0" smtClean="0">
                      <a:solidFill>
                        <a:schemeClr val="bg1"/>
                      </a:solidFill>
                      <a:latin typeface="Arial Black" pitchFamily="34" charset="0"/>
                      <a:ea typeface="Arial Unicode MS" panose="020B0604020202020204" pitchFamily="34" charset="-122"/>
                      <a:cs typeface="Arial Unicode MS" panose="020B0604020202020204" pitchFamily="34" charset="-122"/>
                    </a:rPr>
                    <a:t>89</a:t>
                  </a:r>
                  <a:endParaRPr lang="zh-CN" altLang="en-US" sz="2800" dirty="0">
                    <a:solidFill>
                      <a:schemeClr val="bg1"/>
                    </a:solidFill>
                    <a:latin typeface="Arial Black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endParaRPr>
                </a:p>
              </p:txBody>
            </p:sp>
          </p:grpSp>
          <p:grpSp>
            <p:nvGrpSpPr>
              <p:cNvPr id="55" name="组合 43"/>
              <p:cNvGrpSpPr/>
              <p:nvPr/>
            </p:nvGrpSpPr>
            <p:grpSpPr>
              <a:xfrm>
                <a:off x="5481083" y="1773463"/>
                <a:ext cx="864000" cy="1726898"/>
                <a:chOff x="6656632" y="2132856"/>
                <a:chExt cx="864000" cy="1726898"/>
              </a:xfrm>
            </p:grpSpPr>
            <p:grpSp>
              <p:nvGrpSpPr>
                <p:cNvPr id="64" name="组合 70"/>
                <p:cNvGrpSpPr/>
                <p:nvPr/>
              </p:nvGrpSpPr>
              <p:grpSpPr>
                <a:xfrm>
                  <a:off x="6656632" y="2132856"/>
                  <a:ext cx="864000" cy="1726898"/>
                  <a:chOff x="6656632" y="2132856"/>
                  <a:chExt cx="864000" cy="1726898"/>
                </a:xfrm>
              </p:grpSpPr>
              <p:sp>
                <p:nvSpPr>
                  <p:cNvPr id="66" name="椭圆 72"/>
                  <p:cNvSpPr/>
                  <p:nvPr/>
                </p:nvSpPr>
                <p:spPr>
                  <a:xfrm>
                    <a:off x="7017271" y="3717032"/>
                    <a:ext cx="142722" cy="142722"/>
                  </a:xfrm>
                  <a:prstGeom prst="ellipse">
                    <a:avLst/>
                  </a:prstGeom>
                  <a:noFill/>
                  <a:ln w="38100">
                    <a:solidFill>
                      <a:srgbClr val="666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/>
                  </a:p>
                </p:txBody>
              </p:sp>
              <p:cxnSp>
                <p:nvCxnSpPr>
                  <p:cNvPr id="67" name="直接连接符 73"/>
                  <p:cNvCxnSpPr/>
                  <p:nvPr/>
                </p:nvCxnSpPr>
                <p:spPr>
                  <a:xfrm flipV="1">
                    <a:off x="7088309" y="2996952"/>
                    <a:ext cx="647" cy="720080"/>
                  </a:xfrm>
                  <a:prstGeom prst="line">
                    <a:avLst/>
                  </a:prstGeom>
                  <a:noFill/>
                  <a:ln w="38100">
                    <a:solidFill>
                      <a:srgbClr val="666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8" name="弧形 74"/>
                  <p:cNvSpPr/>
                  <p:nvPr/>
                </p:nvSpPr>
                <p:spPr>
                  <a:xfrm>
                    <a:off x="6656632" y="2132856"/>
                    <a:ext cx="864000" cy="864000"/>
                  </a:xfrm>
                  <a:prstGeom prst="arc">
                    <a:avLst>
                      <a:gd name="adj1" fmla="val 2657162"/>
                      <a:gd name="adj2" fmla="val 8176062"/>
                    </a:avLst>
                  </a:prstGeom>
                  <a:noFill/>
                  <a:ln w="38100">
                    <a:solidFill>
                      <a:srgbClr val="666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9" name="椭圆 75"/>
                  <p:cNvSpPr/>
                  <p:nvPr/>
                </p:nvSpPr>
                <p:spPr>
                  <a:xfrm>
                    <a:off x="6710632" y="2187164"/>
                    <a:ext cx="756000" cy="756000"/>
                  </a:xfrm>
                  <a:prstGeom prst="ellipse">
                    <a:avLst/>
                  </a:prstGeom>
                  <a:solidFill>
                    <a:srgbClr val="666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/>
                  </a:p>
                </p:txBody>
              </p:sp>
            </p:grpSp>
            <p:sp>
              <p:nvSpPr>
                <p:cNvPr id="65" name="文本框 45"/>
                <p:cNvSpPr txBox="1"/>
                <p:nvPr/>
              </p:nvSpPr>
              <p:spPr>
                <a:xfrm>
                  <a:off x="6746259" y="2325014"/>
                  <a:ext cx="697779" cy="4531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altLang="zh-CN" sz="2800" dirty="0" smtClean="0">
                      <a:solidFill>
                        <a:schemeClr val="bg1"/>
                      </a:solidFill>
                      <a:latin typeface="Arial Black" pitchFamily="34" charset="0"/>
                      <a:ea typeface="Arial Unicode MS" panose="020B0604020202020204" pitchFamily="34" charset="-122"/>
                      <a:cs typeface="Arial Unicode MS" panose="020B0604020202020204" pitchFamily="34" charset="-122"/>
                    </a:rPr>
                    <a:t>102</a:t>
                  </a:r>
                  <a:endParaRPr lang="zh-CN" altLang="en-US" sz="2800" dirty="0">
                    <a:solidFill>
                      <a:schemeClr val="bg1"/>
                    </a:solidFill>
                    <a:latin typeface="Arial Black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endParaRPr>
                </a:p>
              </p:txBody>
            </p:sp>
          </p:grpSp>
          <p:grpSp>
            <p:nvGrpSpPr>
              <p:cNvPr id="56" name="组合 44"/>
              <p:cNvGrpSpPr/>
              <p:nvPr/>
            </p:nvGrpSpPr>
            <p:grpSpPr>
              <a:xfrm>
                <a:off x="2786903" y="1773463"/>
                <a:ext cx="864000" cy="2321897"/>
                <a:chOff x="6656632" y="2132856"/>
                <a:chExt cx="864000" cy="2321897"/>
              </a:xfrm>
            </p:grpSpPr>
            <p:grpSp>
              <p:nvGrpSpPr>
                <p:cNvPr id="58" name="组合 64"/>
                <p:cNvGrpSpPr/>
                <p:nvPr/>
              </p:nvGrpSpPr>
              <p:grpSpPr>
                <a:xfrm>
                  <a:off x="6656632" y="2132856"/>
                  <a:ext cx="864000" cy="2321897"/>
                  <a:chOff x="6656632" y="2132856"/>
                  <a:chExt cx="864000" cy="2321897"/>
                </a:xfrm>
              </p:grpSpPr>
              <p:sp>
                <p:nvSpPr>
                  <p:cNvPr id="60" name="椭圆 66"/>
                  <p:cNvSpPr/>
                  <p:nvPr/>
                </p:nvSpPr>
                <p:spPr>
                  <a:xfrm>
                    <a:off x="6710256" y="4312031"/>
                    <a:ext cx="142722" cy="142722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9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/>
                  </a:p>
                </p:txBody>
              </p:sp>
              <p:cxnSp>
                <p:nvCxnSpPr>
                  <p:cNvPr id="61" name="直接连接符 67"/>
                  <p:cNvCxnSpPr/>
                  <p:nvPr/>
                </p:nvCxnSpPr>
                <p:spPr>
                  <a:xfrm flipV="1">
                    <a:off x="7088956" y="2996952"/>
                    <a:ext cx="0" cy="1079473"/>
                  </a:xfrm>
                  <a:prstGeom prst="line">
                    <a:avLst/>
                  </a:prstGeom>
                  <a:noFill/>
                  <a:ln w="38100">
                    <a:solidFill>
                      <a:srgbClr val="FF9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2" name="弧形 68"/>
                  <p:cNvSpPr/>
                  <p:nvPr/>
                </p:nvSpPr>
                <p:spPr>
                  <a:xfrm>
                    <a:off x="6656632" y="2132856"/>
                    <a:ext cx="864000" cy="864000"/>
                  </a:xfrm>
                  <a:prstGeom prst="arc">
                    <a:avLst>
                      <a:gd name="adj1" fmla="val 2657162"/>
                      <a:gd name="adj2" fmla="val 8176062"/>
                    </a:avLst>
                  </a:prstGeom>
                  <a:noFill/>
                  <a:ln w="38100">
                    <a:solidFill>
                      <a:srgbClr val="FF9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3" name="椭圆 69"/>
                  <p:cNvSpPr/>
                  <p:nvPr/>
                </p:nvSpPr>
                <p:spPr>
                  <a:xfrm>
                    <a:off x="6710632" y="2187164"/>
                    <a:ext cx="756000" cy="756000"/>
                  </a:xfrm>
                  <a:prstGeom prst="ellipse">
                    <a:avLst/>
                  </a:prstGeom>
                  <a:solidFill>
                    <a:srgbClr val="FF93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/>
                  </a:p>
                </p:txBody>
              </p:sp>
            </p:grpSp>
            <p:sp>
              <p:nvSpPr>
                <p:cNvPr id="59" name="文本框 52"/>
                <p:cNvSpPr txBox="1"/>
                <p:nvPr/>
              </p:nvSpPr>
              <p:spPr>
                <a:xfrm>
                  <a:off x="6840760" y="2325013"/>
                  <a:ext cx="512847" cy="4531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altLang="zh-CN" sz="2800" dirty="0" smtClean="0">
                      <a:solidFill>
                        <a:schemeClr val="bg1"/>
                      </a:solidFill>
                      <a:latin typeface="Arial Black" pitchFamily="34" charset="0"/>
                      <a:ea typeface="Arial Unicode MS" panose="020B0604020202020204" pitchFamily="34" charset="-122"/>
                      <a:cs typeface="Arial Unicode MS" panose="020B0604020202020204" pitchFamily="34" charset="-122"/>
                    </a:rPr>
                    <a:t>81</a:t>
                  </a:r>
                  <a:endParaRPr lang="zh-CN" altLang="en-US" sz="2800" dirty="0">
                    <a:solidFill>
                      <a:schemeClr val="bg1"/>
                    </a:solidFill>
                    <a:latin typeface="Arial Black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endParaRPr>
                </a:p>
              </p:txBody>
            </p:sp>
          </p:grpSp>
          <p:cxnSp>
            <p:nvCxnSpPr>
              <p:cNvPr id="57" name="直接连接符 63"/>
              <p:cNvCxnSpPr>
                <a:endCxn id="60" idx="7"/>
              </p:cNvCxnSpPr>
              <p:nvPr/>
            </p:nvCxnSpPr>
            <p:spPr>
              <a:xfrm flipH="1">
                <a:off x="2962348" y="3699674"/>
                <a:ext cx="263296" cy="273865"/>
              </a:xfrm>
              <a:prstGeom prst="line">
                <a:avLst/>
              </a:prstGeom>
              <a:noFill/>
              <a:ln w="38100">
                <a:solidFill>
                  <a:srgbClr val="FF9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3" name="组合 101"/>
            <p:cNvGrpSpPr/>
            <p:nvPr/>
          </p:nvGrpSpPr>
          <p:grpSpPr>
            <a:xfrm>
              <a:off x="2166070" y="7714532"/>
              <a:ext cx="2379736" cy="680005"/>
              <a:chOff x="1154547" y="7429096"/>
              <a:chExt cx="2379736" cy="680005"/>
            </a:xfrm>
          </p:grpSpPr>
          <p:sp>
            <p:nvSpPr>
              <p:cNvPr id="18" name="任意多边形 102"/>
              <p:cNvSpPr>
                <a:spLocks noChangeArrowheads="1"/>
              </p:cNvSpPr>
              <p:nvPr/>
            </p:nvSpPr>
            <p:spPr bwMode="auto">
              <a:xfrm>
                <a:off x="1154547" y="7429096"/>
                <a:ext cx="266224" cy="680005"/>
              </a:xfrm>
              <a:custGeom>
                <a:avLst/>
                <a:gdLst>
                  <a:gd name="connsiteX0" fmla="*/ 105212 w 409575"/>
                  <a:gd name="connsiteY0" fmla="*/ 180975 h 1046162"/>
                  <a:gd name="connsiteX1" fmla="*/ 311878 w 409575"/>
                  <a:gd name="connsiteY1" fmla="*/ 180975 h 1046162"/>
                  <a:gd name="connsiteX2" fmla="*/ 409575 w 409575"/>
                  <a:gd name="connsiteY2" fmla="*/ 263374 h 1046162"/>
                  <a:gd name="connsiteX3" fmla="*/ 409575 w 409575"/>
                  <a:gd name="connsiteY3" fmla="*/ 270865 h 1046162"/>
                  <a:gd name="connsiteX4" fmla="*/ 409575 w 409575"/>
                  <a:gd name="connsiteY4" fmla="*/ 282101 h 1046162"/>
                  <a:gd name="connsiteX5" fmla="*/ 409575 w 409575"/>
                  <a:gd name="connsiteY5" fmla="*/ 570497 h 1046162"/>
                  <a:gd name="connsiteX6" fmla="*/ 375757 w 409575"/>
                  <a:gd name="connsiteY6" fmla="*/ 604205 h 1046162"/>
                  <a:gd name="connsiteX7" fmla="*/ 338181 w 409575"/>
                  <a:gd name="connsiteY7" fmla="*/ 570497 h 1046162"/>
                  <a:gd name="connsiteX8" fmla="*/ 338181 w 409575"/>
                  <a:gd name="connsiteY8" fmla="*/ 323300 h 1046162"/>
                  <a:gd name="connsiteX9" fmla="*/ 311878 w 409575"/>
                  <a:gd name="connsiteY9" fmla="*/ 323300 h 1046162"/>
                  <a:gd name="connsiteX10" fmla="*/ 311878 w 409575"/>
                  <a:gd name="connsiteY10" fmla="*/ 559260 h 1046162"/>
                  <a:gd name="connsiteX11" fmla="*/ 311878 w 409575"/>
                  <a:gd name="connsiteY11" fmla="*/ 997472 h 1046162"/>
                  <a:gd name="connsiteX12" fmla="*/ 263030 w 409575"/>
                  <a:gd name="connsiteY12" fmla="*/ 1046162 h 1046162"/>
                  <a:gd name="connsiteX13" fmla="*/ 217939 w 409575"/>
                  <a:gd name="connsiteY13" fmla="*/ 997472 h 1046162"/>
                  <a:gd name="connsiteX14" fmla="*/ 217939 w 409575"/>
                  <a:gd name="connsiteY14" fmla="*/ 619187 h 1046162"/>
                  <a:gd name="connsiteX15" fmla="*/ 191636 w 409575"/>
                  <a:gd name="connsiteY15" fmla="*/ 619187 h 1046162"/>
                  <a:gd name="connsiteX16" fmla="*/ 191636 w 409575"/>
                  <a:gd name="connsiteY16" fmla="*/ 997472 h 1046162"/>
                  <a:gd name="connsiteX17" fmla="*/ 146545 w 409575"/>
                  <a:gd name="connsiteY17" fmla="*/ 1046162 h 1046162"/>
                  <a:gd name="connsiteX18" fmla="*/ 97697 w 409575"/>
                  <a:gd name="connsiteY18" fmla="*/ 997472 h 1046162"/>
                  <a:gd name="connsiteX19" fmla="*/ 97697 w 409575"/>
                  <a:gd name="connsiteY19" fmla="*/ 570497 h 1046162"/>
                  <a:gd name="connsiteX20" fmla="*/ 97697 w 409575"/>
                  <a:gd name="connsiteY20" fmla="*/ 559260 h 1046162"/>
                  <a:gd name="connsiteX21" fmla="*/ 97697 w 409575"/>
                  <a:gd name="connsiteY21" fmla="*/ 323300 h 1046162"/>
                  <a:gd name="connsiteX22" fmla="*/ 67636 w 409575"/>
                  <a:gd name="connsiteY22" fmla="*/ 323300 h 1046162"/>
                  <a:gd name="connsiteX23" fmla="*/ 67636 w 409575"/>
                  <a:gd name="connsiteY23" fmla="*/ 570497 h 1046162"/>
                  <a:gd name="connsiteX24" fmla="*/ 33818 w 409575"/>
                  <a:gd name="connsiteY24" fmla="*/ 604205 h 1046162"/>
                  <a:gd name="connsiteX25" fmla="*/ 0 w 409575"/>
                  <a:gd name="connsiteY25" fmla="*/ 570497 h 1046162"/>
                  <a:gd name="connsiteX26" fmla="*/ 0 w 409575"/>
                  <a:gd name="connsiteY26" fmla="*/ 282101 h 1046162"/>
                  <a:gd name="connsiteX27" fmla="*/ 0 w 409575"/>
                  <a:gd name="connsiteY27" fmla="*/ 270865 h 1046162"/>
                  <a:gd name="connsiteX28" fmla="*/ 0 w 409575"/>
                  <a:gd name="connsiteY28" fmla="*/ 267119 h 1046162"/>
                  <a:gd name="connsiteX29" fmla="*/ 105212 w 409575"/>
                  <a:gd name="connsiteY29" fmla="*/ 180975 h 1046162"/>
                  <a:gd name="connsiteX30" fmla="*/ 206375 w 409575"/>
                  <a:gd name="connsiteY30" fmla="*/ 0 h 1046162"/>
                  <a:gd name="connsiteX31" fmla="*/ 288925 w 409575"/>
                  <a:gd name="connsiteY31" fmla="*/ 82550 h 1046162"/>
                  <a:gd name="connsiteX32" fmla="*/ 206375 w 409575"/>
                  <a:gd name="connsiteY32" fmla="*/ 165100 h 1046162"/>
                  <a:gd name="connsiteX33" fmla="*/ 123825 w 409575"/>
                  <a:gd name="connsiteY33" fmla="*/ 82550 h 1046162"/>
                  <a:gd name="connsiteX34" fmla="*/ 206375 w 409575"/>
                  <a:gd name="connsiteY34" fmla="*/ 0 h 10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20" name="任意多边形 104"/>
              <p:cNvSpPr>
                <a:spLocks noChangeArrowheads="1"/>
              </p:cNvSpPr>
              <p:nvPr/>
            </p:nvSpPr>
            <p:spPr bwMode="auto">
              <a:xfrm>
                <a:off x="2060336" y="7429096"/>
                <a:ext cx="266224" cy="680005"/>
              </a:xfrm>
              <a:custGeom>
                <a:avLst/>
                <a:gdLst>
                  <a:gd name="connsiteX0" fmla="*/ 105212 w 409575"/>
                  <a:gd name="connsiteY0" fmla="*/ 180975 h 1046162"/>
                  <a:gd name="connsiteX1" fmla="*/ 311878 w 409575"/>
                  <a:gd name="connsiteY1" fmla="*/ 180975 h 1046162"/>
                  <a:gd name="connsiteX2" fmla="*/ 409575 w 409575"/>
                  <a:gd name="connsiteY2" fmla="*/ 263374 h 1046162"/>
                  <a:gd name="connsiteX3" fmla="*/ 409575 w 409575"/>
                  <a:gd name="connsiteY3" fmla="*/ 270865 h 1046162"/>
                  <a:gd name="connsiteX4" fmla="*/ 409575 w 409575"/>
                  <a:gd name="connsiteY4" fmla="*/ 282101 h 1046162"/>
                  <a:gd name="connsiteX5" fmla="*/ 409575 w 409575"/>
                  <a:gd name="connsiteY5" fmla="*/ 570497 h 1046162"/>
                  <a:gd name="connsiteX6" fmla="*/ 375757 w 409575"/>
                  <a:gd name="connsiteY6" fmla="*/ 604205 h 1046162"/>
                  <a:gd name="connsiteX7" fmla="*/ 338181 w 409575"/>
                  <a:gd name="connsiteY7" fmla="*/ 570497 h 1046162"/>
                  <a:gd name="connsiteX8" fmla="*/ 338181 w 409575"/>
                  <a:gd name="connsiteY8" fmla="*/ 323300 h 1046162"/>
                  <a:gd name="connsiteX9" fmla="*/ 311878 w 409575"/>
                  <a:gd name="connsiteY9" fmla="*/ 323300 h 1046162"/>
                  <a:gd name="connsiteX10" fmla="*/ 311878 w 409575"/>
                  <a:gd name="connsiteY10" fmla="*/ 559260 h 1046162"/>
                  <a:gd name="connsiteX11" fmla="*/ 311878 w 409575"/>
                  <a:gd name="connsiteY11" fmla="*/ 997472 h 1046162"/>
                  <a:gd name="connsiteX12" fmla="*/ 263030 w 409575"/>
                  <a:gd name="connsiteY12" fmla="*/ 1046162 h 1046162"/>
                  <a:gd name="connsiteX13" fmla="*/ 217939 w 409575"/>
                  <a:gd name="connsiteY13" fmla="*/ 997472 h 1046162"/>
                  <a:gd name="connsiteX14" fmla="*/ 217939 w 409575"/>
                  <a:gd name="connsiteY14" fmla="*/ 619187 h 1046162"/>
                  <a:gd name="connsiteX15" fmla="*/ 191636 w 409575"/>
                  <a:gd name="connsiteY15" fmla="*/ 619187 h 1046162"/>
                  <a:gd name="connsiteX16" fmla="*/ 191636 w 409575"/>
                  <a:gd name="connsiteY16" fmla="*/ 997472 h 1046162"/>
                  <a:gd name="connsiteX17" fmla="*/ 146545 w 409575"/>
                  <a:gd name="connsiteY17" fmla="*/ 1046162 h 1046162"/>
                  <a:gd name="connsiteX18" fmla="*/ 97697 w 409575"/>
                  <a:gd name="connsiteY18" fmla="*/ 997472 h 1046162"/>
                  <a:gd name="connsiteX19" fmla="*/ 97697 w 409575"/>
                  <a:gd name="connsiteY19" fmla="*/ 570497 h 1046162"/>
                  <a:gd name="connsiteX20" fmla="*/ 97697 w 409575"/>
                  <a:gd name="connsiteY20" fmla="*/ 559260 h 1046162"/>
                  <a:gd name="connsiteX21" fmla="*/ 97697 w 409575"/>
                  <a:gd name="connsiteY21" fmla="*/ 323300 h 1046162"/>
                  <a:gd name="connsiteX22" fmla="*/ 67636 w 409575"/>
                  <a:gd name="connsiteY22" fmla="*/ 323300 h 1046162"/>
                  <a:gd name="connsiteX23" fmla="*/ 67636 w 409575"/>
                  <a:gd name="connsiteY23" fmla="*/ 570497 h 1046162"/>
                  <a:gd name="connsiteX24" fmla="*/ 33818 w 409575"/>
                  <a:gd name="connsiteY24" fmla="*/ 604205 h 1046162"/>
                  <a:gd name="connsiteX25" fmla="*/ 0 w 409575"/>
                  <a:gd name="connsiteY25" fmla="*/ 570497 h 1046162"/>
                  <a:gd name="connsiteX26" fmla="*/ 0 w 409575"/>
                  <a:gd name="connsiteY26" fmla="*/ 282101 h 1046162"/>
                  <a:gd name="connsiteX27" fmla="*/ 0 w 409575"/>
                  <a:gd name="connsiteY27" fmla="*/ 270865 h 1046162"/>
                  <a:gd name="connsiteX28" fmla="*/ 0 w 409575"/>
                  <a:gd name="connsiteY28" fmla="*/ 267119 h 1046162"/>
                  <a:gd name="connsiteX29" fmla="*/ 105212 w 409575"/>
                  <a:gd name="connsiteY29" fmla="*/ 180975 h 1046162"/>
                  <a:gd name="connsiteX30" fmla="*/ 206375 w 409575"/>
                  <a:gd name="connsiteY30" fmla="*/ 0 h 1046162"/>
                  <a:gd name="connsiteX31" fmla="*/ 288925 w 409575"/>
                  <a:gd name="connsiteY31" fmla="*/ 82550 h 1046162"/>
                  <a:gd name="connsiteX32" fmla="*/ 206375 w 409575"/>
                  <a:gd name="connsiteY32" fmla="*/ 165100 h 1046162"/>
                  <a:gd name="connsiteX33" fmla="*/ 123825 w 409575"/>
                  <a:gd name="connsiteY33" fmla="*/ 82550 h 1046162"/>
                  <a:gd name="connsiteX34" fmla="*/ 206375 w 409575"/>
                  <a:gd name="connsiteY34" fmla="*/ 0 h 10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21" name="任意多边形 105"/>
              <p:cNvSpPr>
                <a:spLocks noChangeArrowheads="1"/>
              </p:cNvSpPr>
              <p:nvPr/>
            </p:nvSpPr>
            <p:spPr bwMode="auto">
              <a:xfrm>
                <a:off x="1456477" y="7429096"/>
                <a:ext cx="266224" cy="680005"/>
              </a:xfrm>
              <a:custGeom>
                <a:avLst/>
                <a:gdLst>
                  <a:gd name="connsiteX0" fmla="*/ 105212 w 409575"/>
                  <a:gd name="connsiteY0" fmla="*/ 180975 h 1046162"/>
                  <a:gd name="connsiteX1" fmla="*/ 311878 w 409575"/>
                  <a:gd name="connsiteY1" fmla="*/ 180975 h 1046162"/>
                  <a:gd name="connsiteX2" fmla="*/ 409575 w 409575"/>
                  <a:gd name="connsiteY2" fmla="*/ 263374 h 1046162"/>
                  <a:gd name="connsiteX3" fmla="*/ 409575 w 409575"/>
                  <a:gd name="connsiteY3" fmla="*/ 270865 h 1046162"/>
                  <a:gd name="connsiteX4" fmla="*/ 409575 w 409575"/>
                  <a:gd name="connsiteY4" fmla="*/ 282101 h 1046162"/>
                  <a:gd name="connsiteX5" fmla="*/ 409575 w 409575"/>
                  <a:gd name="connsiteY5" fmla="*/ 570497 h 1046162"/>
                  <a:gd name="connsiteX6" fmla="*/ 375757 w 409575"/>
                  <a:gd name="connsiteY6" fmla="*/ 604205 h 1046162"/>
                  <a:gd name="connsiteX7" fmla="*/ 338181 w 409575"/>
                  <a:gd name="connsiteY7" fmla="*/ 570497 h 1046162"/>
                  <a:gd name="connsiteX8" fmla="*/ 338181 w 409575"/>
                  <a:gd name="connsiteY8" fmla="*/ 323300 h 1046162"/>
                  <a:gd name="connsiteX9" fmla="*/ 311878 w 409575"/>
                  <a:gd name="connsiteY9" fmla="*/ 323300 h 1046162"/>
                  <a:gd name="connsiteX10" fmla="*/ 311878 w 409575"/>
                  <a:gd name="connsiteY10" fmla="*/ 559260 h 1046162"/>
                  <a:gd name="connsiteX11" fmla="*/ 311878 w 409575"/>
                  <a:gd name="connsiteY11" fmla="*/ 997472 h 1046162"/>
                  <a:gd name="connsiteX12" fmla="*/ 263030 w 409575"/>
                  <a:gd name="connsiteY12" fmla="*/ 1046162 h 1046162"/>
                  <a:gd name="connsiteX13" fmla="*/ 217939 w 409575"/>
                  <a:gd name="connsiteY13" fmla="*/ 997472 h 1046162"/>
                  <a:gd name="connsiteX14" fmla="*/ 217939 w 409575"/>
                  <a:gd name="connsiteY14" fmla="*/ 619187 h 1046162"/>
                  <a:gd name="connsiteX15" fmla="*/ 191636 w 409575"/>
                  <a:gd name="connsiteY15" fmla="*/ 619187 h 1046162"/>
                  <a:gd name="connsiteX16" fmla="*/ 191636 w 409575"/>
                  <a:gd name="connsiteY16" fmla="*/ 997472 h 1046162"/>
                  <a:gd name="connsiteX17" fmla="*/ 146545 w 409575"/>
                  <a:gd name="connsiteY17" fmla="*/ 1046162 h 1046162"/>
                  <a:gd name="connsiteX18" fmla="*/ 97697 w 409575"/>
                  <a:gd name="connsiteY18" fmla="*/ 997472 h 1046162"/>
                  <a:gd name="connsiteX19" fmla="*/ 97697 w 409575"/>
                  <a:gd name="connsiteY19" fmla="*/ 570497 h 1046162"/>
                  <a:gd name="connsiteX20" fmla="*/ 97697 w 409575"/>
                  <a:gd name="connsiteY20" fmla="*/ 559260 h 1046162"/>
                  <a:gd name="connsiteX21" fmla="*/ 97697 w 409575"/>
                  <a:gd name="connsiteY21" fmla="*/ 323300 h 1046162"/>
                  <a:gd name="connsiteX22" fmla="*/ 67636 w 409575"/>
                  <a:gd name="connsiteY22" fmla="*/ 323300 h 1046162"/>
                  <a:gd name="connsiteX23" fmla="*/ 67636 w 409575"/>
                  <a:gd name="connsiteY23" fmla="*/ 570497 h 1046162"/>
                  <a:gd name="connsiteX24" fmla="*/ 33818 w 409575"/>
                  <a:gd name="connsiteY24" fmla="*/ 604205 h 1046162"/>
                  <a:gd name="connsiteX25" fmla="*/ 0 w 409575"/>
                  <a:gd name="connsiteY25" fmla="*/ 570497 h 1046162"/>
                  <a:gd name="connsiteX26" fmla="*/ 0 w 409575"/>
                  <a:gd name="connsiteY26" fmla="*/ 282101 h 1046162"/>
                  <a:gd name="connsiteX27" fmla="*/ 0 w 409575"/>
                  <a:gd name="connsiteY27" fmla="*/ 270865 h 1046162"/>
                  <a:gd name="connsiteX28" fmla="*/ 0 w 409575"/>
                  <a:gd name="connsiteY28" fmla="*/ 267119 h 1046162"/>
                  <a:gd name="connsiteX29" fmla="*/ 105212 w 409575"/>
                  <a:gd name="connsiteY29" fmla="*/ 180975 h 1046162"/>
                  <a:gd name="connsiteX30" fmla="*/ 206375 w 409575"/>
                  <a:gd name="connsiteY30" fmla="*/ 0 h 1046162"/>
                  <a:gd name="connsiteX31" fmla="*/ 288925 w 409575"/>
                  <a:gd name="connsiteY31" fmla="*/ 82550 h 1046162"/>
                  <a:gd name="connsiteX32" fmla="*/ 206375 w 409575"/>
                  <a:gd name="connsiteY32" fmla="*/ 165100 h 1046162"/>
                  <a:gd name="connsiteX33" fmla="*/ 123825 w 409575"/>
                  <a:gd name="connsiteY33" fmla="*/ 82550 h 1046162"/>
                  <a:gd name="connsiteX34" fmla="*/ 206375 w 409575"/>
                  <a:gd name="connsiteY34" fmla="*/ 0 h 10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22" name="任意多边形 106"/>
              <p:cNvSpPr>
                <a:spLocks noChangeArrowheads="1"/>
              </p:cNvSpPr>
              <p:nvPr/>
            </p:nvSpPr>
            <p:spPr bwMode="auto">
              <a:xfrm>
                <a:off x="1758406" y="7429096"/>
                <a:ext cx="266224" cy="680005"/>
              </a:xfrm>
              <a:custGeom>
                <a:avLst/>
                <a:gdLst>
                  <a:gd name="connsiteX0" fmla="*/ 105212 w 409575"/>
                  <a:gd name="connsiteY0" fmla="*/ 180975 h 1046162"/>
                  <a:gd name="connsiteX1" fmla="*/ 311878 w 409575"/>
                  <a:gd name="connsiteY1" fmla="*/ 180975 h 1046162"/>
                  <a:gd name="connsiteX2" fmla="*/ 409575 w 409575"/>
                  <a:gd name="connsiteY2" fmla="*/ 263374 h 1046162"/>
                  <a:gd name="connsiteX3" fmla="*/ 409575 w 409575"/>
                  <a:gd name="connsiteY3" fmla="*/ 270865 h 1046162"/>
                  <a:gd name="connsiteX4" fmla="*/ 409575 w 409575"/>
                  <a:gd name="connsiteY4" fmla="*/ 282101 h 1046162"/>
                  <a:gd name="connsiteX5" fmla="*/ 409575 w 409575"/>
                  <a:gd name="connsiteY5" fmla="*/ 570497 h 1046162"/>
                  <a:gd name="connsiteX6" fmla="*/ 375757 w 409575"/>
                  <a:gd name="connsiteY6" fmla="*/ 604205 h 1046162"/>
                  <a:gd name="connsiteX7" fmla="*/ 338181 w 409575"/>
                  <a:gd name="connsiteY7" fmla="*/ 570497 h 1046162"/>
                  <a:gd name="connsiteX8" fmla="*/ 338181 w 409575"/>
                  <a:gd name="connsiteY8" fmla="*/ 323300 h 1046162"/>
                  <a:gd name="connsiteX9" fmla="*/ 311878 w 409575"/>
                  <a:gd name="connsiteY9" fmla="*/ 323300 h 1046162"/>
                  <a:gd name="connsiteX10" fmla="*/ 311878 w 409575"/>
                  <a:gd name="connsiteY10" fmla="*/ 559260 h 1046162"/>
                  <a:gd name="connsiteX11" fmla="*/ 311878 w 409575"/>
                  <a:gd name="connsiteY11" fmla="*/ 997472 h 1046162"/>
                  <a:gd name="connsiteX12" fmla="*/ 263030 w 409575"/>
                  <a:gd name="connsiteY12" fmla="*/ 1046162 h 1046162"/>
                  <a:gd name="connsiteX13" fmla="*/ 217939 w 409575"/>
                  <a:gd name="connsiteY13" fmla="*/ 997472 h 1046162"/>
                  <a:gd name="connsiteX14" fmla="*/ 217939 w 409575"/>
                  <a:gd name="connsiteY14" fmla="*/ 619187 h 1046162"/>
                  <a:gd name="connsiteX15" fmla="*/ 191636 w 409575"/>
                  <a:gd name="connsiteY15" fmla="*/ 619187 h 1046162"/>
                  <a:gd name="connsiteX16" fmla="*/ 191636 w 409575"/>
                  <a:gd name="connsiteY16" fmla="*/ 997472 h 1046162"/>
                  <a:gd name="connsiteX17" fmla="*/ 146545 w 409575"/>
                  <a:gd name="connsiteY17" fmla="*/ 1046162 h 1046162"/>
                  <a:gd name="connsiteX18" fmla="*/ 97697 w 409575"/>
                  <a:gd name="connsiteY18" fmla="*/ 997472 h 1046162"/>
                  <a:gd name="connsiteX19" fmla="*/ 97697 w 409575"/>
                  <a:gd name="connsiteY19" fmla="*/ 570497 h 1046162"/>
                  <a:gd name="connsiteX20" fmla="*/ 97697 w 409575"/>
                  <a:gd name="connsiteY20" fmla="*/ 559260 h 1046162"/>
                  <a:gd name="connsiteX21" fmla="*/ 97697 w 409575"/>
                  <a:gd name="connsiteY21" fmla="*/ 323300 h 1046162"/>
                  <a:gd name="connsiteX22" fmla="*/ 67636 w 409575"/>
                  <a:gd name="connsiteY22" fmla="*/ 323300 h 1046162"/>
                  <a:gd name="connsiteX23" fmla="*/ 67636 w 409575"/>
                  <a:gd name="connsiteY23" fmla="*/ 570497 h 1046162"/>
                  <a:gd name="connsiteX24" fmla="*/ 33818 w 409575"/>
                  <a:gd name="connsiteY24" fmla="*/ 604205 h 1046162"/>
                  <a:gd name="connsiteX25" fmla="*/ 0 w 409575"/>
                  <a:gd name="connsiteY25" fmla="*/ 570497 h 1046162"/>
                  <a:gd name="connsiteX26" fmla="*/ 0 w 409575"/>
                  <a:gd name="connsiteY26" fmla="*/ 282101 h 1046162"/>
                  <a:gd name="connsiteX27" fmla="*/ 0 w 409575"/>
                  <a:gd name="connsiteY27" fmla="*/ 270865 h 1046162"/>
                  <a:gd name="connsiteX28" fmla="*/ 0 w 409575"/>
                  <a:gd name="connsiteY28" fmla="*/ 267119 h 1046162"/>
                  <a:gd name="connsiteX29" fmla="*/ 105212 w 409575"/>
                  <a:gd name="connsiteY29" fmla="*/ 180975 h 1046162"/>
                  <a:gd name="connsiteX30" fmla="*/ 206375 w 409575"/>
                  <a:gd name="connsiteY30" fmla="*/ 0 h 1046162"/>
                  <a:gd name="connsiteX31" fmla="*/ 288925 w 409575"/>
                  <a:gd name="connsiteY31" fmla="*/ 82550 h 1046162"/>
                  <a:gd name="connsiteX32" fmla="*/ 206375 w 409575"/>
                  <a:gd name="connsiteY32" fmla="*/ 165100 h 1046162"/>
                  <a:gd name="connsiteX33" fmla="*/ 123825 w 409575"/>
                  <a:gd name="connsiteY33" fmla="*/ 82550 h 1046162"/>
                  <a:gd name="connsiteX34" fmla="*/ 206375 w 409575"/>
                  <a:gd name="connsiteY34" fmla="*/ 0 h 10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23" name="任意多边形 107"/>
              <p:cNvSpPr>
                <a:spLocks noChangeArrowheads="1"/>
              </p:cNvSpPr>
              <p:nvPr/>
            </p:nvSpPr>
            <p:spPr bwMode="auto">
              <a:xfrm>
                <a:off x="2362266" y="7429096"/>
                <a:ext cx="266224" cy="680005"/>
              </a:xfrm>
              <a:custGeom>
                <a:avLst/>
                <a:gdLst>
                  <a:gd name="connsiteX0" fmla="*/ 105212 w 409575"/>
                  <a:gd name="connsiteY0" fmla="*/ 180975 h 1046162"/>
                  <a:gd name="connsiteX1" fmla="*/ 311878 w 409575"/>
                  <a:gd name="connsiteY1" fmla="*/ 180975 h 1046162"/>
                  <a:gd name="connsiteX2" fmla="*/ 409575 w 409575"/>
                  <a:gd name="connsiteY2" fmla="*/ 263374 h 1046162"/>
                  <a:gd name="connsiteX3" fmla="*/ 409575 w 409575"/>
                  <a:gd name="connsiteY3" fmla="*/ 270865 h 1046162"/>
                  <a:gd name="connsiteX4" fmla="*/ 409575 w 409575"/>
                  <a:gd name="connsiteY4" fmla="*/ 282101 h 1046162"/>
                  <a:gd name="connsiteX5" fmla="*/ 409575 w 409575"/>
                  <a:gd name="connsiteY5" fmla="*/ 570497 h 1046162"/>
                  <a:gd name="connsiteX6" fmla="*/ 375757 w 409575"/>
                  <a:gd name="connsiteY6" fmla="*/ 604205 h 1046162"/>
                  <a:gd name="connsiteX7" fmla="*/ 338181 w 409575"/>
                  <a:gd name="connsiteY7" fmla="*/ 570497 h 1046162"/>
                  <a:gd name="connsiteX8" fmla="*/ 338181 w 409575"/>
                  <a:gd name="connsiteY8" fmla="*/ 323300 h 1046162"/>
                  <a:gd name="connsiteX9" fmla="*/ 311878 w 409575"/>
                  <a:gd name="connsiteY9" fmla="*/ 323300 h 1046162"/>
                  <a:gd name="connsiteX10" fmla="*/ 311878 w 409575"/>
                  <a:gd name="connsiteY10" fmla="*/ 559260 h 1046162"/>
                  <a:gd name="connsiteX11" fmla="*/ 311878 w 409575"/>
                  <a:gd name="connsiteY11" fmla="*/ 997472 h 1046162"/>
                  <a:gd name="connsiteX12" fmla="*/ 263030 w 409575"/>
                  <a:gd name="connsiteY12" fmla="*/ 1046162 h 1046162"/>
                  <a:gd name="connsiteX13" fmla="*/ 217939 w 409575"/>
                  <a:gd name="connsiteY13" fmla="*/ 997472 h 1046162"/>
                  <a:gd name="connsiteX14" fmla="*/ 217939 w 409575"/>
                  <a:gd name="connsiteY14" fmla="*/ 619187 h 1046162"/>
                  <a:gd name="connsiteX15" fmla="*/ 191636 w 409575"/>
                  <a:gd name="connsiteY15" fmla="*/ 619187 h 1046162"/>
                  <a:gd name="connsiteX16" fmla="*/ 191636 w 409575"/>
                  <a:gd name="connsiteY16" fmla="*/ 997472 h 1046162"/>
                  <a:gd name="connsiteX17" fmla="*/ 146545 w 409575"/>
                  <a:gd name="connsiteY17" fmla="*/ 1046162 h 1046162"/>
                  <a:gd name="connsiteX18" fmla="*/ 97697 w 409575"/>
                  <a:gd name="connsiteY18" fmla="*/ 997472 h 1046162"/>
                  <a:gd name="connsiteX19" fmla="*/ 97697 w 409575"/>
                  <a:gd name="connsiteY19" fmla="*/ 570497 h 1046162"/>
                  <a:gd name="connsiteX20" fmla="*/ 97697 w 409575"/>
                  <a:gd name="connsiteY20" fmla="*/ 559260 h 1046162"/>
                  <a:gd name="connsiteX21" fmla="*/ 97697 w 409575"/>
                  <a:gd name="connsiteY21" fmla="*/ 323300 h 1046162"/>
                  <a:gd name="connsiteX22" fmla="*/ 67636 w 409575"/>
                  <a:gd name="connsiteY22" fmla="*/ 323300 h 1046162"/>
                  <a:gd name="connsiteX23" fmla="*/ 67636 w 409575"/>
                  <a:gd name="connsiteY23" fmla="*/ 570497 h 1046162"/>
                  <a:gd name="connsiteX24" fmla="*/ 33818 w 409575"/>
                  <a:gd name="connsiteY24" fmla="*/ 604205 h 1046162"/>
                  <a:gd name="connsiteX25" fmla="*/ 0 w 409575"/>
                  <a:gd name="connsiteY25" fmla="*/ 570497 h 1046162"/>
                  <a:gd name="connsiteX26" fmla="*/ 0 w 409575"/>
                  <a:gd name="connsiteY26" fmla="*/ 282101 h 1046162"/>
                  <a:gd name="connsiteX27" fmla="*/ 0 w 409575"/>
                  <a:gd name="connsiteY27" fmla="*/ 270865 h 1046162"/>
                  <a:gd name="connsiteX28" fmla="*/ 0 w 409575"/>
                  <a:gd name="connsiteY28" fmla="*/ 267119 h 1046162"/>
                  <a:gd name="connsiteX29" fmla="*/ 105212 w 409575"/>
                  <a:gd name="connsiteY29" fmla="*/ 180975 h 1046162"/>
                  <a:gd name="connsiteX30" fmla="*/ 206375 w 409575"/>
                  <a:gd name="connsiteY30" fmla="*/ 0 h 1046162"/>
                  <a:gd name="connsiteX31" fmla="*/ 288925 w 409575"/>
                  <a:gd name="connsiteY31" fmla="*/ 82550 h 1046162"/>
                  <a:gd name="connsiteX32" fmla="*/ 206375 w 409575"/>
                  <a:gd name="connsiteY32" fmla="*/ 165100 h 1046162"/>
                  <a:gd name="connsiteX33" fmla="*/ 123825 w 409575"/>
                  <a:gd name="connsiteY33" fmla="*/ 82550 h 1046162"/>
                  <a:gd name="connsiteX34" fmla="*/ 206375 w 409575"/>
                  <a:gd name="connsiteY34" fmla="*/ 0 h 10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24" name="任意多边形 108"/>
              <p:cNvSpPr>
                <a:spLocks noChangeArrowheads="1"/>
              </p:cNvSpPr>
              <p:nvPr/>
            </p:nvSpPr>
            <p:spPr bwMode="auto">
              <a:xfrm>
                <a:off x="2664197" y="7429096"/>
                <a:ext cx="266224" cy="680005"/>
              </a:xfrm>
              <a:custGeom>
                <a:avLst/>
                <a:gdLst>
                  <a:gd name="connsiteX0" fmla="*/ 105212 w 409575"/>
                  <a:gd name="connsiteY0" fmla="*/ 180975 h 1046162"/>
                  <a:gd name="connsiteX1" fmla="*/ 311878 w 409575"/>
                  <a:gd name="connsiteY1" fmla="*/ 180975 h 1046162"/>
                  <a:gd name="connsiteX2" fmla="*/ 409575 w 409575"/>
                  <a:gd name="connsiteY2" fmla="*/ 263374 h 1046162"/>
                  <a:gd name="connsiteX3" fmla="*/ 409575 w 409575"/>
                  <a:gd name="connsiteY3" fmla="*/ 270865 h 1046162"/>
                  <a:gd name="connsiteX4" fmla="*/ 409575 w 409575"/>
                  <a:gd name="connsiteY4" fmla="*/ 282101 h 1046162"/>
                  <a:gd name="connsiteX5" fmla="*/ 409575 w 409575"/>
                  <a:gd name="connsiteY5" fmla="*/ 570497 h 1046162"/>
                  <a:gd name="connsiteX6" fmla="*/ 375757 w 409575"/>
                  <a:gd name="connsiteY6" fmla="*/ 604205 h 1046162"/>
                  <a:gd name="connsiteX7" fmla="*/ 338181 w 409575"/>
                  <a:gd name="connsiteY7" fmla="*/ 570497 h 1046162"/>
                  <a:gd name="connsiteX8" fmla="*/ 338181 w 409575"/>
                  <a:gd name="connsiteY8" fmla="*/ 323300 h 1046162"/>
                  <a:gd name="connsiteX9" fmla="*/ 311878 w 409575"/>
                  <a:gd name="connsiteY9" fmla="*/ 323300 h 1046162"/>
                  <a:gd name="connsiteX10" fmla="*/ 311878 w 409575"/>
                  <a:gd name="connsiteY10" fmla="*/ 559260 h 1046162"/>
                  <a:gd name="connsiteX11" fmla="*/ 311878 w 409575"/>
                  <a:gd name="connsiteY11" fmla="*/ 997472 h 1046162"/>
                  <a:gd name="connsiteX12" fmla="*/ 263030 w 409575"/>
                  <a:gd name="connsiteY12" fmla="*/ 1046162 h 1046162"/>
                  <a:gd name="connsiteX13" fmla="*/ 217939 w 409575"/>
                  <a:gd name="connsiteY13" fmla="*/ 997472 h 1046162"/>
                  <a:gd name="connsiteX14" fmla="*/ 217939 w 409575"/>
                  <a:gd name="connsiteY14" fmla="*/ 619187 h 1046162"/>
                  <a:gd name="connsiteX15" fmla="*/ 191636 w 409575"/>
                  <a:gd name="connsiteY15" fmla="*/ 619187 h 1046162"/>
                  <a:gd name="connsiteX16" fmla="*/ 191636 w 409575"/>
                  <a:gd name="connsiteY16" fmla="*/ 997472 h 1046162"/>
                  <a:gd name="connsiteX17" fmla="*/ 146545 w 409575"/>
                  <a:gd name="connsiteY17" fmla="*/ 1046162 h 1046162"/>
                  <a:gd name="connsiteX18" fmla="*/ 97697 w 409575"/>
                  <a:gd name="connsiteY18" fmla="*/ 997472 h 1046162"/>
                  <a:gd name="connsiteX19" fmla="*/ 97697 w 409575"/>
                  <a:gd name="connsiteY19" fmla="*/ 570497 h 1046162"/>
                  <a:gd name="connsiteX20" fmla="*/ 97697 w 409575"/>
                  <a:gd name="connsiteY20" fmla="*/ 559260 h 1046162"/>
                  <a:gd name="connsiteX21" fmla="*/ 97697 w 409575"/>
                  <a:gd name="connsiteY21" fmla="*/ 323300 h 1046162"/>
                  <a:gd name="connsiteX22" fmla="*/ 67636 w 409575"/>
                  <a:gd name="connsiteY22" fmla="*/ 323300 h 1046162"/>
                  <a:gd name="connsiteX23" fmla="*/ 67636 w 409575"/>
                  <a:gd name="connsiteY23" fmla="*/ 570497 h 1046162"/>
                  <a:gd name="connsiteX24" fmla="*/ 33818 w 409575"/>
                  <a:gd name="connsiteY24" fmla="*/ 604205 h 1046162"/>
                  <a:gd name="connsiteX25" fmla="*/ 0 w 409575"/>
                  <a:gd name="connsiteY25" fmla="*/ 570497 h 1046162"/>
                  <a:gd name="connsiteX26" fmla="*/ 0 w 409575"/>
                  <a:gd name="connsiteY26" fmla="*/ 282101 h 1046162"/>
                  <a:gd name="connsiteX27" fmla="*/ 0 w 409575"/>
                  <a:gd name="connsiteY27" fmla="*/ 270865 h 1046162"/>
                  <a:gd name="connsiteX28" fmla="*/ 0 w 409575"/>
                  <a:gd name="connsiteY28" fmla="*/ 267119 h 1046162"/>
                  <a:gd name="connsiteX29" fmla="*/ 105212 w 409575"/>
                  <a:gd name="connsiteY29" fmla="*/ 180975 h 1046162"/>
                  <a:gd name="connsiteX30" fmla="*/ 206375 w 409575"/>
                  <a:gd name="connsiteY30" fmla="*/ 0 h 1046162"/>
                  <a:gd name="connsiteX31" fmla="*/ 288925 w 409575"/>
                  <a:gd name="connsiteY31" fmla="*/ 82550 h 1046162"/>
                  <a:gd name="connsiteX32" fmla="*/ 206375 w 409575"/>
                  <a:gd name="connsiteY32" fmla="*/ 165100 h 1046162"/>
                  <a:gd name="connsiteX33" fmla="*/ 123825 w 409575"/>
                  <a:gd name="connsiteY33" fmla="*/ 82550 h 1046162"/>
                  <a:gd name="connsiteX34" fmla="*/ 206375 w 409575"/>
                  <a:gd name="connsiteY34" fmla="*/ 0 h 10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25" name="任意多边形 109"/>
              <p:cNvSpPr>
                <a:spLocks noChangeArrowheads="1"/>
              </p:cNvSpPr>
              <p:nvPr/>
            </p:nvSpPr>
            <p:spPr bwMode="auto">
              <a:xfrm>
                <a:off x="2966127" y="7429096"/>
                <a:ext cx="266224" cy="680005"/>
              </a:xfrm>
              <a:custGeom>
                <a:avLst/>
                <a:gdLst>
                  <a:gd name="connsiteX0" fmla="*/ 105212 w 409575"/>
                  <a:gd name="connsiteY0" fmla="*/ 180975 h 1046162"/>
                  <a:gd name="connsiteX1" fmla="*/ 311878 w 409575"/>
                  <a:gd name="connsiteY1" fmla="*/ 180975 h 1046162"/>
                  <a:gd name="connsiteX2" fmla="*/ 409575 w 409575"/>
                  <a:gd name="connsiteY2" fmla="*/ 263374 h 1046162"/>
                  <a:gd name="connsiteX3" fmla="*/ 409575 w 409575"/>
                  <a:gd name="connsiteY3" fmla="*/ 270865 h 1046162"/>
                  <a:gd name="connsiteX4" fmla="*/ 409575 w 409575"/>
                  <a:gd name="connsiteY4" fmla="*/ 282101 h 1046162"/>
                  <a:gd name="connsiteX5" fmla="*/ 409575 w 409575"/>
                  <a:gd name="connsiteY5" fmla="*/ 570497 h 1046162"/>
                  <a:gd name="connsiteX6" fmla="*/ 375757 w 409575"/>
                  <a:gd name="connsiteY6" fmla="*/ 604205 h 1046162"/>
                  <a:gd name="connsiteX7" fmla="*/ 338181 w 409575"/>
                  <a:gd name="connsiteY7" fmla="*/ 570497 h 1046162"/>
                  <a:gd name="connsiteX8" fmla="*/ 338181 w 409575"/>
                  <a:gd name="connsiteY8" fmla="*/ 323300 h 1046162"/>
                  <a:gd name="connsiteX9" fmla="*/ 311878 w 409575"/>
                  <a:gd name="connsiteY9" fmla="*/ 323300 h 1046162"/>
                  <a:gd name="connsiteX10" fmla="*/ 311878 w 409575"/>
                  <a:gd name="connsiteY10" fmla="*/ 559260 h 1046162"/>
                  <a:gd name="connsiteX11" fmla="*/ 311878 w 409575"/>
                  <a:gd name="connsiteY11" fmla="*/ 997472 h 1046162"/>
                  <a:gd name="connsiteX12" fmla="*/ 263030 w 409575"/>
                  <a:gd name="connsiteY12" fmla="*/ 1046162 h 1046162"/>
                  <a:gd name="connsiteX13" fmla="*/ 217939 w 409575"/>
                  <a:gd name="connsiteY13" fmla="*/ 997472 h 1046162"/>
                  <a:gd name="connsiteX14" fmla="*/ 217939 w 409575"/>
                  <a:gd name="connsiteY14" fmla="*/ 619187 h 1046162"/>
                  <a:gd name="connsiteX15" fmla="*/ 191636 w 409575"/>
                  <a:gd name="connsiteY15" fmla="*/ 619187 h 1046162"/>
                  <a:gd name="connsiteX16" fmla="*/ 191636 w 409575"/>
                  <a:gd name="connsiteY16" fmla="*/ 997472 h 1046162"/>
                  <a:gd name="connsiteX17" fmla="*/ 146545 w 409575"/>
                  <a:gd name="connsiteY17" fmla="*/ 1046162 h 1046162"/>
                  <a:gd name="connsiteX18" fmla="*/ 97697 w 409575"/>
                  <a:gd name="connsiteY18" fmla="*/ 997472 h 1046162"/>
                  <a:gd name="connsiteX19" fmla="*/ 97697 w 409575"/>
                  <a:gd name="connsiteY19" fmla="*/ 570497 h 1046162"/>
                  <a:gd name="connsiteX20" fmla="*/ 97697 w 409575"/>
                  <a:gd name="connsiteY20" fmla="*/ 559260 h 1046162"/>
                  <a:gd name="connsiteX21" fmla="*/ 97697 w 409575"/>
                  <a:gd name="connsiteY21" fmla="*/ 323300 h 1046162"/>
                  <a:gd name="connsiteX22" fmla="*/ 67636 w 409575"/>
                  <a:gd name="connsiteY22" fmla="*/ 323300 h 1046162"/>
                  <a:gd name="connsiteX23" fmla="*/ 67636 w 409575"/>
                  <a:gd name="connsiteY23" fmla="*/ 570497 h 1046162"/>
                  <a:gd name="connsiteX24" fmla="*/ 33818 w 409575"/>
                  <a:gd name="connsiteY24" fmla="*/ 604205 h 1046162"/>
                  <a:gd name="connsiteX25" fmla="*/ 0 w 409575"/>
                  <a:gd name="connsiteY25" fmla="*/ 570497 h 1046162"/>
                  <a:gd name="connsiteX26" fmla="*/ 0 w 409575"/>
                  <a:gd name="connsiteY26" fmla="*/ 282101 h 1046162"/>
                  <a:gd name="connsiteX27" fmla="*/ 0 w 409575"/>
                  <a:gd name="connsiteY27" fmla="*/ 270865 h 1046162"/>
                  <a:gd name="connsiteX28" fmla="*/ 0 w 409575"/>
                  <a:gd name="connsiteY28" fmla="*/ 267119 h 1046162"/>
                  <a:gd name="connsiteX29" fmla="*/ 105212 w 409575"/>
                  <a:gd name="connsiteY29" fmla="*/ 180975 h 1046162"/>
                  <a:gd name="connsiteX30" fmla="*/ 206375 w 409575"/>
                  <a:gd name="connsiteY30" fmla="*/ 0 h 1046162"/>
                  <a:gd name="connsiteX31" fmla="*/ 288925 w 409575"/>
                  <a:gd name="connsiteY31" fmla="*/ 82550 h 1046162"/>
                  <a:gd name="connsiteX32" fmla="*/ 206375 w 409575"/>
                  <a:gd name="connsiteY32" fmla="*/ 165100 h 1046162"/>
                  <a:gd name="connsiteX33" fmla="*/ 123825 w 409575"/>
                  <a:gd name="connsiteY33" fmla="*/ 82550 h 1046162"/>
                  <a:gd name="connsiteX34" fmla="*/ 206375 w 409575"/>
                  <a:gd name="connsiteY34" fmla="*/ 0 h 10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29" name="任意多边形 113"/>
              <p:cNvSpPr>
                <a:spLocks noChangeArrowheads="1"/>
              </p:cNvSpPr>
              <p:nvPr/>
            </p:nvSpPr>
            <p:spPr bwMode="auto">
              <a:xfrm>
                <a:off x="3268059" y="7429096"/>
                <a:ext cx="266224" cy="680005"/>
              </a:xfrm>
              <a:custGeom>
                <a:avLst/>
                <a:gdLst>
                  <a:gd name="connsiteX0" fmla="*/ 105212 w 409575"/>
                  <a:gd name="connsiteY0" fmla="*/ 180975 h 1046162"/>
                  <a:gd name="connsiteX1" fmla="*/ 311878 w 409575"/>
                  <a:gd name="connsiteY1" fmla="*/ 180975 h 1046162"/>
                  <a:gd name="connsiteX2" fmla="*/ 409575 w 409575"/>
                  <a:gd name="connsiteY2" fmla="*/ 263374 h 1046162"/>
                  <a:gd name="connsiteX3" fmla="*/ 409575 w 409575"/>
                  <a:gd name="connsiteY3" fmla="*/ 270865 h 1046162"/>
                  <a:gd name="connsiteX4" fmla="*/ 409575 w 409575"/>
                  <a:gd name="connsiteY4" fmla="*/ 282101 h 1046162"/>
                  <a:gd name="connsiteX5" fmla="*/ 409575 w 409575"/>
                  <a:gd name="connsiteY5" fmla="*/ 570497 h 1046162"/>
                  <a:gd name="connsiteX6" fmla="*/ 375757 w 409575"/>
                  <a:gd name="connsiteY6" fmla="*/ 604205 h 1046162"/>
                  <a:gd name="connsiteX7" fmla="*/ 338181 w 409575"/>
                  <a:gd name="connsiteY7" fmla="*/ 570497 h 1046162"/>
                  <a:gd name="connsiteX8" fmla="*/ 338181 w 409575"/>
                  <a:gd name="connsiteY8" fmla="*/ 323300 h 1046162"/>
                  <a:gd name="connsiteX9" fmla="*/ 311878 w 409575"/>
                  <a:gd name="connsiteY9" fmla="*/ 323300 h 1046162"/>
                  <a:gd name="connsiteX10" fmla="*/ 311878 w 409575"/>
                  <a:gd name="connsiteY10" fmla="*/ 559260 h 1046162"/>
                  <a:gd name="connsiteX11" fmla="*/ 311878 w 409575"/>
                  <a:gd name="connsiteY11" fmla="*/ 997472 h 1046162"/>
                  <a:gd name="connsiteX12" fmla="*/ 263030 w 409575"/>
                  <a:gd name="connsiteY12" fmla="*/ 1046162 h 1046162"/>
                  <a:gd name="connsiteX13" fmla="*/ 217939 w 409575"/>
                  <a:gd name="connsiteY13" fmla="*/ 997472 h 1046162"/>
                  <a:gd name="connsiteX14" fmla="*/ 217939 w 409575"/>
                  <a:gd name="connsiteY14" fmla="*/ 619187 h 1046162"/>
                  <a:gd name="connsiteX15" fmla="*/ 191636 w 409575"/>
                  <a:gd name="connsiteY15" fmla="*/ 619187 h 1046162"/>
                  <a:gd name="connsiteX16" fmla="*/ 191636 w 409575"/>
                  <a:gd name="connsiteY16" fmla="*/ 997472 h 1046162"/>
                  <a:gd name="connsiteX17" fmla="*/ 146545 w 409575"/>
                  <a:gd name="connsiteY17" fmla="*/ 1046162 h 1046162"/>
                  <a:gd name="connsiteX18" fmla="*/ 97697 w 409575"/>
                  <a:gd name="connsiteY18" fmla="*/ 997472 h 1046162"/>
                  <a:gd name="connsiteX19" fmla="*/ 97697 w 409575"/>
                  <a:gd name="connsiteY19" fmla="*/ 570497 h 1046162"/>
                  <a:gd name="connsiteX20" fmla="*/ 97697 w 409575"/>
                  <a:gd name="connsiteY20" fmla="*/ 559260 h 1046162"/>
                  <a:gd name="connsiteX21" fmla="*/ 97697 w 409575"/>
                  <a:gd name="connsiteY21" fmla="*/ 323300 h 1046162"/>
                  <a:gd name="connsiteX22" fmla="*/ 67636 w 409575"/>
                  <a:gd name="connsiteY22" fmla="*/ 323300 h 1046162"/>
                  <a:gd name="connsiteX23" fmla="*/ 67636 w 409575"/>
                  <a:gd name="connsiteY23" fmla="*/ 570497 h 1046162"/>
                  <a:gd name="connsiteX24" fmla="*/ 33818 w 409575"/>
                  <a:gd name="connsiteY24" fmla="*/ 604205 h 1046162"/>
                  <a:gd name="connsiteX25" fmla="*/ 0 w 409575"/>
                  <a:gd name="connsiteY25" fmla="*/ 570497 h 1046162"/>
                  <a:gd name="connsiteX26" fmla="*/ 0 w 409575"/>
                  <a:gd name="connsiteY26" fmla="*/ 282101 h 1046162"/>
                  <a:gd name="connsiteX27" fmla="*/ 0 w 409575"/>
                  <a:gd name="connsiteY27" fmla="*/ 270865 h 1046162"/>
                  <a:gd name="connsiteX28" fmla="*/ 0 w 409575"/>
                  <a:gd name="connsiteY28" fmla="*/ 267119 h 1046162"/>
                  <a:gd name="connsiteX29" fmla="*/ 105212 w 409575"/>
                  <a:gd name="connsiteY29" fmla="*/ 180975 h 1046162"/>
                  <a:gd name="connsiteX30" fmla="*/ 206375 w 409575"/>
                  <a:gd name="connsiteY30" fmla="*/ 0 h 1046162"/>
                  <a:gd name="connsiteX31" fmla="*/ 288925 w 409575"/>
                  <a:gd name="connsiteY31" fmla="*/ 82550 h 1046162"/>
                  <a:gd name="connsiteX32" fmla="*/ 206375 w 409575"/>
                  <a:gd name="connsiteY32" fmla="*/ 165100 h 1046162"/>
                  <a:gd name="connsiteX33" fmla="*/ 123825 w 409575"/>
                  <a:gd name="connsiteY33" fmla="*/ 82550 h 1046162"/>
                  <a:gd name="connsiteX34" fmla="*/ 206375 w 409575"/>
                  <a:gd name="connsiteY34" fmla="*/ 0 h 10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14" name="文本框 122"/>
            <p:cNvSpPr txBox="1"/>
            <p:nvPr/>
          </p:nvSpPr>
          <p:spPr>
            <a:xfrm>
              <a:off x="3237797" y="6477009"/>
              <a:ext cx="1991244" cy="125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800" b="1" i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 </a:t>
              </a:r>
            </a:p>
            <a:p>
              <a:r>
                <a:rPr lang="ru-RU" altLang="zh-CN" sz="20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ЗАДЕРЖКА ПСИХИЧЕСКОГО РАЗВИТИЯ</a:t>
              </a:r>
              <a:endParaRPr lang="zh-CN" alt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23"/>
            <p:cNvSpPr txBox="1"/>
            <p:nvPr/>
          </p:nvSpPr>
          <p:spPr>
            <a:xfrm>
              <a:off x="1357177" y="6477009"/>
              <a:ext cx="1991244" cy="125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800" b="1" i="1" dirty="0" smtClean="0">
                  <a:solidFill>
                    <a:srgbClr val="FF0000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18</a:t>
              </a:r>
              <a:endParaRPr lang="ru-RU" altLang="zh-CN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  <a:p>
              <a:r>
                <a:rPr lang="ru-RU" altLang="zh-CN" sz="20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РАССТРОЙСТВА АУТИСТИЧЕС-КОГО СПЕКТРА</a:t>
              </a:r>
              <a:endParaRPr lang="zh-CN" alt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sp>
        <p:nvSpPr>
          <p:cNvPr id="82" name="文本框 123"/>
          <p:cNvSpPr txBox="1"/>
          <p:nvPr/>
        </p:nvSpPr>
        <p:spPr>
          <a:xfrm>
            <a:off x="15478148" y="7286628"/>
            <a:ext cx="2000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 </a:t>
            </a:r>
            <a:endParaRPr lang="ru-RU" altLang="zh-CN" sz="28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ru-RU" altLang="zh-CN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ТЯЖЕЛЫЕ НАРУШЕНИЯ РЕЧИ</a:t>
            </a:r>
            <a:endParaRPr lang="zh-CN" altLang="en-U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122"/>
          <p:cNvSpPr txBox="1"/>
          <p:nvPr/>
        </p:nvSpPr>
        <p:spPr>
          <a:xfrm>
            <a:off x="21050312" y="7286628"/>
            <a:ext cx="2159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r>
              <a:rPr lang="ru-RU" altLang="zh-CN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ИНТЕЛЛЕК-ТУАЛЬНЫЕ НАРУШЕНИЯ</a:t>
            </a:r>
            <a:endParaRPr lang="zh-CN" altLang="en-U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437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" name="Рисунок 2" descr="инновации.jpg"/>
          <p:cNvPicPr>
            <a:picLocks noChangeAspect="1"/>
          </p:cNvPicPr>
          <p:nvPr/>
        </p:nvPicPr>
        <p:blipFill>
          <a:blip r:embed="rId2"/>
          <a:srcRect t="15152"/>
          <a:stretch>
            <a:fillRect/>
          </a:stretch>
        </p:blipFill>
        <p:spPr>
          <a:xfrm>
            <a:off x="0" y="2000216"/>
            <a:ext cx="24384001" cy="8858312"/>
          </a:xfrm>
          <a:prstGeom prst="rect">
            <a:avLst/>
          </a:prstGeom>
        </p:spPr>
      </p:pic>
      <p:sp>
        <p:nvSpPr>
          <p:cNvPr id="4" name="object 5"/>
          <p:cNvSpPr txBox="1"/>
          <p:nvPr/>
        </p:nvSpPr>
        <p:spPr>
          <a:xfrm>
            <a:off x="598712" y="593304"/>
            <a:ext cx="18665650" cy="698883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L="15403" algn="l">
              <a:spcBef>
                <a:spcPts val="17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Futura PT Book"/>
                <a:cs typeface="Calibri" panose="020F0502020204030204" pitchFamily="34" charset="0"/>
              </a:rPr>
              <a:t>Инновационные проекты учреждения</a:t>
            </a:r>
            <a:endParaRPr sz="4400" b="1" dirty="0">
              <a:solidFill>
                <a:schemeClr val="bg1"/>
              </a:solidFill>
              <a:latin typeface="Futura PT Book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044" y="10929966"/>
            <a:ext cx="23003036" cy="2360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 Black" pitchFamily="34" charset="0"/>
                <a:sym typeface="Helvetica Neue"/>
              </a:rPr>
              <a:t>ЦЕЛЬ ПРОЕКТА: </a:t>
            </a:r>
          </a:p>
          <a:p>
            <a:pPr marL="0" marR="0" indent="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 Black" pitchFamily="34" charset="0"/>
                <a:sym typeface="Helvetica Neue"/>
              </a:rPr>
              <a:t>создание условий для обеспечения доступности качественного дошкольного образования </a:t>
            </a: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для детей с особыми образовательными потребностями в процессе партнерства семьи и ДОО</a:t>
            </a: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 Black" pitchFamily="34" charset="0"/>
                <a:sym typeface="Helvetica Neue"/>
              </a:rPr>
              <a:t> 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Arial Black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598712" y="593304"/>
            <a:ext cx="16921880" cy="698883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L="15403" algn="l">
              <a:spcBef>
                <a:spcPts val="17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Futura PT Book"/>
                <a:cs typeface="Calibri" panose="020F0502020204030204" pitchFamily="34" charset="0"/>
              </a:rPr>
              <a:t>Модель управления инклюзивным образованием</a:t>
            </a:r>
            <a:endParaRPr sz="4400" b="1" dirty="0">
              <a:solidFill>
                <a:schemeClr val="bg1"/>
              </a:solidFill>
              <a:latin typeface="Futura PT Book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>
          <a:xfrm>
            <a:off x="23569264" y="12942702"/>
            <a:ext cx="466260" cy="477662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23569264" y="1294270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9044" y="4857736"/>
            <a:ext cx="23217350" cy="7632848"/>
          </a:xfrm>
          <a:prstGeom prst="roundRect">
            <a:avLst>
              <a:gd name="adj" fmla="val 6719"/>
            </a:avLst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881" dirty="0"/>
          </a:p>
        </p:txBody>
      </p:sp>
      <p:sp>
        <p:nvSpPr>
          <p:cNvPr id="15" name="TextBox 14"/>
          <p:cNvSpPr txBox="1"/>
          <p:nvPr/>
        </p:nvSpPr>
        <p:spPr>
          <a:xfrm>
            <a:off x="18049916" y="4786298"/>
            <a:ext cx="5429288" cy="74693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ОБРАЗОВАТЕЛЬНЫЙ ПРОЦЕСС НА ОСНОВЕ ВЗАИМОДЕЙСТВИЯ С РЕБЕНКОМ, СЕМЬЕЙ,             СОЦИАЛЬНЫМИ ПАРТНЕРАМИ  С ИСПОЛЬЗОВАНИЕМ СОВРЕМЕННЫХ ФОРМ ОРГАНИЗАЦИИ СОПРОВОЖДЕНИЯ РЕБЕНКА С ОСОБЫМИ ОБРАЗОВАТЕЛЬНЫМИ ПОТРЕБНОСТЯМИ В ВАРИАТИВНЫХ ФОРМАХ ДОШКОЛЬНОГО ОБРАЗОВАНИЯ ДЛЯ ДОСТИЖЕНИЯ КАЧЕСТВА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43092"/>
            <a:ext cx="24384000" cy="1067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Управление инклюзивным образовательным пространством</a:t>
            </a:r>
          </a:p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>
                <a:solidFill>
                  <a:srgbClr val="002060"/>
                </a:solidFill>
              </a:rPr>
              <a:t>(координационный совет с включением </a:t>
            </a:r>
            <a:r>
              <a:rPr lang="ru-RU" sz="3000" b="1" dirty="0" err="1" smtClean="0">
                <a:solidFill>
                  <a:srgbClr val="002060"/>
                </a:solidFill>
              </a:rPr>
              <a:t>организаций-социальных</a:t>
            </a:r>
            <a:r>
              <a:rPr lang="ru-RU" sz="3000" b="1" dirty="0" smtClean="0">
                <a:solidFill>
                  <a:srgbClr val="002060"/>
                </a:solidFill>
              </a:rPr>
              <a:t> партнеров)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833358" y="5214926"/>
          <a:ext cx="17073682" cy="700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3424" y="3571852"/>
            <a:ext cx="7000924" cy="6367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 Black" pitchFamily="34" charset="0"/>
                <a:sym typeface="Helvetica Neue"/>
              </a:rPr>
              <a:t>ИНКЛЮЗИВНАЯ КУЛЬТУРА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Arial Black" pitchFamily="34" charset="0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20100" y="3571852"/>
            <a:ext cx="7000924" cy="6367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 Black" pitchFamily="34" charset="0"/>
                <a:sym typeface="Helvetica Neue"/>
              </a:rPr>
              <a:t>ИНКЛЮЗИВНАЯ ПОЛИТИКА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Arial Black" pitchFamily="34" charset="0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06776" y="3571852"/>
            <a:ext cx="7000924" cy="6367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 Black" pitchFamily="34" charset="0"/>
                <a:sym typeface="Helvetica Neue"/>
              </a:rPr>
              <a:t>ИНКЛЮЗИВНАЯ ПРАКТИКА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Arial Black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7437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598712" y="593304"/>
            <a:ext cx="23309120" cy="698883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L="15403" algn="l">
              <a:spcBef>
                <a:spcPts val="17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Futura PT Book"/>
                <a:cs typeface="Calibri" panose="020F0502020204030204" pitchFamily="34" charset="0"/>
              </a:rPr>
              <a:t>Структура управления проектом. Участники проекта</a:t>
            </a:r>
            <a:endParaRPr sz="4400" b="1" dirty="0">
              <a:solidFill>
                <a:schemeClr val="bg1"/>
              </a:solidFill>
              <a:latin typeface="Futura PT Book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>
          <a:xfrm>
            <a:off x="23569264" y="12942702"/>
            <a:ext cx="466260" cy="477662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23569264" y="1294270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891" r="12890"/>
          <a:stretch>
            <a:fillRect/>
          </a:stretch>
        </p:blipFill>
        <p:spPr bwMode="auto">
          <a:xfrm>
            <a:off x="8925566" y="2000216"/>
            <a:ext cx="15458434" cy="117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Группа 22"/>
          <p:cNvGrpSpPr/>
          <p:nvPr/>
        </p:nvGrpSpPr>
        <p:grpSpPr>
          <a:xfrm>
            <a:off x="261854" y="1500150"/>
            <a:ext cx="8643997" cy="5929354"/>
            <a:chOff x="916955" y="4224964"/>
            <a:chExt cx="7692678" cy="5357850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3131532" y="4224964"/>
              <a:ext cx="3286148" cy="2136126"/>
            </a:xfrm>
            <a:prstGeom prst="ellipse">
              <a:avLst/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isometricOffAxis1Top">
                <a:rot lat="17699970" lon="0" rev="0"/>
              </a:camera>
              <a:lightRig rig="flat" dir="t"/>
            </a:scene3d>
            <a:sp3d extrusionH="304800" contourW="19050">
              <a:bevelT w="101600" prst="convex"/>
              <a:bevelB w="0" h="3810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任意多边形 71"/>
            <p:cNvSpPr/>
            <p:nvPr/>
          </p:nvSpPr>
          <p:spPr>
            <a:xfrm>
              <a:off x="1537927" y="5542550"/>
              <a:ext cx="2708458" cy="1355626"/>
            </a:xfrm>
            <a:custGeom>
              <a:avLst/>
              <a:gdLst>
                <a:gd name="connsiteX0" fmla="*/ 2434281 w 2582562"/>
                <a:gd name="connsiteY0" fmla="*/ 0 h 1581665"/>
                <a:gd name="connsiteX1" fmla="*/ 0 w 2582562"/>
                <a:gd name="connsiteY1" fmla="*/ 1581665 h 1581665"/>
                <a:gd name="connsiteX2" fmla="*/ 1631092 w 2582562"/>
                <a:gd name="connsiteY2" fmla="*/ 1581665 h 1581665"/>
                <a:gd name="connsiteX3" fmla="*/ 2582562 w 2582562"/>
                <a:gd name="connsiteY3" fmla="*/ 24714 h 1581665"/>
                <a:gd name="connsiteX4" fmla="*/ 2434281 w 2582562"/>
                <a:gd name="connsiteY4" fmla="*/ 0 h 1581665"/>
                <a:gd name="connsiteX0" fmla="*/ 2434281 w 2582562"/>
                <a:gd name="connsiteY0" fmla="*/ 0 h 1581665"/>
                <a:gd name="connsiteX1" fmla="*/ 0 w 2582562"/>
                <a:gd name="connsiteY1" fmla="*/ 1581665 h 1581665"/>
                <a:gd name="connsiteX2" fmla="*/ 1631092 w 2582562"/>
                <a:gd name="connsiteY2" fmla="*/ 1581665 h 1581665"/>
                <a:gd name="connsiteX3" fmla="*/ 2582562 w 2582562"/>
                <a:gd name="connsiteY3" fmla="*/ 24714 h 1581665"/>
                <a:gd name="connsiteX4" fmla="*/ 2434281 w 2582562"/>
                <a:gd name="connsiteY4" fmla="*/ 0 h 1581665"/>
                <a:gd name="connsiteX0" fmla="*/ 2434249 w 2582562"/>
                <a:gd name="connsiteY0" fmla="*/ 0 h 1581689"/>
                <a:gd name="connsiteX1" fmla="*/ 0 w 2582562"/>
                <a:gd name="connsiteY1" fmla="*/ 1581689 h 1581689"/>
                <a:gd name="connsiteX2" fmla="*/ 1631092 w 2582562"/>
                <a:gd name="connsiteY2" fmla="*/ 1581689 h 1581689"/>
                <a:gd name="connsiteX3" fmla="*/ 2582562 w 2582562"/>
                <a:gd name="connsiteY3" fmla="*/ 24738 h 1581689"/>
                <a:gd name="connsiteX4" fmla="*/ 2434249 w 2582562"/>
                <a:gd name="connsiteY4" fmla="*/ 0 h 1581689"/>
                <a:gd name="connsiteX0" fmla="*/ 2434249 w 2582562"/>
                <a:gd name="connsiteY0" fmla="*/ 3773 h 1585462"/>
                <a:gd name="connsiteX1" fmla="*/ 0 w 2582562"/>
                <a:gd name="connsiteY1" fmla="*/ 1585462 h 1585462"/>
                <a:gd name="connsiteX2" fmla="*/ 1631092 w 2582562"/>
                <a:gd name="connsiteY2" fmla="*/ 1585462 h 1585462"/>
                <a:gd name="connsiteX3" fmla="*/ 2582562 w 2582562"/>
                <a:gd name="connsiteY3" fmla="*/ 28511 h 1585462"/>
                <a:gd name="connsiteX4" fmla="*/ 2580503 w 2582562"/>
                <a:gd name="connsiteY4" fmla="*/ 0 h 1585462"/>
                <a:gd name="connsiteX5" fmla="*/ 2434249 w 2582562"/>
                <a:gd name="connsiteY5" fmla="*/ 3773 h 1585462"/>
                <a:gd name="connsiteX0" fmla="*/ 2434249 w 2582562"/>
                <a:gd name="connsiteY0" fmla="*/ 0 h 1581689"/>
                <a:gd name="connsiteX1" fmla="*/ 0 w 2582562"/>
                <a:gd name="connsiteY1" fmla="*/ 1581689 h 1581689"/>
                <a:gd name="connsiteX2" fmla="*/ 1631092 w 2582562"/>
                <a:gd name="connsiteY2" fmla="*/ 1581689 h 1581689"/>
                <a:gd name="connsiteX3" fmla="*/ 2582562 w 2582562"/>
                <a:gd name="connsiteY3" fmla="*/ 24738 h 1581689"/>
                <a:gd name="connsiteX4" fmla="*/ 2434249 w 2582562"/>
                <a:gd name="connsiteY4" fmla="*/ 0 h 1581689"/>
                <a:gd name="connsiteX0" fmla="*/ 2434249 w 2817512"/>
                <a:gd name="connsiteY0" fmla="*/ 0 h 1581689"/>
                <a:gd name="connsiteX1" fmla="*/ 0 w 2817512"/>
                <a:gd name="connsiteY1" fmla="*/ 1581689 h 1581689"/>
                <a:gd name="connsiteX2" fmla="*/ 1631092 w 2817512"/>
                <a:gd name="connsiteY2" fmla="*/ 1581689 h 1581689"/>
                <a:gd name="connsiteX3" fmla="*/ 2817512 w 2817512"/>
                <a:gd name="connsiteY3" fmla="*/ 24738 h 1581689"/>
                <a:gd name="connsiteX4" fmla="*/ 2434249 w 2817512"/>
                <a:gd name="connsiteY4" fmla="*/ 0 h 1581689"/>
                <a:gd name="connsiteX0" fmla="*/ 2434249 w 2817512"/>
                <a:gd name="connsiteY0" fmla="*/ 16537 h 1556951"/>
                <a:gd name="connsiteX1" fmla="*/ 0 w 2817512"/>
                <a:gd name="connsiteY1" fmla="*/ 1556951 h 1556951"/>
                <a:gd name="connsiteX2" fmla="*/ 1631092 w 2817512"/>
                <a:gd name="connsiteY2" fmla="*/ 1556951 h 1556951"/>
                <a:gd name="connsiteX3" fmla="*/ 2817512 w 2817512"/>
                <a:gd name="connsiteY3" fmla="*/ 0 h 1556951"/>
                <a:gd name="connsiteX4" fmla="*/ 2434249 w 2817512"/>
                <a:gd name="connsiteY4" fmla="*/ 16537 h 1556951"/>
                <a:gd name="connsiteX0" fmla="*/ 2434249 w 2817512"/>
                <a:gd name="connsiteY0" fmla="*/ 0 h 1540414"/>
                <a:gd name="connsiteX1" fmla="*/ 0 w 2817512"/>
                <a:gd name="connsiteY1" fmla="*/ 1540414 h 1540414"/>
                <a:gd name="connsiteX2" fmla="*/ 1631092 w 2817512"/>
                <a:gd name="connsiteY2" fmla="*/ 1540414 h 1540414"/>
                <a:gd name="connsiteX3" fmla="*/ 2817512 w 2817512"/>
                <a:gd name="connsiteY3" fmla="*/ 24738 h 1540414"/>
                <a:gd name="connsiteX4" fmla="*/ 2434249 w 2817512"/>
                <a:gd name="connsiteY4" fmla="*/ 0 h 1540414"/>
                <a:gd name="connsiteX0" fmla="*/ 2434249 w 2817512"/>
                <a:gd name="connsiteY0" fmla="*/ 0 h 1540414"/>
                <a:gd name="connsiteX1" fmla="*/ 0 w 2817512"/>
                <a:gd name="connsiteY1" fmla="*/ 1540414 h 1540414"/>
                <a:gd name="connsiteX2" fmla="*/ 1631092 w 2817512"/>
                <a:gd name="connsiteY2" fmla="*/ 1540414 h 1540414"/>
                <a:gd name="connsiteX3" fmla="*/ 2817512 w 2817512"/>
                <a:gd name="connsiteY3" fmla="*/ 24738 h 1540414"/>
                <a:gd name="connsiteX4" fmla="*/ 2434249 w 2817512"/>
                <a:gd name="connsiteY4" fmla="*/ 0 h 1540414"/>
                <a:gd name="connsiteX0" fmla="*/ 2434249 w 2817512"/>
                <a:gd name="connsiteY0" fmla="*/ 13362 h 1515676"/>
                <a:gd name="connsiteX1" fmla="*/ 0 w 2817512"/>
                <a:gd name="connsiteY1" fmla="*/ 1515676 h 1515676"/>
                <a:gd name="connsiteX2" fmla="*/ 1631092 w 2817512"/>
                <a:gd name="connsiteY2" fmla="*/ 1515676 h 1515676"/>
                <a:gd name="connsiteX3" fmla="*/ 2817512 w 2817512"/>
                <a:gd name="connsiteY3" fmla="*/ 0 h 1515676"/>
                <a:gd name="connsiteX4" fmla="*/ 2434249 w 2817512"/>
                <a:gd name="connsiteY4" fmla="*/ 13362 h 1515676"/>
                <a:gd name="connsiteX0" fmla="*/ 2434249 w 2603166"/>
                <a:gd name="connsiteY0" fmla="*/ 13386 h 1515700"/>
                <a:gd name="connsiteX1" fmla="*/ 0 w 2603166"/>
                <a:gd name="connsiteY1" fmla="*/ 1515700 h 1515700"/>
                <a:gd name="connsiteX2" fmla="*/ 1631092 w 2603166"/>
                <a:gd name="connsiteY2" fmla="*/ 1515700 h 1515700"/>
                <a:gd name="connsiteX3" fmla="*/ 2603166 w 2603166"/>
                <a:gd name="connsiteY3" fmla="*/ 0 h 1515700"/>
                <a:gd name="connsiteX4" fmla="*/ 2434249 w 2603166"/>
                <a:gd name="connsiteY4" fmla="*/ 13386 h 1515700"/>
                <a:gd name="connsiteX0" fmla="*/ 2434249 w 2898441"/>
                <a:gd name="connsiteY0" fmla="*/ 13386 h 1515700"/>
                <a:gd name="connsiteX1" fmla="*/ 0 w 2898441"/>
                <a:gd name="connsiteY1" fmla="*/ 1515700 h 1515700"/>
                <a:gd name="connsiteX2" fmla="*/ 1631092 w 2898441"/>
                <a:gd name="connsiteY2" fmla="*/ 1515700 h 1515700"/>
                <a:gd name="connsiteX3" fmla="*/ 2898441 w 2898441"/>
                <a:gd name="connsiteY3" fmla="*/ 0 h 1515700"/>
                <a:gd name="connsiteX4" fmla="*/ 2434249 w 2898441"/>
                <a:gd name="connsiteY4" fmla="*/ 13386 h 1515700"/>
                <a:gd name="connsiteX0" fmla="*/ 2748574 w 2898441"/>
                <a:gd name="connsiteY0" fmla="*/ 13387 h 1515700"/>
                <a:gd name="connsiteX1" fmla="*/ 0 w 2898441"/>
                <a:gd name="connsiteY1" fmla="*/ 1515700 h 1515700"/>
                <a:gd name="connsiteX2" fmla="*/ 1631092 w 2898441"/>
                <a:gd name="connsiteY2" fmla="*/ 1515700 h 1515700"/>
                <a:gd name="connsiteX3" fmla="*/ 2898441 w 2898441"/>
                <a:gd name="connsiteY3" fmla="*/ 0 h 1515700"/>
                <a:gd name="connsiteX4" fmla="*/ 2748574 w 2898441"/>
                <a:gd name="connsiteY4" fmla="*/ 13387 h 1515700"/>
                <a:gd name="connsiteX0" fmla="*/ 2643799 w 2898441"/>
                <a:gd name="connsiteY0" fmla="*/ 13387 h 1515700"/>
                <a:gd name="connsiteX1" fmla="*/ 0 w 2898441"/>
                <a:gd name="connsiteY1" fmla="*/ 1515700 h 1515700"/>
                <a:gd name="connsiteX2" fmla="*/ 1631092 w 2898441"/>
                <a:gd name="connsiteY2" fmla="*/ 1515700 h 1515700"/>
                <a:gd name="connsiteX3" fmla="*/ 2898441 w 2898441"/>
                <a:gd name="connsiteY3" fmla="*/ 0 h 1515700"/>
                <a:gd name="connsiteX4" fmla="*/ 2643799 w 2898441"/>
                <a:gd name="connsiteY4" fmla="*/ 13387 h 1515700"/>
                <a:gd name="connsiteX0" fmla="*/ 2180336 w 2898441"/>
                <a:gd name="connsiteY0" fmla="*/ 13387 h 1515700"/>
                <a:gd name="connsiteX1" fmla="*/ 0 w 2898441"/>
                <a:gd name="connsiteY1" fmla="*/ 1515700 h 1515700"/>
                <a:gd name="connsiteX2" fmla="*/ 1631092 w 2898441"/>
                <a:gd name="connsiteY2" fmla="*/ 1515700 h 1515700"/>
                <a:gd name="connsiteX3" fmla="*/ 2898441 w 2898441"/>
                <a:gd name="connsiteY3" fmla="*/ 0 h 1515700"/>
                <a:gd name="connsiteX4" fmla="*/ 2180336 w 2898441"/>
                <a:gd name="connsiteY4" fmla="*/ 13387 h 1515700"/>
                <a:gd name="connsiteX0" fmla="*/ 2180336 w 2647920"/>
                <a:gd name="connsiteY0" fmla="*/ 13387 h 1515700"/>
                <a:gd name="connsiteX1" fmla="*/ 0 w 2647920"/>
                <a:gd name="connsiteY1" fmla="*/ 1515700 h 1515700"/>
                <a:gd name="connsiteX2" fmla="*/ 1631092 w 2647920"/>
                <a:gd name="connsiteY2" fmla="*/ 1515700 h 1515700"/>
                <a:gd name="connsiteX3" fmla="*/ 2647920 w 2647920"/>
                <a:gd name="connsiteY3" fmla="*/ 0 h 1515700"/>
                <a:gd name="connsiteX4" fmla="*/ 2180336 w 2647920"/>
                <a:gd name="connsiteY4" fmla="*/ 13387 h 1515700"/>
                <a:gd name="connsiteX0" fmla="*/ 2180336 w 2647920"/>
                <a:gd name="connsiteY0" fmla="*/ 13387 h 1515700"/>
                <a:gd name="connsiteX1" fmla="*/ 0 w 2647920"/>
                <a:gd name="connsiteY1" fmla="*/ 1515700 h 1515700"/>
                <a:gd name="connsiteX2" fmla="*/ 1631092 w 2647920"/>
                <a:gd name="connsiteY2" fmla="*/ 1515700 h 1515700"/>
                <a:gd name="connsiteX3" fmla="*/ 2647920 w 2647920"/>
                <a:gd name="connsiteY3" fmla="*/ 0 h 1515700"/>
                <a:gd name="connsiteX4" fmla="*/ 2180336 w 2647920"/>
                <a:gd name="connsiteY4" fmla="*/ 13387 h 1515700"/>
                <a:gd name="connsiteX0" fmla="*/ 2180336 w 2790764"/>
                <a:gd name="connsiteY0" fmla="*/ 13410 h 1515723"/>
                <a:gd name="connsiteX1" fmla="*/ 0 w 2790764"/>
                <a:gd name="connsiteY1" fmla="*/ 1515723 h 1515723"/>
                <a:gd name="connsiteX2" fmla="*/ 1631092 w 2790764"/>
                <a:gd name="connsiteY2" fmla="*/ 1515723 h 1515723"/>
                <a:gd name="connsiteX3" fmla="*/ 2790764 w 2790764"/>
                <a:gd name="connsiteY3" fmla="*/ 0 h 1515723"/>
                <a:gd name="connsiteX4" fmla="*/ 2180336 w 2790764"/>
                <a:gd name="connsiteY4" fmla="*/ 13410 h 151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764" h="1515723">
                  <a:moveTo>
                    <a:pt x="2180336" y="13410"/>
                  </a:moveTo>
                  <a:lnTo>
                    <a:pt x="0" y="1515723"/>
                  </a:lnTo>
                  <a:lnTo>
                    <a:pt x="1631092" y="1515723"/>
                  </a:lnTo>
                  <a:lnTo>
                    <a:pt x="2790764" y="0"/>
                  </a:lnTo>
                  <a:lnTo>
                    <a:pt x="2180336" y="1341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905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perspectiveRelaxed" fov="2700000">
                <a:rot lat="19171680" lon="21531590" rev="21239993"/>
              </a:camera>
              <a:lightRig rig="glow" dir="t"/>
            </a:scene3d>
            <a:sp3d extrusionH="203200" contourW="19050">
              <a:bevelT w="146050" h="120650" prst="divot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lnSpc>
                  <a:spcPct val="140000"/>
                </a:lnSpc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任意多边形 72"/>
            <p:cNvSpPr/>
            <p:nvPr/>
          </p:nvSpPr>
          <p:spPr>
            <a:xfrm flipH="1">
              <a:off x="5274672" y="5582286"/>
              <a:ext cx="2708083" cy="1355626"/>
            </a:xfrm>
            <a:custGeom>
              <a:avLst/>
              <a:gdLst>
                <a:gd name="connsiteX0" fmla="*/ 2434281 w 2582562"/>
                <a:gd name="connsiteY0" fmla="*/ 0 h 1581665"/>
                <a:gd name="connsiteX1" fmla="*/ 0 w 2582562"/>
                <a:gd name="connsiteY1" fmla="*/ 1581665 h 1581665"/>
                <a:gd name="connsiteX2" fmla="*/ 1631092 w 2582562"/>
                <a:gd name="connsiteY2" fmla="*/ 1581665 h 1581665"/>
                <a:gd name="connsiteX3" fmla="*/ 2582562 w 2582562"/>
                <a:gd name="connsiteY3" fmla="*/ 24714 h 1581665"/>
                <a:gd name="connsiteX4" fmla="*/ 2434281 w 2582562"/>
                <a:gd name="connsiteY4" fmla="*/ 0 h 1581665"/>
                <a:gd name="connsiteX0" fmla="*/ 2434281 w 2582562"/>
                <a:gd name="connsiteY0" fmla="*/ 0 h 1581665"/>
                <a:gd name="connsiteX1" fmla="*/ 0 w 2582562"/>
                <a:gd name="connsiteY1" fmla="*/ 1581665 h 1581665"/>
                <a:gd name="connsiteX2" fmla="*/ 1631092 w 2582562"/>
                <a:gd name="connsiteY2" fmla="*/ 1581665 h 1581665"/>
                <a:gd name="connsiteX3" fmla="*/ 2582562 w 2582562"/>
                <a:gd name="connsiteY3" fmla="*/ 24714 h 1581665"/>
                <a:gd name="connsiteX4" fmla="*/ 2434281 w 2582562"/>
                <a:gd name="connsiteY4" fmla="*/ 0 h 1581665"/>
                <a:gd name="connsiteX0" fmla="*/ 2434249 w 2582562"/>
                <a:gd name="connsiteY0" fmla="*/ 0 h 1581689"/>
                <a:gd name="connsiteX1" fmla="*/ 0 w 2582562"/>
                <a:gd name="connsiteY1" fmla="*/ 1581689 h 1581689"/>
                <a:gd name="connsiteX2" fmla="*/ 1631092 w 2582562"/>
                <a:gd name="connsiteY2" fmla="*/ 1581689 h 1581689"/>
                <a:gd name="connsiteX3" fmla="*/ 2582562 w 2582562"/>
                <a:gd name="connsiteY3" fmla="*/ 24738 h 1581689"/>
                <a:gd name="connsiteX4" fmla="*/ 2434249 w 2582562"/>
                <a:gd name="connsiteY4" fmla="*/ 0 h 1581689"/>
                <a:gd name="connsiteX0" fmla="*/ 2434249 w 2582562"/>
                <a:gd name="connsiteY0" fmla="*/ 3773 h 1585462"/>
                <a:gd name="connsiteX1" fmla="*/ 0 w 2582562"/>
                <a:gd name="connsiteY1" fmla="*/ 1585462 h 1585462"/>
                <a:gd name="connsiteX2" fmla="*/ 1631092 w 2582562"/>
                <a:gd name="connsiteY2" fmla="*/ 1585462 h 1585462"/>
                <a:gd name="connsiteX3" fmla="*/ 2582562 w 2582562"/>
                <a:gd name="connsiteY3" fmla="*/ 28511 h 1585462"/>
                <a:gd name="connsiteX4" fmla="*/ 2580503 w 2582562"/>
                <a:gd name="connsiteY4" fmla="*/ 0 h 1585462"/>
                <a:gd name="connsiteX5" fmla="*/ 2434249 w 2582562"/>
                <a:gd name="connsiteY5" fmla="*/ 3773 h 1585462"/>
                <a:gd name="connsiteX0" fmla="*/ 2434249 w 2582562"/>
                <a:gd name="connsiteY0" fmla="*/ 0 h 1581689"/>
                <a:gd name="connsiteX1" fmla="*/ 0 w 2582562"/>
                <a:gd name="connsiteY1" fmla="*/ 1581689 h 1581689"/>
                <a:gd name="connsiteX2" fmla="*/ 1631092 w 2582562"/>
                <a:gd name="connsiteY2" fmla="*/ 1581689 h 1581689"/>
                <a:gd name="connsiteX3" fmla="*/ 2582562 w 2582562"/>
                <a:gd name="connsiteY3" fmla="*/ 24738 h 1581689"/>
                <a:gd name="connsiteX4" fmla="*/ 2434249 w 2582562"/>
                <a:gd name="connsiteY4" fmla="*/ 0 h 1581689"/>
                <a:gd name="connsiteX0" fmla="*/ 2434249 w 2817512"/>
                <a:gd name="connsiteY0" fmla="*/ 0 h 1581689"/>
                <a:gd name="connsiteX1" fmla="*/ 0 w 2817512"/>
                <a:gd name="connsiteY1" fmla="*/ 1581689 h 1581689"/>
                <a:gd name="connsiteX2" fmla="*/ 1631092 w 2817512"/>
                <a:gd name="connsiteY2" fmla="*/ 1581689 h 1581689"/>
                <a:gd name="connsiteX3" fmla="*/ 2817512 w 2817512"/>
                <a:gd name="connsiteY3" fmla="*/ 24738 h 1581689"/>
                <a:gd name="connsiteX4" fmla="*/ 2434249 w 2817512"/>
                <a:gd name="connsiteY4" fmla="*/ 0 h 1581689"/>
                <a:gd name="connsiteX0" fmla="*/ 2434249 w 2817512"/>
                <a:gd name="connsiteY0" fmla="*/ 16537 h 1556951"/>
                <a:gd name="connsiteX1" fmla="*/ 0 w 2817512"/>
                <a:gd name="connsiteY1" fmla="*/ 1556951 h 1556951"/>
                <a:gd name="connsiteX2" fmla="*/ 1631092 w 2817512"/>
                <a:gd name="connsiteY2" fmla="*/ 1556951 h 1556951"/>
                <a:gd name="connsiteX3" fmla="*/ 2817512 w 2817512"/>
                <a:gd name="connsiteY3" fmla="*/ 0 h 1556951"/>
                <a:gd name="connsiteX4" fmla="*/ 2434249 w 2817512"/>
                <a:gd name="connsiteY4" fmla="*/ 16537 h 1556951"/>
                <a:gd name="connsiteX0" fmla="*/ 2434249 w 2817512"/>
                <a:gd name="connsiteY0" fmla="*/ 0 h 1540414"/>
                <a:gd name="connsiteX1" fmla="*/ 0 w 2817512"/>
                <a:gd name="connsiteY1" fmla="*/ 1540414 h 1540414"/>
                <a:gd name="connsiteX2" fmla="*/ 1631092 w 2817512"/>
                <a:gd name="connsiteY2" fmla="*/ 1540414 h 1540414"/>
                <a:gd name="connsiteX3" fmla="*/ 2817512 w 2817512"/>
                <a:gd name="connsiteY3" fmla="*/ 24738 h 1540414"/>
                <a:gd name="connsiteX4" fmla="*/ 2434249 w 2817512"/>
                <a:gd name="connsiteY4" fmla="*/ 0 h 1540414"/>
                <a:gd name="connsiteX0" fmla="*/ 2434249 w 2817512"/>
                <a:gd name="connsiteY0" fmla="*/ 0 h 1540414"/>
                <a:gd name="connsiteX1" fmla="*/ 0 w 2817512"/>
                <a:gd name="connsiteY1" fmla="*/ 1540414 h 1540414"/>
                <a:gd name="connsiteX2" fmla="*/ 1631092 w 2817512"/>
                <a:gd name="connsiteY2" fmla="*/ 1540414 h 1540414"/>
                <a:gd name="connsiteX3" fmla="*/ 2817512 w 2817512"/>
                <a:gd name="connsiteY3" fmla="*/ 24738 h 1540414"/>
                <a:gd name="connsiteX4" fmla="*/ 2434249 w 2817512"/>
                <a:gd name="connsiteY4" fmla="*/ 0 h 1540414"/>
                <a:gd name="connsiteX0" fmla="*/ 2434249 w 2817512"/>
                <a:gd name="connsiteY0" fmla="*/ 13362 h 1515676"/>
                <a:gd name="connsiteX1" fmla="*/ 0 w 2817512"/>
                <a:gd name="connsiteY1" fmla="*/ 1515676 h 1515676"/>
                <a:gd name="connsiteX2" fmla="*/ 1631092 w 2817512"/>
                <a:gd name="connsiteY2" fmla="*/ 1515676 h 1515676"/>
                <a:gd name="connsiteX3" fmla="*/ 2817512 w 2817512"/>
                <a:gd name="connsiteY3" fmla="*/ 0 h 1515676"/>
                <a:gd name="connsiteX4" fmla="*/ 2434249 w 2817512"/>
                <a:gd name="connsiteY4" fmla="*/ 13362 h 1515676"/>
                <a:gd name="connsiteX0" fmla="*/ 2434249 w 2603166"/>
                <a:gd name="connsiteY0" fmla="*/ 13386 h 1515700"/>
                <a:gd name="connsiteX1" fmla="*/ 0 w 2603166"/>
                <a:gd name="connsiteY1" fmla="*/ 1515700 h 1515700"/>
                <a:gd name="connsiteX2" fmla="*/ 1631092 w 2603166"/>
                <a:gd name="connsiteY2" fmla="*/ 1515700 h 1515700"/>
                <a:gd name="connsiteX3" fmla="*/ 2603166 w 2603166"/>
                <a:gd name="connsiteY3" fmla="*/ 0 h 1515700"/>
                <a:gd name="connsiteX4" fmla="*/ 2434249 w 2603166"/>
                <a:gd name="connsiteY4" fmla="*/ 13386 h 1515700"/>
                <a:gd name="connsiteX0" fmla="*/ 2434249 w 2898441"/>
                <a:gd name="connsiteY0" fmla="*/ 13386 h 1515700"/>
                <a:gd name="connsiteX1" fmla="*/ 0 w 2898441"/>
                <a:gd name="connsiteY1" fmla="*/ 1515700 h 1515700"/>
                <a:gd name="connsiteX2" fmla="*/ 1631092 w 2898441"/>
                <a:gd name="connsiteY2" fmla="*/ 1515700 h 1515700"/>
                <a:gd name="connsiteX3" fmla="*/ 2898441 w 2898441"/>
                <a:gd name="connsiteY3" fmla="*/ 0 h 1515700"/>
                <a:gd name="connsiteX4" fmla="*/ 2434249 w 2898441"/>
                <a:gd name="connsiteY4" fmla="*/ 13386 h 1515700"/>
                <a:gd name="connsiteX0" fmla="*/ 2748574 w 2898441"/>
                <a:gd name="connsiteY0" fmla="*/ 13387 h 1515700"/>
                <a:gd name="connsiteX1" fmla="*/ 0 w 2898441"/>
                <a:gd name="connsiteY1" fmla="*/ 1515700 h 1515700"/>
                <a:gd name="connsiteX2" fmla="*/ 1631092 w 2898441"/>
                <a:gd name="connsiteY2" fmla="*/ 1515700 h 1515700"/>
                <a:gd name="connsiteX3" fmla="*/ 2898441 w 2898441"/>
                <a:gd name="connsiteY3" fmla="*/ 0 h 1515700"/>
                <a:gd name="connsiteX4" fmla="*/ 2748574 w 2898441"/>
                <a:gd name="connsiteY4" fmla="*/ 13387 h 1515700"/>
                <a:gd name="connsiteX0" fmla="*/ 2643799 w 2898441"/>
                <a:gd name="connsiteY0" fmla="*/ 13387 h 1515700"/>
                <a:gd name="connsiteX1" fmla="*/ 0 w 2898441"/>
                <a:gd name="connsiteY1" fmla="*/ 1515700 h 1515700"/>
                <a:gd name="connsiteX2" fmla="*/ 1631092 w 2898441"/>
                <a:gd name="connsiteY2" fmla="*/ 1515700 h 1515700"/>
                <a:gd name="connsiteX3" fmla="*/ 2898441 w 2898441"/>
                <a:gd name="connsiteY3" fmla="*/ 0 h 1515700"/>
                <a:gd name="connsiteX4" fmla="*/ 2643799 w 2898441"/>
                <a:gd name="connsiteY4" fmla="*/ 13387 h 1515700"/>
                <a:gd name="connsiteX0" fmla="*/ 2167810 w 2898441"/>
                <a:gd name="connsiteY0" fmla="*/ 13387 h 1515700"/>
                <a:gd name="connsiteX1" fmla="*/ 0 w 2898441"/>
                <a:gd name="connsiteY1" fmla="*/ 1515700 h 1515700"/>
                <a:gd name="connsiteX2" fmla="*/ 1631092 w 2898441"/>
                <a:gd name="connsiteY2" fmla="*/ 1515700 h 1515700"/>
                <a:gd name="connsiteX3" fmla="*/ 2898441 w 2898441"/>
                <a:gd name="connsiteY3" fmla="*/ 0 h 1515700"/>
                <a:gd name="connsiteX4" fmla="*/ 2167810 w 2898441"/>
                <a:gd name="connsiteY4" fmla="*/ 13387 h 1515700"/>
                <a:gd name="connsiteX0" fmla="*/ 2167810 w 2647920"/>
                <a:gd name="connsiteY0" fmla="*/ 13387 h 1515700"/>
                <a:gd name="connsiteX1" fmla="*/ 0 w 2647920"/>
                <a:gd name="connsiteY1" fmla="*/ 1515700 h 1515700"/>
                <a:gd name="connsiteX2" fmla="*/ 1631092 w 2647920"/>
                <a:gd name="connsiteY2" fmla="*/ 1515700 h 1515700"/>
                <a:gd name="connsiteX3" fmla="*/ 2647920 w 2647920"/>
                <a:gd name="connsiteY3" fmla="*/ 0 h 1515700"/>
                <a:gd name="connsiteX4" fmla="*/ 2167810 w 2647920"/>
                <a:gd name="connsiteY4" fmla="*/ 13387 h 1515700"/>
                <a:gd name="connsiteX0" fmla="*/ 2167810 w 2790378"/>
                <a:gd name="connsiteY0" fmla="*/ 13410 h 1515723"/>
                <a:gd name="connsiteX1" fmla="*/ 0 w 2790378"/>
                <a:gd name="connsiteY1" fmla="*/ 1515723 h 1515723"/>
                <a:gd name="connsiteX2" fmla="*/ 1631092 w 2790378"/>
                <a:gd name="connsiteY2" fmla="*/ 1515723 h 1515723"/>
                <a:gd name="connsiteX3" fmla="*/ 2790378 w 2790378"/>
                <a:gd name="connsiteY3" fmla="*/ 0 h 1515723"/>
                <a:gd name="connsiteX4" fmla="*/ 2167810 w 2790378"/>
                <a:gd name="connsiteY4" fmla="*/ 13410 h 151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378" h="1515723">
                  <a:moveTo>
                    <a:pt x="2167810" y="13410"/>
                  </a:moveTo>
                  <a:lnTo>
                    <a:pt x="0" y="1515723"/>
                  </a:lnTo>
                  <a:lnTo>
                    <a:pt x="1631092" y="1515723"/>
                  </a:lnTo>
                  <a:lnTo>
                    <a:pt x="2790378" y="0"/>
                  </a:lnTo>
                  <a:lnTo>
                    <a:pt x="2167810" y="1341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905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perspectiveRelaxed" fov="2700000">
                <a:rot lat="19171680" lon="21531590" rev="360000"/>
              </a:camera>
              <a:lightRig rig="flat" dir="t"/>
            </a:scene3d>
            <a:sp3d extrusionH="203200" contourW="19050">
              <a:bevelT w="146050" h="120650" prst="divot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lnSpc>
                  <a:spcPct val="140000"/>
                </a:lnSpc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任意多边形 73"/>
            <p:cNvSpPr/>
            <p:nvPr/>
          </p:nvSpPr>
          <p:spPr>
            <a:xfrm>
              <a:off x="3976630" y="5714992"/>
              <a:ext cx="1567797" cy="1346721"/>
            </a:xfrm>
            <a:custGeom>
              <a:avLst/>
              <a:gdLst>
                <a:gd name="connsiteX0" fmla="*/ 541020 w 1615440"/>
                <a:gd name="connsiteY0" fmla="*/ 7620 h 1584960"/>
                <a:gd name="connsiteX1" fmla="*/ 0 w 1615440"/>
                <a:gd name="connsiteY1" fmla="*/ 1584960 h 1584960"/>
                <a:gd name="connsiteX2" fmla="*/ 1615440 w 1615440"/>
                <a:gd name="connsiteY2" fmla="*/ 1584960 h 1584960"/>
                <a:gd name="connsiteX3" fmla="*/ 1158240 w 1615440"/>
                <a:gd name="connsiteY3" fmla="*/ 0 h 1584960"/>
                <a:gd name="connsiteX4" fmla="*/ 541020 w 1615440"/>
                <a:gd name="connsiteY4" fmla="*/ 7620 h 1584960"/>
                <a:gd name="connsiteX0" fmla="*/ 612457 w 1615440"/>
                <a:gd name="connsiteY0" fmla="*/ 7620 h 1584960"/>
                <a:gd name="connsiteX1" fmla="*/ 0 w 1615440"/>
                <a:gd name="connsiteY1" fmla="*/ 1584960 h 1584960"/>
                <a:gd name="connsiteX2" fmla="*/ 1615440 w 1615440"/>
                <a:gd name="connsiteY2" fmla="*/ 1584960 h 1584960"/>
                <a:gd name="connsiteX3" fmla="*/ 1158240 w 1615440"/>
                <a:gd name="connsiteY3" fmla="*/ 0 h 1584960"/>
                <a:gd name="connsiteX4" fmla="*/ 612457 w 1615440"/>
                <a:gd name="connsiteY4" fmla="*/ 7620 h 1584960"/>
                <a:gd name="connsiteX0" fmla="*/ 612457 w 1615440"/>
                <a:gd name="connsiteY0" fmla="*/ 7620 h 1584960"/>
                <a:gd name="connsiteX1" fmla="*/ 0 w 1615440"/>
                <a:gd name="connsiteY1" fmla="*/ 1584960 h 1584960"/>
                <a:gd name="connsiteX2" fmla="*/ 1615440 w 1615440"/>
                <a:gd name="connsiteY2" fmla="*/ 1584960 h 1584960"/>
                <a:gd name="connsiteX3" fmla="*/ 1072515 w 1615440"/>
                <a:gd name="connsiteY3" fmla="*/ 0 h 1584960"/>
                <a:gd name="connsiteX4" fmla="*/ 612457 w 1615440"/>
                <a:gd name="connsiteY4" fmla="*/ 7620 h 1584960"/>
                <a:gd name="connsiteX0" fmla="*/ 612457 w 1615440"/>
                <a:gd name="connsiteY0" fmla="*/ 7620 h 1584960"/>
                <a:gd name="connsiteX1" fmla="*/ 0 w 1615440"/>
                <a:gd name="connsiteY1" fmla="*/ 1584960 h 1584960"/>
                <a:gd name="connsiteX2" fmla="*/ 1615440 w 1615440"/>
                <a:gd name="connsiteY2" fmla="*/ 1584960 h 1584960"/>
                <a:gd name="connsiteX3" fmla="*/ 1072515 w 1615440"/>
                <a:gd name="connsiteY3" fmla="*/ 0 h 1584960"/>
                <a:gd name="connsiteX4" fmla="*/ 612457 w 1615440"/>
                <a:gd name="connsiteY4" fmla="*/ 7620 h 1584960"/>
                <a:gd name="connsiteX0" fmla="*/ 612457 w 1615440"/>
                <a:gd name="connsiteY0" fmla="*/ 7644 h 1584984"/>
                <a:gd name="connsiteX1" fmla="*/ 0 w 1615440"/>
                <a:gd name="connsiteY1" fmla="*/ 1584984 h 1584984"/>
                <a:gd name="connsiteX2" fmla="*/ 1615440 w 1615440"/>
                <a:gd name="connsiteY2" fmla="*/ 1584984 h 1584984"/>
                <a:gd name="connsiteX3" fmla="*/ 1001045 w 1615440"/>
                <a:gd name="connsiteY3" fmla="*/ 0 h 1584984"/>
                <a:gd name="connsiteX4" fmla="*/ 612457 w 1615440"/>
                <a:gd name="connsiteY4" fmla="*/ 7644 h 1584984"/>
                <a:gd name="connsiteX0" fmla="*/ 612457 w 1615440"/>
                <a:gd name="connsiteY0" fmla="*/ 7644 h 1584984"/>
                <a:gd name="connsiteX1" fmla="*/ 0 w 1615440"/>
                <a:gd name="connsiteY1" fmla="*/ 1584984 h 1584984"/>
                <a:gd name="connsiteX2" fmla="*/ 1615440 w 1615440"/>
                <a:gd name="connsiteY2" fmla="*/ 1584984 h 1584984"/>
                <a:gd name="connsiteX3" fmla="*/ 1001045 w 1615440"/>
                <a:gd name="connsiteY3" fmla="*/ 0 h 1584984"/>
                <a:gd name="connsiteX4" fmla="*/ 612457 w 1615440"/>
                <a:gd name="connsiteY4" fmla="*/ 7644 h 1584984"/>
                <a:gd name="connsiteX0" fmla="*/ 612457 w 1615440"/>
                <a:gd name="connsiteY0" fmla="*/ 7668 h 1585008"/>
                <a:gd name="connsiteX1" fmla="*/ 0 w 1615440"/>
                <a:gd name="connsiteY1" fmla="*/ 1585008 h 1585008"/>
                <a:gd name="connsiteX2" fmla="*/ 1615440 w 1615440"/>
                <a:gd name="connsiteY2" fmla="*/ 1585008 h 1585008"/>
                <a:gd name="connsiteX3" fmla="*/ 1072451 w 1615440"/>
                <a:gd name="connsiteY3" fmla="*/ 0 h 1585008"/>
                <a:gd name="connsiteX4" fmla="*/ 612457 w 1615440"/>
                <a:gd name="connsiteY4" fmla="*/ 7668 h 1585008"/>
                <a:gd name="connsiteX0" fmla="*/ 540987 w 1615440"/>
                <a:gd name="connsiteY0" fmla="*/ 7644 h 1585008"/>
                <a:gd name="connsiteX1" fmla="*/ 0 w 1615440"/>
                <a:gd name="connsiteY1" fmla="*/ 1585008 h 1585008"/>
                <a:gd name="connsiteX2" fmla="*/ 1615440 w 1615440"/>
                <a:gd name="connsiteY2" fmla="*/ 1585008 h 1585008"/>
                <a:gd name="connsiteX3" fmla="*/ 1072451 w 1615440"/>
                <a:gd name="connsiteY3" fmla="*/ 0 h 1585008"/>
                <a:gd name="connsiteX4" fmla="*/ 540987 w 1615440"/>
                <a:gd name="connsiteY4" fmla="*/ 7644 h 158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440" h="1585008">
                  <a:moveTo>
                    <a:pt x="540987" y="7644"/>
                  </a:moveTo>
                  <a:lnTo>
                    <a:pt x="0" y="1585008"/>
                  </a:lnTo>
                  <a:lnTo>
                    <a:pt x="1615440" y="1585008"/>
                  </a:lnTo>
                  <a:lnTo>
                    <a:pt x="1072451" y="0"/>
                  </a:lnTo>
                  <a:lnTo>
                    <a:pt x="540987" y="7644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905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perspectiveRelaxed" fov="2700000">
                <a:rot lat="19171673" lon="21531590" rev="21593993"/>
              </a:camera>
              <a:lightRig rig="flat" dir="t"/>
            </a:scene3d>
            <a:sp3d extrusionH="203200" contourW="19050">
              <a:bevelT w="146050" h="120650" prst="divot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lnSpc>
                  <a:spcPct val="140000"/>
                </a:lnSpc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6289529" y="6854134"/>
              <a:ext cx="2320104" cy="2664606"/>
            </a:xfrm>
            <a:prstGeom prst="roundRect">
              <a:avLst>
                <a:gd name="adj" fmla="val 8998"/>
              </a:avLst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isometricOffAxis1Top">
                <a:rot lat="780000" lon="20124108" rev="21599991"/>
              </a:camera>
              <a:lightRig rig="flat" dir="t"/>
            </a:scene3d>
            <a:sp3d extrusionH="304800" contourW="19050">
              <a:bevelT w="101600" prst="convex"/>
              <a:bevelB w="0" h="63500"/>
              <a:extrusionClr>
                <a:schemeClr val="accent6">
                  <a:lumMod val="75000"/>
                </a:schemeClr>
              </a:extrusionClr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3560160" y="6999829"/>
              <a:ext cx="2428891" cy="2582985"/>
            </a:xfrm>
            <a:prstGeom prst="roundRect">
              <a:avLst>
                <a:gd name="adj" fmla="val 8146"/>
              </a:avLst>
            </a:prstGeom>
            <a:gradFill flip="none" rotWithShape="1">
              <a:gsLst>
                <a:gs pos="0">
                  <a:srgbClr val="6EFF01"/>
                </a:gs>
                <a:gs pos="90000">
                  <a:srgbClr val="0F5000"/>
                </a:gs>
              </a:gsLst>
              <a:lin ang="54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isometricOffAxis1Top">
                <a:rot lat="840000" lon="0" rev="0"/>
              </a:camera>
              <a:lightRig rig="flat" dir="t"/>
            </a:scene3d>
            <a:sp3d extrusionH="304800" contourW="19050">
              <a:bevelT w="101600" prst="convex"/>
              <a:bevelB w="0" h="63500"/>
              <a:extrusionClr>
                <a:srgbClr val="0F5000"/>
              </a:extrusionClr>
              <a:contourClr>
                <a:srgbClr val="89FF8C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zh-CN" sz="16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916955" y="6801152"/>
              <a:ext cx="2320104" cy="2664606"/>
            </a:xfrm>
            <a:prstGeom prst="roundRect">
              <a:avLst>
                <a:gd name="adj" fmla="val 8998"/>
              </a:avLst>
            </a:prstGeom>
            <a:gradFill flip="none" rotWithShape="1">
              <a:gsLst>
                <a:gs pos="0">
                  <a:srgbClr val="FF29D6"/>
                </a:gs>
                <a:gs pos="90000">
                  <a:srgbClr val="580074"/>
                </a:gs>
              </a:gsLst>
              <a:lin ang="8100000" scaled="1"/>
              <a:tileRect/>
            </a:gradFill>
            <a:ln w="19050">
              <a:noFill/>
              <a:prstDash val="solid"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isometricOffAxis1Top">
                <a:rot lat="780000" lon="1458702" rev="8192"/>
              </a:camera>
              <a:lightRig rig="flat" dir="t"/>
            </a:scene3d>
            <a:sp3d extrusionH="304800" contourW="19050">
              <a:bevelT w="101600" prst="convex"/>
              <a:bevelB w="0" h="63500"/>
              <a:extrusionClr>
                <a:srgbClr val="580074"/>
              </a:extrusionClr>
              <a:contourClr>
                <a:srgbClr val="FFAFEE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60160" y="4939344"/>
              <a:ext cx="2357453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 smtClean="0">
                  <a:solidFill>
                    <a:schemeClr val="bg1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Arial Black" pitchFamily="34" charset="0"/>
                  <a:ea typeface="微软雅黑" pitchFamily="34" charset="-122"/>
                  <a:cs typeface="Arial" pitchFamily="34" charset="0"/>
                </a:rPr>
                <a:t>УЧАСТНИКИ ПРОЕКТА</a:t>
              </a:r>
              <a:endParaRPr lang="zh-CN" altLang="en-US" sz="2400" b="1" dirty="0" smtClean="0">
                <a:solidFill>
                  <a:schemeClr val="bg1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Arial Black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3176">
              <a:off x="1048583" y="6896672"/>
              <a:ext cx="2030368" cy="233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altLang="zh-CN" sz="18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ДЕТИ С ОВЗ, </a:t>
              </a:r>
            </a:p>
            <a:p>
              <a:pPr algn="ctr">
                <a:lnSpc>
                  <a:spcPct val="150000"/>
                </a:lnSpc>
              </a:pPr>
              <a:r>
                <a:rPr lang="ru-RU" altLang="zh-CN" sz="18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ДЕТИ-ИНВАЛИДЫ, </a:t>
              </a:r>
            </a:p>
            <a:p>
              <a:pPr algn="ctr">
                <a:lnSpc>
                  <a:spcPct val="150000"/>
                </a:lnSpc>
              </a:pPr>
              <a:r>
                <a:rPr lang="ru-RU" altLang="zh-CN" sz="18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в том числе </a:t>
              </a:r>
              <a:r>
                <a:rPr lang="ru-RU" altLang="zh-CN" sz="1800" b="1" dirty="0" err="1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неорганизован-ные</a:t>
              </a:r>
              <a:endParaRPr lang="zh-CN" altLang="en-US" sz="18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88722" y="7082484"/>
              <a:ext cx="2500330" cy="1752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altLang="zh-CN" sz="20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РОДИТЕЛИ (ЗАКОННЫЕ ПРЕДСТАВИТЕЛИ), РАБОТНИКИ ДОО</a:t>
              </a:r>
              <a:endParaRPr lang="zh-CN" altLang="en-US" sz="20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6242" y="6939608"/>
              <a:ext cx="2214578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altLang="zh-CN" sz="20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СОЦИАЛЬНЫЕ ПАРТНЕРЫ, ОБЩЕСТВЕН-НЫЕ ОРГАНИЗАЦИИ</a:t>
              </a:r>
              <a:endParaRPr lang="zh-CN" altLang="en-US" sz="20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3292" y="7643818"/>
            <a:ext cx="8215370" cy="5807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ГОРОДА-ПАРТНЕРЫ: </a:t>
            </a:r>
          </a:p>
          <a:p>
            <a:pPr marL="0" marR="0" indent="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spc="0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  <a:p>
            <a:pPr marL="0" marR="0" indent="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Екатеринбург, </a:t>
            </a:r>
            <a:r>
              <a:rPr kumimoji="0" lang="ru-RU" sz="3600" b="1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Качканар, </a:t>
            </a:r>
            <a:r>
              <a:rPr lang="ru-RU" sz="3600" b="1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Верхняя и Нижняя Салда,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Лесной, Ирбит, У</a:t>
            </a:r>
            <a:r>
              <a:rPr lang="ru-RU" sz="3600" b="1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льяновск,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Белгород, Н</a:t>
            </a:r>
            <a:r>
              <a:rPr lang="ru-RU" sz="3600" b="1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абережные Челны,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Краснообск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Ньвьянск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Нижняя Тура,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Набережные Челны, </a:t>
            </a:r>
            <a:r>
              <a:rPr lang="ru-RU" sz="3600" b="1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Липецк, </a:t>
            </a:r>
            <a:r>
              <a:rPr lang="ru-RU" sz="3600" b="1" baseline="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орноуральский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городс-кой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округ, город Альметьевск, Республика Татарстан и др. </a:t>
            </a:r>
          </a:p>
          <a:p>
            <a:pPr marL="0" marR="0" indent="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7437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598712" y="593304"/>
            <a:ext cx="19594344" cy="698883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L="15403" algn="l">
              <a:spcBef>
                <a:spcPts val="17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Futura PT Book"/>
                <a:cs typeface="Calibri" panose="020F0502020204030204" pitchFamily="34" charset="0"/>
              </a:rPr>
              <a:t>Информационная карта проекта «Педагог для особых детей» </a:t>
            </a:r>
            <a:endParaRPr sz="4400" b="1" dirty="0">
              <a:solidFill>
                <a:schemeClr val="bg1"/>
              </a:solidFill>
              <a:latin typeface="Futura PT Book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>
          <a:xfrm>
            <a:off x="23569264" y="12942702"/>
            <a:ext cx="466260" cy="477662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23569264" y="1294270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90878" y="1928778"/>
            <a:ext cx="10072758" cy="698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ЛОКИ</a:t>
            </a:r>
            <a:r>
              <a:rPr kumimoji="0" lang="ru-RU" sz="3600" b="1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 РЕАЛИЗАЦИИ ПРОЕКТА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448020" y="4286232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TextBox 34"/>
          <p:cNvSpPr txBox="1">
            <a:spLocks noChangeArrowheads="1"/>
          </p:cNvSpPr>
          <p:nvPr/>
        </p:nvSpPr>
        <p:spPr bwMode="auto">
          <a:xfrm>
            <a:off x="4954558" y="4286232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extBox 35"/>
          <p:cNvSpPr txBox="1">
            <a:spLocks noChangeArrowheads="1"/>
          </p:cNvSpPr>
          <p:nvPr/>
        </p:nvSpPr>
        <p:spPr bwMode="auto">
          <a:xfrm>
            <a:off x="6478558" y="4286232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7977158" y="4286232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9447183" y="4286232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-1" b="-264"/>
          <a:stretch>
            <a:fillRect/>
          </a:stretch>
        </p:blipFill>
        <p:spPr bwMode="auto">
          <a:xfrm>
            <a:off x="0" y="2571720"/>
            <a:ext cx="17813390" cy="1114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TextBox 80"/>
          <p:cNvSpPr txBox="1"/>
          <p:nvPr/>
        </p:nvSpPr>
        <p:spPr>
          <a:xfrm>
            <a:off x="14549454" y="12144412"/>
            <a:ext cx="8429684" cy="125225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ВИДЫ СОПРОВОЖДЕНИЯ ПЕДАГОГОВ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7835602" y="1857340"/>
            <a:ext cx="6286544" cy="10300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 Black" pitchFamily="34" charset="0"/>
                <a:sym typeface="Helvetica Neue"/>
              </a:rPr>
              <a:t>ОРГАНИЗАЦИОННАЯ</a:t>
            </a: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 Black" pitchFamily="34" charset="0"/>
                <a:sym typeface="Helvetica Neue"/>
              </a:rPr>
              <a:t> ПОДДЕРЖКА:</a:t>
            </a:r>
          </a:p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-распределение зон ответственности;</a:t>
            </a:r>
          </a:p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6600"/>
                </a:solidFill>
                <a:effectLst/>
                <a:uFillTx/>
                <a:latin typeface="Arial Black" pitchFamily="34" charset="0"/>
                <a:sym typeface="Helvetica Neue"/>
              </a:rPr>
              <a:t>организация взаимодействия всех участников инклюзивного процесса;</a:t>
            </a:r>
          </a:p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к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6600"/>
                </a:solidFill>
                <a:effectLst/>
                <a:uFillTx/>
                <a:latin typeface="Arial Black" pitchFamily="34" charset="0"/>
                <a:sym typeface="Helvetica Neue"/>
              </a:rPr>
              <a:t>оординация деятельности;</a:t>
            </a:r>
          </a:p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предупреждение возможных рисков</a:t>
            </a:r>
            <a:endParaRPr lang="ru-RU" sz="2400" b="1" baseline="0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 Black" pitchFamily="34" charset="0"/>
                <a:sym typeface="Helvetica Neue"/>
              </a:rPr>
              <a:t>МЕТОДИЧЕСКАЯ ПОДДЕРЖКА:</a:t>
            </a:r>
          </a:p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повышение профессиональной компетентности по вопросам инклюзивного образования в разных формах метод. сопровождения</a:t>
            </a:r>
            <a:endParaRPr lang="ru-RU" sz="2400" b="1" baseline="0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 Black" pitchFamily="34" charset="0"/>
                <a:sym typeface="Helvetica Neue"/>
              </a:rPr>
              <a:t>ПСИХОЛОГИЧЕСКАЯ ПОДДЕРЖКА.</a:t>
            </a:r>
          </a:p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2400" b="1" baseline="0" dirty="0" smtClean="0">
                <a:solidFill>
                  <a:srgbClr val="006600"/>
                </a:solidFill>
                <a:latin typeface="Arial Black" pitchFamily="34" charset="0"/>
              </a:rPr>
              <a:t>определение</a:t>
            </a:r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 и стимулирование личностных и профессиональных ресурсов;</a:t>
            </a:r>
          </a:p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п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FillTx/>
                <a:latin typeface="Arial Black" pitchFamily="34" charset="0"/>
                <a:sym typeface="Helvetica Neue"/>
              </a:rPr>
              <a:t>реодоление стереотипов</a:t>
            </a:r>
            <a:r>
              <a:rPr lang="ru-RU" sz="2400" b="1" baseline="0" dirty="0" smtClean="0">
                <a:solidFill>
                  <a:srgbClr val="006600"/>
                </a:solidFill>
                <a:latin typeface="Arial Black" pitchFamily="34" charset="0"/>
              </a:rPr>
              <a:t>;</a:t>
            </a:r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</a:p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spc="0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uFillTx/>
                <a:latin typeface="Arial Black" pitchFamily="34" charset="0"/>
                <a:sym typeface="Helvetica Neue"/>
              </a:rPr>
              <a:t>тайм-менеджемент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FillTx/>
                <a:latin typeface="Arial Black" pitchFamily="34" charset="0"/>
                <a:sym typeface="Helvetica Neue"/>
              </a:rPr>
              <a:t>;</a:t>
            </a:r>
          </a:p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uFillTx/>
                <a:latin typeface="Arial Black" pitchFamily="34" charset="0"/>
                <a:sym typeface="Helvetica Neue"/>
              </a:rPr>
              <a:t>профилактика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6600"/>
                </a:solidFill>
                <a:effectLst/>
                <a:uFillTx/>
                <a:latin typeface="Arial Black" pitchFamily="34" charset="0"/>
                <a:sym typeface="Helvetica Neue"/>
              </a:rPr>
              <a:t> эмоционального выгорания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6600"/>
              </a:solidFill>
              <a:effectLst/>
              <a:uFillTx/>
              <a:latin typeface="Arial Black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7437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598712" y="593304"/>
            <a:ext cx="16921880" cy="698883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L="15403" algn="l">
              <a:spcBef>
                <a:spcPts val="17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Futura PT Book"/>
                <a:cs typeface="Calibri" panose="020F0502020204030204" pitchFamily="34" charset="0"/>
              </a:rPr>
              <a:t>Развивающая среда групп. Ресурсная группа</a:t>
            </a:r>
            <a:endParaRPr sz="4400" b="1" dirty="0">
              <a:solidFill>
                <a:schemeClr val="bg1"/>
              </a:solidFill>
              <a:latin typeface="Futura PT Book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>
          <a:xfrm>
            <a:off x="23569264" y="12942702"/>
            <a:ext cx="466260" cy="477662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23569264" y="1294270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9" name="Рисунок 18" descr="групп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4" y="2214530"/>
            <a:ext cx="17002244" cy="132579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264098" y="2000216"/>
            <a:ext cx="7119902" cy="698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РЕСУРСНАЯ ГРУППА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pic>
        <p:nvPicPr>
          <p:cNvPr id="5122" name="Picture 2" descr="C:\Users\ASPIRE\Desktop\Приложение №12\Доступная среда\Специальное оборудование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64098" y="9382143"/>
            <a:ext cx="3071834" cy="4095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049784" y="2571720"/>
            <a:ext cx="3333688" cy="1006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СПЕЦИАЛЬНОЕ</a:t>
            </a: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 </a:t>
            </a: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ОБОРУДОВАНИЕ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78808" y="12430164"/>
            <a:ext cx="3333688" cy="1006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ПОСОБИЯ ПО МЕТОДИКАМ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pic>
        <p:nvPicPr>
          <p:cNvPr id="12" name="Picture 6" descr="E:\Работа\Семинар-практикум (март 2018)\фото\DSC09353.JPG"/>
          <p:cNvPicPr>
            <a:picLocks noChangeAspect="1" noChangeArrowheads="1"/>
          </p:cNvPicPr>
          <p:nvPr/>
        </p:nvPicPr>
        <p:blipFill>
          <a:blip r:embed="rId4" cstate="print"/>
          <a:srcRect l="15608" r="6939" b="53970"/>
          <a:stretch>
            <a:fillRect/>
          </a:stretch>
        </p:blipFill>
        <p:spPr bwMode="auto">
          <a:xfrm>
            <a:off x="17335536" y="7215190"/>
            <a:ext cx="678661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0" descr="https://tdkarusel.ru/upload/resize_cache/iblock/eda/600_503_17afd920ad9f49692c30ecdefad6031d1/edacffa3b63299273c81f25b55cdcd95.jpg"/>
          <p:cNvPicPr>
            <a:picLocks noChangeAspect="1" noChangeArrowheads="1"/>
          </p:cNvPicPr>
          <p:nvPr/>
        </p:nvPicPr>
        <p:blipFill>
          <a:blip r:embed="rId5"/>
          <a:srcRect b="12645"/>
          <a:stretch>
            <a:fillRect/>
          </a:stretch>
        </p:blipFill>
        <p:spPr bwMode="auto">
          <a:xfrm>
            <a:off x="20764560" y="9644082"/>
            <a:ext cx="294091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AnnaS\Downloads\РАС\РАС\DSC043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78676" y="3857604"/>
            <a:ext cx="465707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 t="30592" r="20338"/>
          <a:stretch>
            <a:fillRect/>
          </a:stretch>
        </p:blipFill>
        <p:spPr bwMode="auto">
          <a:xfrm>
            <a:off x="17335535" y="3714728"/>
            <a:ext cx="279990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437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598712" y="593304"/>
            <a:ext cx="16921880" cy="698883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L="15403" algn="l">
              <a:spcBef>
                <a:spcPts val="17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Futura PT Book"/>
                <a:cs typeface="Calibri" panose="020F0502020204030204" pitchFamily="34" charset="0"/>
              </a:rPr>
              <a:t>Доступная среда</a:t>
            </a:r>
            <a:endParaRPr sz="4400" b="1" dirty="0">
              <a:solidFill>
                <a:schemeClr val="bg1"/>
              </a:solidFill>
              <a:latin typeface="Futura PT Book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>
          <a:xfrm>
            <a:off x="23569264" y="12942702"/>
            <a:ext cx="466260" cy="477662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23569264" y="1294270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263438" y="3000348"/>
            <a:ext cx="6286544" cy="1006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САНИТАРНАЯ ЗОНА. СПЕЦИАЛЬНОЕ ОБОРУДОВАНИЕ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854" y="9715520"/>
            <a:ext cx="5429288" cy="5751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ПАНДУС. КНОПКА ВЫЗОВА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7158" y="2071654"/>
            <a:ext cx="8429684" cy="1190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spc="0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spc="0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pic>
        <p:nvPicPr>
          <p:cNvPr id="4098" name="Picture 2" descr="C:\Users\ASPIRE\Desktop\Приложение №12\Доступная среда\пандус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855" y="2214530"/>
            <a:ext cx="5429288" cy="740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ASPIRE\Desktop\Приложение №12\Доступная среда\Расширенные проем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456" y="4000480"/>
            <a:ext cx="6304352" cy="840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ASPIRE\Desktop\Приложение №12\Доступная среда\Умывальные доступн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63438" y="4000480"/>
            <a:ext cx="6304352" cy="840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905456" y="3000348"/>
            <a:ext cx="6357982" cy="1006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ВХОДНАЯ ГРУППА. РАСШИРЕННЫЕ ПРОЕМЫ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pic>
        <p:nvPicPr>
          <p:cNvPr id="4100" name="Picture 4" descr="C:\Users\ASPIRE\Desktop\Приложение №12\Доступная среда\Санитарная зона доступна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64296" y="2071654"/>
            <a:ext cx="5357798" cy="7715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ASPIRE\Desktop\Приложение №12\Доступная среда\кнопка вызова персона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292" y="10287024"/>
            <a:ext cx="5357850" cy="2973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Users\ASPIRE\Desktop\Приложение №12\Доступная среда\Специальное оборудование 2.jpg"/>
          <p:cNvPicPr>
            <a:picLocks noChangeAspect="1" noChangeArrowheads="1"/>
          </p:cNvPicPr>
          <p:nvPr/>
        </p:nvPicPr>
        <p:blipFill>
          <a:blip r:embed="rId7"/>
          <a:srcRect t="17533"/>
          <a:stretch>
            <a:fillRect/>
          </a:stretch>
        </p:blipFill>
        <p:spPr bwMode="auto">
          <a:xfrm>
            <a:off x="19907304" y="9929833"/>
            <a:ext cx="3107527" cy="3416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437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3F3EC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656</Words>
  <Application>Microsoft Office PowerPoint</Application>
  <PresentationFormat>Произвольный</PresentationFormat>
  <Paragraphs>155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Васкан</dc:creator>
  <cp:lastModifiedBy>Оксана</cp:lastModifiedBy>
  <cp:revision>324</cp:revision>
  <cp:lastPrinted>2020-12-09T13:26:23Z</cp:lastPrinted>
  <dcterms:modified xsi:type="dcterms:W3CDTF">2021-08-11T11:57:06Z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8074340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