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67" r:id="rId9"/>
    <p:sldId id="281" r:id="rId10"/>
    <p:sldId id="260" r:id="rId11"/>
    <p:sldId id="282" r:id="rId12"/>
    <p:sldId id="283" r:id="rId13"/>
    <p:sldId id="293" r:id="rId14"/>
    <p:sldId id="284" r:id="rId15"/>
    <p:sldId id="285" r:id="rId16"/>
    <p:sldId id="290" r:id="rId17"/>
    <p:sldId id="291" r:id="rId18"/>
    <p:sldId id="286" r:id="rId19"/>
    <p:sldId id="287" r:id="rId20"/>
    <p:sldId id="288" r:id="rId21"/>
    <p:sldId id="270" r:id="rId22"/>
    <p:sldId id="265" r:id="rId23"/>
    <p:sldId id="292" r:id="rId24"/>
    <p:sldId id="28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70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1457E-B0AF-4203-84AE-E87042BA5164}" type="doc">
      <dgm:prSet loTypeId="urn:microsoft.com/office/officeart/2005/8/layout/v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630C54-4B84-4C20-B01B-EDEF2BCB969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cap="all" baseline="0" dirty="0" smtClean="0"/>
            <a:t>Проблема</a:t>
          </a:r>
        </a:p>
        <a:p>
          <a:pPr>
            <a:spcAft>
              <a:spcPts val="0"/>
            </a:spcAft>
          </a:pPr>
          <a:r>
            <a:rPr lang="ru-RU" sz="1600" dirty="0" smtClean="0"/>
            <a:t>Отсутствие единых подходов к оценке в системе «зачёт/незачёт» и возможностью использования этой системы оценивания образовательных результатов по ряду учебных предметов (Музыке, Физической культуре, ИЗО), курсов по выбору и видов деятельности</a:t>
          </a:r>
          <a:endParaRPr lang="ru-RU" sz="1600" b="1" cap="all" baseline="0" dirty="0" smtClean="0"/>
        </a:p>
      </dgm:t>
    </dgm:pt>
    <dgm:pt modelId="{EF908529-2867-46F4-9408-CD5E707B86B6}" type="parTrans" cxnId="{2B8C49FC-6A36-4EB3-AED3-11E3AAB7A610}">
      <dgm:prSet/>
      <dgm:spPr/>
      <dgm:t>
        <a:bodyPr/>
        <a:lstStyle/>
        <a:p>
          <a:endParaRPr lang="ru-RU"/>
        </a:p>
      </dgm:t>
    </dgm:pt>
    <dgm:pt modelId="{C19F0FF7-C300-4566-A44C-721A82908C09}" type="sibTrans" cxnId="{2B8C49FC-6A36-4EB3-AED3-11E3AAB7A610}">
      <dgm:prSet custT="1"/>
      <dgm:spPr/>
      <dgm:t>
        <a:bodyPr/>
        <a:lstStyle/>
        <a:p>
          <a:endParaRPr lang="ru-RU" sz="1600"/>
        </a:p>
      </dgm:t>
    </dgm:pt>
    <dgm:pt modelId="{2EB1EF81-E140-431F-AD08-57E591B50B71}">
      <dgm:prSet phldrT="[Текст]" custT="1"/>
      <dgm:spPr/>
      <dgm:t>
        <a:bodyPr/>
        <a:lstStyle/>
        <a:p>
          <a:pPr algn="l"/>
          <a:r>
            <a:rPr lang="ru-RU" sz="1600" b="1" cap="all" baseline="0" dirty="0" smtClean="0"/>
            <a:t>Подача заявки и присвоение статуса РИП</a:t>
          </a:r>
          <a:r>
            <a:rPr lang="ru-RU" sz="1600" dirty="0" smtClean="0"/>
            <a:t> </a:t>
          </a:r>
        </a:p>
        <a:p>
          <a:pPr algn="l"/>
          <a:r>
            <a:rPr lang="ru-RU" sz="1600" dirty="0" smtClean="0"/>
            <a:t>«Разработка и внедрение </a:t>
          </a:r>
          <a:r>
            <a:rPr lang="ru-RU" sz="1600" dirty="0" err="1" smtClean="0"/>
            <a:t>балльно</a:t>
          </a:r>
          <a:r>
            <a:rPr lang="ru-RU" sz="1600" dirty="0" smtClean="0"/>
            <a:t>-рейтинговой системы оценивания образовательных результатов как эффективный механизм реализации ВСОКО» </a:t>
          </a:r>
        </a:p>
      </dgm:t>
    </dgm:pt>
    <dgm:pt modelId="{DEEAEBFF-457D-4001-8E57-736BCB5DA745}" type="parTrans" cxnId="{10620D03-FCCF-4BD2-B958-07F1D4947B17}">
      <dgm:prSet/>
      <dgm:spPr/>
      <dgm:t>
        <a:bodyPr/>
        <a:lstStyle/>
        <a:p>
          <a:endParaRPr lang="ru-RU"/>
        </a:p>
      </dgm:t>
    </dgm:pt>
    <dgm:pt modelId="{53276507-DD8E-4B35-ABD1-7FA06C9A8407}" type="sibTrans" cxnId="{10620D03-FCCF-4BD2-B958-07F1D4947B17}">
      <dgm:prSet custT="1"/>
      <dgm:spPr/>
      <dgm:t>
        <a:bodyPr/>
        <a:lstStyle/>
        <a:p>
          <a:endParaRPr lang="ru-RU" sz="1600"/>
        </a:p>
      </dgm:t>
    </dgm:pt>
    <dgm:pt modelId="{644CF283-55EA-46DA-BE29-2A6426950AE9}">
      <dgm:prSet phldrT="[Текст]" custT="1"/>
      <dgm:spPr/>
      <dgm:t>
        <a:bodyPr/>
        <a:lstStyle/>
        <a:p>
          <a:pPr algn="l">
            <a:spcAft>
              <a:spcPts val="0"/>
            </a:spcAft>
          </a:pPr>
          <a:r>
            <a:rPr lang="ru-RU" sz="1600" b="1" cap="all" baseline="0" dirty="0" smtClean="0"/>
            <a:t>Информирование педагогического коллектива о начале его участия в инновационной деятельности в статусе РИП</a:t>
          </a:r>
        </a:p>
        <a:p>
          <a:pPr algn="l">
            <a:spcAft>
              <a:spcPts val="0"/>
            </a:spcAft>
          </a:pPr>
          <a:r>
            <a:rPr lang="ru-RU" sz="1600" b="1" cap="all" baseline="0" dirty="0" smtClean="0"/>
            <a:t>и создание инициативной группы</a:t>
          </a:r>
          <a:endParaRPr lang="ru-RU" sz="1600" b="1" cap="all" baseline="0" dirty="0"/>
        </a:p>
      </dgm:t>
    </dgm:pt>
    <dgm:pt modelId="{83C6890B-6328-401A-A526-D2B2F6B1F298}" type="parTrans" cxnId="{5411AD92-F915-4FF8-A29F-C2622ACB0241}">
      <dgm:prSet/>
      <dgm:spPr/>
      <dgm:t>
        <a:bodyPr/>
        <a:lstStyle/>
        <a:p>
          <a:endParaRPr lang="ru-RU"/>
        </a:p>
      </dgm:t>
    </dgm:pt>
    <dgm:pt modelId="{69605B67-404F-4946-A878-E50649D157D4}" type="sibTrans" cxnId="{5411AD92-F915-4FF8-A29F-C2622ACB0241}">
      <dgm:prSet/>
      <dgm:spPr/>
      <dgm:t>
        <a:bodyPr/>
        <a:lstStyle/>
        <a:p>
          <a:endParaRPr lang="ru-RU"/>
        </a:p>
      </dgm:t>
    </dgm:pt>
    <dgm:pt modelId="{ADBCAFC4-80D9-4042-AB01-FC47C0E0179C}" type="pres">
      <dgm:prSet presAssocID="{95B1457E-B0AF-4203-84AE-E87042BA516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BFCB0B-4D38-4BD2-BB2A-3E7ED187C65E}" type="pres">
      <dgm:prSet presAssocID="{95B1457E-B0AF-4203-84AE-E87042BA5164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AE068C17-184C-4EB7-AFED-C5171BB32388}" type="pres">
      <dgm:prSet presAssocID="{95B1457E-B0AF-4203-84AE-E87042BA5164}" presName="ThreeNodes_1" presStyleLbl="node1" presStyleIdx="0" presStyleCnt="3" custScaleX="110825" custScaleY="95463" custLinFactNeighborX="66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1803B-A27D-407F-B076-EC37B6FD6106}" type="pres">
      <dgm:prSet presAssocID="{95B1457E-B0AF-4203-84AE-E87042BA5164}" presName="ThreeNodes_2" presStyleLbl="node1" presStyleIdx="1" presStyleCnt="3" custScaleX="110825" custScaleY="95463" custLinFactNeighborX="1272" custLinFactNeighborY="-6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DC393-D140-4D69-8511-8F531729B2CB}" type="pres">
      <dgm:prSet presAssocID="{95B1457E-B0AF-4203-84AE-E87042BA5164}" presName="ThreeNodes_3" presStyleLbl="node1" presStyleIdx="2" presStyleCnt="3" custScaleX="110825" custScaleY="95463" custLinFactNeighborX="-4748" custLinFactNeighborY="-11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91DD7-0B9A-48E3-A83B-3C343ACF4EE0}" type="pres">
      <dgm:prSet presAssocID="{95B1457E-B0AF-4203-84AE-E87042BA5164}" presName="ThreeConn_1-2" presStyleLbl="fgAccFollowNode1" presStyleIdx="0" presStyleCnt="2" custLinFactNeighborX="8643" custLinFactNeighborY="-109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B0E107-F8A9-40D6-BB38-778FC4BE8706}" type="pres">
      <dgm:prSet presAssocID="{95B1457E-B0AF-4203-84AE-E87042BA5164}" presName="ThreeConn_2-3" presStyleLbl="fgAccFollowNode1" presStyleIdx="1" presStyleCnt="2" custLinFactNeighborX="-4321" custLinFactNeighborY="-205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861A71-2311-411E-ADFF-54C244360783}" type="pres">
      <dgm:prSet presAssocID="{95B1457E-B0AF-4203-84AE-E87042BA516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C8F8D-2D0A-4377-803D-61C6CAEC0DC4}" type="pres">
      <dgm:prSet presAssocID="{95B1457E-B0AF-4203-84AE-E87042BA516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D76B10-77D4-4832-8975-E96B863DC0B9}" type="pres">
      <dgm:prSet presAssocID="{95B1457E-B0AF-4203-84AE-E87042BA516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BC84D9-9A7A-4E2B-83C7-BBF7FEE8F0EF}" type="presOf" srcId="{2EB1EF81-E140-431F-AD08-57E591B50B71}" destId="{19A1803B-A27D-407F-B076-EC37B6FD6106}" srcOrd="0" destOrd="0" presId="urn:microsoft.com/office/officeart/2005/8/layout/vProcess5"/>
    <dgm:cxn modelId="{67CC4BD1-F3AC-449A-A650-2C38B3018E16}" type="presOf" srcId="{95B1457E-B0AF-4203-84AE-E87042BA5164}" destId="{ADBCAFC4-80D9-4042-AB01-FC47C0E0179C}" srcOrd="0" destOrd="0" presId="urn:microsoft.com/office/officeart/2005/8/layout/vProcess5"/>
    <dgm:cxn modelId="{80BAACF6-C8BF-4D40-A323-7BAC7DEFB753}" type="presOf" srcId="{644CF283-55EA-46DA-BE29-2A6426950AE9}" destId="{67D76B10-77D4-4832-8975-E96B863DC0B9}" srcOrd="1" destOrd="0" presId="urn:microsoft.com/office/officeart/2005/8/layout/vProcess5"/>
    <dgm:cxn modelId="{5411AD92-F915-4FF8-A29F-C2622ACB0241}" srcId="{95B1457E-B0AF-4203-84AE-E87042BA5164}" destId="{644CF283-55EA-46DA-BE29-2A6426950AE9}" srcOrd="2" destOrd="0" parTransId="{83C6890B-6328-401A-A526-D2B2F6B1F298}" sibTransId="{69605B67-404F-4946-A878-E50649D157D4}"/>
    <dgm:cxn modelId="{789A8C56-96DC-4BE1-8581-015A2465A575}" type="presOf" srcId="{9A630C54-4B84-4C20-B01B-EDEF2BCB9692}" destId="{C7861A71-2311-411E-ADFF-54C244360783}" srcOrd="1" destOrd="0" presId="urn:microsoft.com/office/officeart/2005/8/layout/vProcess5"/>
    <dgm:cxn modelId="{2B8C49FC-6A36-4EB3-AED3-11E3AAB7A610}" srcId="{95B1457E-B0AF-4203-84AE-E87042BA5164}" destId="{9A630C54-4B84-4C20-B01B-EDEF2BCB9692}" srcOrd="0" destOrd="0" parTransId="{EF908529-2867-46F4-9408-CD5E707B86B6}" sibTransId="{C19F0FF7-C300-4566-A44C-721A82908C09}"/>
    <dgm:cxn modelId="{10620D03-FCCF-4BD2-B958-07F1D4947B17}" srcId="{95B1457E-B0AF-4203-84AE-E87042BA5164}" destId="{2EB1EF81-E140-431F-AD08-57E591B50B71}" srcOrd="1" destOrd="0" parTransId="{DEEAEBFF-457D-4001-8E57-736BCB5DA745}" sibTransId="{53276507-DD8E-4B35-ABD1-7FA06C9A8407}"/>
    <dgm:cxn modelId="{EDFEF4E9-9A80-401C-93DA-F89D7D529342}" type="presOf" srcId="{644CF283-55EA-46DA-BE29-2A6426950AE9}" destId="{706DC393-D140-4D69-8511-8F531729B2CB}" srcOrd="0" destOrd="0" presId="urn:microsoft.com/office/officeart/2005/8/layout/vProcess5"/>
    <dgm:cxn modelId="{F4CC5E69-06F6-440E-933F-BF8EC8CEEB4D}" type="presOf" srcId="{53276507-DD8E-4B35-ABD1-7FA06C9A8407}" destId="{40B0E107-F8A9-40D6-BB38-778FC4BE8706}" srcOrd="0" destOrd="0" presId="urn:microsoft.com/office/officeart/2005/8/layout/vProcess5"/>
    <dgm:cxn modelId="{3190278A-F64D-49CA-ABCA-B3F313A8D6B5}" type="presOf" srcId="{2EB1EF81-E140-431F-AD08-57E591B50B71}" destId="{AE2C8F8D-2D0A-4377-803D-61C6CAEC0DC4}" srcOrd="1" destOrd="0" presId="urn:microsoft.com/office/officeart/2005/8/layout/vProcess5"/>
    <dgm:cxn modelId="{6AB90CCD-5396-4FD2-959A-380D841CA3C5}" type="presOf" srcId="{C19F0FF7-C300-4566-A44C-721A82908C09}" destId="{BCE91DD7-0B9A-48E3-A83B-3C343ACF4EE0}" srcOrd="0" destOrd="0" presId="urn:microsoft.com/office/officeart/2005/8/layout/vProcess5"/>
    <dgm:cxn modelId="{D52F1B0B-F61E-43DB-A8ED-7B15F90DF5E1}" type="presOf" srcId="{9A630C54-4B84-4C20-B01B-EDEF2BCB9692}" destId="{AE068C17-184C-4EB7-AFED-C5171BB32388}" srcOrd="0" destOrd="0" presId="urn:microsoft.com/office/officeart/2005/8/layout/vProcess5"/>
    <dgm:cxn modelId="{5C1D5968-661E-463C-8628-912F7A8E58A9}" type="presParOf" srcId="{ADBCAFC4-80D9-4042-AB01-FC47C0E0179C}" destId="{D7BFCB0B-4D38-4BD2-BB2A-3E7ED187C65E}" srcOrd="0" destOrd="0" presId="urn:microsoft.com/office/officeart/2005/8/layout/vProcess5"/>
    <dgm:cxn modelId="{DCF706F3-0630-4FA6-B4FD-E04D83E18553}" type="presParOf" srcId="{ADBCAFC4-80D9-4042-AB01-FC47C0E0179C}" destId="{AE068C17-184C-4EB7-AFED-C5171BB32388}" srcOrd="1" destOrd="0" presId="urn:microsoft.com/office/officeart/2005/8/layout/vProcess5"/>
    <dgm:cxn modelId="{91482E00-5CA4-4915-8B31-1E534695C7F8}" type="presParOf" srcId="{ADBCAFC4-80D9-4042-AB01-FC47C0E0179C}" destId="{19A1803B-A27D-407F-B076-EC37B6FD6106}" srcOrd="2" destOrd="0" presId="urn:microsoft.com/office/officeart/2005/8/layout/vProcess5"/>
    <dgm:cxn modelId="{7C9CF07D-C35F-4FAA-8B3F-BD2DC0AFADAF}" type="presParOf" srcId="{ADBCAFC4-80D9-4042-AB01-FC47C0E0179C}" destId="{706DC393-D140-4D69-8511-8F531729B2CB}" srcOrd="3" destOrd="0" presId="urn:microsoft.com/office/officeart/2005/8/layout/vProcess5"/>
    <dgm:cxn modelId="{A399F004-AE09-4B0E-BB0F-0B3E47800E8C}" type="presParOf" srcId="{ADBCAFC4-80D9-4042-AB01-FC47C0E0179C}" destId="{BCE91DD7-0B9A-48E3-A83B-3C343ACF4EE0}" srcOrd="4" destOrd="0" presId="urn:microsoft.com/office/officeart/2005/8/layout/vProcess5"/>
    <dgm:cxn modelId="{405ED821-59A5-47D0-8C35-2C35186C8284}" type="presParOf" srcId="{ADBCAFC4-80D9-4042-AB01-FC47C0E0179C}" destId="{40B0E107-F8A9-40D6-BB38-778FC4BE8706}" srcOrd="5" destOrd="0" presId="urn:microsoft.com/office/officeart/2005/8/layout/vProcess5"/>
    <dgm:cxn modelId="{637CD1BC-00AC-4C08-9AA1-961863583884}" type="presParOf" srcId="{ADBCAFC4-80D9-4042-AB01-FC47C0E0179C}" destId="{C7861A71-2311-411E-ADFF-54C244360783}" srcOrd="6" destOrd="0" presId="urn:microsoft.com/office/officeart/2005/8/layout/vProcess5"/>
    <dgm:cxn modelId="{0815B4F4-DD96-4D0C-84DC-D22A08F0B0C0}" type="presParOf" srcId="{ADBCAFC4-80D9-4042-AB01-FC47C0E0179C}" destId="{AE2C8F8D-2D0A-4377-803D-61C6CAEC0DC4}" srcOrd="7" destOrd="0" presId="urn:microsoft.com/office/officeart/2005/8/layout/vProcess5"/>
    <dgm:cxn modelId="{22E5FCDE-F912-4CA4-B935-B580627D857C}" type="presParOf" srcId="{ADBCAFC4-80D9-4042-AB01-FC47C0E0179C}" destId="{67D76B10-77D4-4832-8975-E96B863DC0B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ACB21C-71D1-4B80-AA58-2956E6C3926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18DF1B-4DB4-4F70-8112-004E36D8B454}">
      <dgm:prSet phldrT="[Текст]" custT="1"/>
      <dgm:spPr/>
      <dgm:t>
        <a:bodyPr/>
        <a:lstStyle/>
        <a:p>
          <a:r>
            <a:rPr lang="ru-RU" sz="1800" spc="-20" baseline="0" dirty="0" smtClean="0"/>
            <a:t>Педагогический коллектив</a:t>
          </a:r>
          <a:endParaRPr lang="ru-RU" sz="1800" spc="-20" baseline="0" dirty="0"/>
        </a:p>
      </dgm:t>
    </dgm:pt>
    <dgm:pt modelId="{6DF86E23-86E5-4331-915F-44ACF3CB4479}" type="parTrans" cxnId="{255AC2E1-05DB-4317-AF38-FA4B0D39B234}">
      <dgm:prSet/>
      <dgm:spPr/>
      <dgm:t>
        <a:bodyPr/>
        <a:lstStyle/>
        <a:p>
          <a:endParaRPr lang="ru-RU"/>
        </a:p>
      </dgm:t>
    </dgm:pt>
    <dgm:pt modelId="{D85C3D6F-1AFE-42C8-BF62-66E2E64187A5}" type="sibTrans" cxnId="{255AC2E1-05DB-4317-AF38-FA4B0D39B234}">
      <dgm:prSet/>
      <dgm:spPr/>
      <dgm:t>
        <a:bodyPr/>
        <a:lstStyle/>
        <a:p>
          <a:endParaRPr lang="ru-RU"/>
        </a:p>
      </dgm:t>
    </dgm:pt>
    <dgm:pt modelId="{16F1B124-7E77-4108-B431-E5BC4D401AD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spc="-20" baseline="0" dirty="0" smtClean="0"/>
            <a:t>ИЗО, Музыка</a:t>
          </a:r>
        </a:p>
        <a:p>
          <a:pPr>
            <a:spcAft>
              <a:spcPts val="0"/>
            </a:spcAft>
          </a:pPr>
          <a:r>
            <a:rPr lang="ru-RU" sz="1600" spc="-20" baseline="0" dirty="0" smtClean="0"/>
            <a:t>(2-8 классы)</a:t>
          </a:r>
          <a:endParaRPr lang="ru-RU" sz="1600" spc="-20" baseline="0" dirty="0"/>
        </a:p>
      </dgm:t>
    </dgm:pt>
    <dgm:pt modelId="{F156C325-A5F8-4A62-8F69-B013DA49C50C}" type="parTrans" cxnId="{1A9361BB-33F4-4BD0-B69C-993744F2336A}">
      <dgm:prSet/>
      <dgm:spPr/>
      <dgm:t>
        <a:bodyPr/>
        <a:lstStyle/>
        <a:p>
          <a:endParaRPr lang="ru-RU"/>
        </a:p>
      </dgm:t>
    </dgm:pt>
    <dgm:pt modelId="{5FB91C67-F483-4D79-80F3-50C617CEBD48}" type="sibTrans" cxnId="{1A9361BB-33F4-4BD0-B69C-993744F2336A}">
      <dgm:prSet/>
      <dgm:spPr/>
      <dgm:t>
        <a:bodyPr/>
        <a:lstStyle/>
        <a:p>
          <a:endParaRPr lang="ru-RU" spc="-20" baseline="0"/>
        </a:p>
      </dgm:t>
    </dgm:pt>
    <dgm:pt modelId="{77FBA198-C09A-49BD-9ABC-FC6FB4EE94E8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spc="-20" baseline="0" dirty="0" smtClean="0"/>
            <a:t>Физическая культура</a:t>
          </a:r>
        </a:p>
        <a:p>
          <a:pPr>
            <a:spcAft>
              <a:spcPts val="0"/>
            </a:spcAft>
          </a:pPr>
          <a:r>
            <a:rPr lang="ru-RU" sz="1400" spc="-20" baseline="0" dirty="0" smtClean="0"/>
            <a:t>(2-8 классы)</a:t>
          </a:r>
          <a:endParaRPr lang="ru-RU" sz="1400" spc="-20" baseline="0" dirty="0"/>
        </a:p>
      </dgm:t>
    </dgm:pt>
    <dgm:pt modelId="{A2E64E13-1A6F-4ADC-B318-737BC6BC8422}" type="parTrans" cxnId="{38D9D97D-FCB9-4E04-B3BC-1A725C78E604}">
      <dgm:prSet/>
      <dgm:spPr/>
      <dgm:t>
        <a:bodyPr/>
        <a:lstStyle/>
        <a:p>
          <a:endParaRPr lang="ru-RU"/>
        </a:p>
      </dgm:t>
    </dgm:pt>
    <dgm:pt modelId="{B03AD056-8CBE-40D8-8E52-57CBF0ADFADA}" type="sibTrans" cxnId="{38D9D97D-FCB9-4E04-B3BC-1A725C78E604}">
      <dgm:prSet/>
      <dgm:spPr/>
      <dgm:t>
        <a:bodyPr/>
        <a:lstStyle/>
        <a:p>
          <a:endParaRPr lang="ru-RU" spc="-20" baseline="0"/>
        </a:p>
      </dgm:t>
    </dgm:pt>
    <dgm:pt modelId="{9B2DEDE3-8001-45DA-B2C2-1C2E44A9186B}">
      <dgm:prSet phldrT="[Текст]"/>
      <dgm:spPr/>
      <dgm:t>
        <a:bodyPr/>
        <a:lstStyle/>
        <a:p>
          <a:r>
            <a:rPr lang="ru-RU" spc="-20" baseline="0" dirty="0" smtClean="0"/>
            <a:t>Родной язык, литературное чтение на родном языке (3 класс), Основы духовно-нравственной культуры народов России (5 класс).</a:t>
          </a:r>
          <a:endParaRPr lang="ru-RU" spc="-20" baseline="0" dirty="0"/>
        </a:p>
      </dgm:t>
    </dgm:pt>
    <dgm:pt modelId="{6CBFB6D0-9599-4A59-8B39-8994C78A71FC}" type="parTrans" cxnId="{79E9D1C2-9C82-482B-91B9-20A0EC81E46B}">
      <dgm:prSet/>
      <dgm:spPr/>
      <dgm:t>
        <a:bodyPr/>
        <a:lstStyle/>
        <a:p>
          <a:endParaRPr lang="ru-RU"/>
        </a:p>
      </dgm:t>
    </dgm:pt>
    <dgm:pt modelId="{95EB4935-3FF6-46EB-AB3B-1A9D684E908D}" type="sibTrans" cxnId="{79E9D1C2-9C82-482B-91B9-20A0EC81E46B}">
      <dgm:prSet/>
      <dgm:spPr/>
      <dgm:t>
        <a:bodyPr/>
        <a:lstStyle/>
        <a:p>
          <a:endParaRPr lang="ru-RU" spc="-20" baseline="0"/>
        </a:p>
      </dgm:t>
    </dgm:pt>
    <dgm:pt modelId="{D6AD8A6E-2EC1-4BBB-823A-669D2A874959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spc="-20" baseline="0" dirty="0" smtClean="0"/>
            <a:t>Проектная деятельность</a:t>
          </a:r>
        </a:p>
        <a:p>
          <a:pPr>
            <a:spcAft>
              <a:spcPts val="0"/>
            </a:spcAft>
          </a:pPr>
          <a:r>
            <a:rPr lang="ru-RU" sz="1400" spc="-20" baseline="0" dirty="0" smtClean="0"/>
            <a:t>(7-11 классы)</a:t>
          </a:r>
          <a:endParaRPr lang="ru-RU" sz="1400" spc="-20" baseline="0" dirty="0"/>
        </a:p>
      </dgm:t>
    </dgm:pt>
    <dgm:pt modelId="{2D02CF33-D68E-4099-9529-93F8957FE255}" type="parTrans" cxnId="{D5A51CD0-8B8B-4A5D-950F-4C46CFC4BD31}">
      <dgm:prSet/>
      <dgm:spPr/>
      <dgm:t>
        <a:bodyPr/>
        <a:lstStyle/>
        <a:p>
          <a:endParaRPr lang="ru-RU"/>
        </a:p>
      </dgm:t>
    </dgm:pt>
    <dgm:pt modelId="{7647CB7E-AB71-4339-92B2-3D2AE4DA7C1F}" type="sibTrans" cxnId="{D5A51CD0-8B8B-4A5D-950F-4C46CFC4BD31}">
      <dgm:prSet/>
      <dgm:spPr/>
      <dgm:t>
        <a:bodyPr/>
        <a:lstStyle/>
        <a:p>
          <a:endParaRPr lang="ru-RU" spc="-20" baseline="0"/>
        </a:p>
      </dgm:t>
    </dgm:pt>
    <dgm:pt modelId="{0A894E2B-15CF-4A21-8C25-1ED098769B2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spc="-20" baseline="0" dirty="0" smtClean="0"/>
            <a:t>Элективные курсы</a:t>
          </a:r>
        </a:p>
        <a:p>
          <a:pPr>
            <a:spcAft>
              <a:spcPts val="0"/>
            </a:spcAft>
          </a:pPr>
          <a:r>
            <a:rPr lang="ru-RU" sz="1400" spc="-20" baseline="0" dirty="0" smtClean="0"/>
            <a:t>(9-11 классы)</a:t>
          </a:r>
          <a:endParaRPr lang="ru-RU" sz="1400" spc="-20" baseline="0" dirty="0"/>
        </a:p>
      </dgm:t>
    </dgm:pt>
    <dgm:pt modelId="{B08D0320-C6FF-466B-BDBD-860A5FAF02C0}" type="parTrans" cxnId="{A92C056D-C008-4368-8520-454D3CF18A32}">
      <dgm:prSet/>
      <dgm:spPr/>
      <dgm:t>
        <a:bodyPr/>
        <a:lstStyle/>
        <a:p>
          <a:endParaRPr lang="ru-RU"/>
        </a:p>
      </dgm:t>
    </dgm:pt>
    <dgm:pt modelId="{BEEB6673-83DD-4EFF-B1D2-E24E15CA5D10}" type="sibTrans" cxnId="{A92C056D-C008-4368-8520-454D3CF18A32}">
      <dgm:prSet/>
      <dgm:spPr/>
      <dgm:t>
        <a:bodyPr/>
        <a:lstStyle/>
        <a:p>
          <a:endParaRPr lang="ru-RU" spc="-20" baseline="0"/>
        </a:p>
      </dgm:t>
    </dgm:pt>
    <dgm:pt modelId="{CDB08253-406D-45BC-869D-F24826C620E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300" spc="-20" baseline="0" dirty="0" smtClean="0"/>
            <a:t>Технология</a:t>
          </a:r>
        </a:p>
        <a:p>
          <a:pPr>
            <a:spcAft>
              <a:spcPts val="0"/>
            </a:spcAft>
          </a:pPr>
          <a:r>
            <a:rPr lang="ru-RU" sz="1300" spc="-20" baseline="0" dirty="0" smtClean="0"/>
            <a:t>(2-3 класс), Информатика (3 и 6 класс)</a:t>
          </a:r>
          <a:endParaRPr lang="ru-RU" sz="1300" spc="-20" baseline="0" dirty="0"/>
        </a:p>
      </dgm:t>
    </dgm:pt>
    <dgm:pt modelId="{0A7E96D7-47D1-49BA-A80E-DB5998CF9023}" type="parTrans" cxnId="{8042E32E-D3E8-44B8-AA6C-6CB4EDE25DA1}">
      <dgm:prSet/>
      <dgm:spPr/>
      <dgm:t>
        <a:bodyPr/>
        <a:lstStyle/>
        <a:p>
          <a:endParaRPr lang="ru-RU"/>
        </a:p>
      </dgm:t>
    </dgm:pt>
    <dgm:pt modelId="{761EDBC7-FD00-4C7F-9476-B817DACB406A}" type="sibTrans" cxnId="{8042E32E-D3E8-44B8-AA6C-6CB4EDE25DA1}">
      <dgm:prSet/>
      <dgm:spPr/>
      <dgm:t>
        <a:bodyPr/>
        <a:lstStyle/>
        <a:p>
          <a:endParaRPr lang="ru-RU" spc="-20" baseline="0"/>
        </a:p>
      </dgm:t>
    </dgm:pt>
    <dgm:pt modelId="{4D8F5824-478B-4B53-8A96-ED7B649D4242}" type="pres">
      <dgm:prSet presAssocID="{51ACB21C-71D1-4B80-AA58-2956E6C3926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9F9CC7-6C65-4A53-84D5-0832E49FC83B}" type="pres">
      <dgm:prSet presAssocID="{CA18DF1B-4DB4-4F70-8112-004E36D8B454}" presName="centerShape" presStyleLbl="node0" presStyleIdx="0" presStyleCnt="1" custScaleX="130256" custScaleY="130256"/>
      <dgm:spPr/>
      <dgm:t>
        <a:bodyPr/>
        <a:lstStyle/>
        <a:p>
          <a:endParaRPr lang="ru-RU"/>
        </a:p>
      </dgm:t>
    </dgm:pt>
    <dgm:pt modelId="{0F5725B1-DF9B-4F32-AB3A-0124953D476E}" type="pres">
      <dgm:prSet presAssocID="{16F1B124-7E77-4108-B431-E5BC4D401AD2}" presName="node" presStyleLbl="node1" presStyleIdx="0" presStyleCnt="6" custScaleX="122929" custScaleY="122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B939D0-EC7E-4E75-B9F6-A1C9977D1D3C}" type="pres">
      <dgm:prSet presAssocID="{16F1B124-7E77-4108-B431-E5BC4D401AD2}" presName="dummy" presStyleCnt="0"/>
      <dgm:spPr/>
    </dgm:pt>
    <dgm:pt modelId="{06987F6B-F986-4A80-A863-002EACFEFDC4}" type="pres">
      <dgm:prSet presAssocID="{5FB91C67-F483-4D79-80F3-50C617CEBD48}" presName="sibTrans" presStyleLbl="sibTrans2D1" presStyleIdx="0" presStyleCnt="6"/>
      <dgm:spPr/>
      <dgm:t>
        <a:bodyPr/>
        <a:lstStyle/>
        <a:p>
          <a:endParaRPr lang="ru-RU"/>
        </a:p>
      </dgm:t>
    </dgm:pt>
    <dgm:pt modelId="{83B57665-7025-484D-9E0A-DF9E185DD95B}" type="pres">
      <dgm:prSet presAssocID="{77FBA198-C09A-49BD-9ABC-FC6FB4EE94E8}" presName="node" presStyleLbl="node1" presStyleIdx="1" presStyleCnt="6" custScaleX="119909" custScaleY="119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8D2E51-71D9-475D-92D8-B92D7B9A8702}" type="pres">
      <dgm:prSet presAssocID="{77FBA198-C09A-49BD-9ABC-FC6FB4EE94E8}" presName="dummy" presStyleCnt="0"/>
      <dgm:spPr/>
    </dgm:pt>
    <dgm:pt modelId="{FAED1C0B-3507-4C1A-9F1B-204E24ACF5BB}" type="pres">
      <dgm:prSet presAssocID="{B03AD056-8CBE-40D8-8E52-57CBF0ADFADA}" presName="sibTrans" presStyleLbl="sibTrans2D1" presStyleIdx="1" presStyleCnt="6"/>
      <dgm:spPr/>
      <dgm:t>
        <a:bodyPr/>
        <a:lstStyle/>
        <a:p>
          <a:endParaRPr lang="ru-RU"/>
        </a:p>
      </dgm:t>
    </dgm:pt>
    <dgm:pt modelId="{02B82C53-F1FE-479A-8719-CC01CAF94AD0}" type="pres">
      <dgm:prSet presAssocID="{D6AD8A6E-2EC1-4BBB-823A-669D2A874959}" presName="node" presStyleLbl="node1" presStyleIdx="2" presStyleCnt="6" custScaleX="119619" custScaleY="119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A208B-FCF4-44C0-96DC-1B0D8D2D8C49}" type="pres">
      <dgm:prSet presAssocID="{D6AD8A6E-2EC1-4BBB-823A-669D2A874959}" presName="dummy" presStyleCnt="0"/>
      <dgm:spPr/>
    </dgm:pt>
    <dgm:pt modelId="{C13E0AE4-9D12-41CC-85B6-927B3E1E0467}" type="pres">
      <dgm:prSet presAssocID="{7647CB7E-AB71-4339-92B2-3D2AE4DA7C1F}" presName="sibTrans" presStyleLbl="sibTrans2D1" presStyleIdx="2" presStyleCnt="6"/>
      <dgm:spPr/>
      <dgm:t>
        <a:bodyPr/>
        <a:lstStyle/>
        <a:p>
          <a:endParaRPr lang="ru-RU"/>
        </a:p>
      </dgm:t>
    </dgm:pt>
    <dgm:pt modelId="{9DAB5A9B-F528-41AA-8A7C-AAC10B42AEB0}" type="pres">
      <dgm:prSet presAssocID="{0A894E2B-15CF-4A21-8C25-1ED098769B2D}" presName="node" presStyleLbl="node1" presStyleIdx="3" presStyleCnt="6" custScaleX="122640" custScaleY="1226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F01400-6376-432B-81DF-4541D720037B}" type="pres">
      <dgm:prSet presAssocID="{0A894E2B-15CF-4A21-8C25-1ED098769B2D}" presName="dummy" presStyleCnt="0"/>
      <dgm:spPr/>
    </dgm:pt>
    <dgm:pt modelId="{ADCD6C54-7252-42D7-B806-EA06F9B971B8}" type="pres">
      <dgm:prSet presAssocID="{BEEB6673-83DD-4EFF-B1D2-E24E15CA5D10}" presName="sibTrans" presStyleLbl="sibTrans2D1" presStyleIdx="3" presStyleCnt="6"/>
      <dgm:spPr/>
      <dgm:t>
        <a:bodyPr/>
        <a:lstStyle/>
        <a:p>
          <a:endParaRPr lang="ru-RU"/>
        </a:p>
      </dgm:t>
    </dgm:pt>
    <dgm:pt modelId="{1B6C08D7-82EC-476C-B15C-EA218B59D137}" type="pres">
      <dgm:prSet presAssocID="{CDB08253-406D-45BC-869D-F24826C620E3}" presName="node" presStyleLbl="node1" presStyleIdx="4" presStyleCnt="6" custScaleX="117952" custScaleY="117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E44D6-DE8D-4ECF-AE6D-9CED4D78933C}" type="pres">
      <dgm:prSet presAssocID="{CDB08253-406D-45BC-869D-F24826C620E3}" presName="dummy" presStyleCnt="0"/>
      <dgm:spPr/>
    </dgm:pt>
    <dgm:pt modelId="{F3F8A80E-AF63-43DF-ACE8-5D8AA2455020}" type="pres">
      <dgm:prSet presAssocID="{761EDBC7-FD00-4C7F-9476-B817DACB406A}" presName="sibTrans" presStyleLbl="sibTrans2D1" presStyleIdx="4" presStyleCnt="6"/>
      <dgm:spPr/>
      <dgm:t>
        <a:bodyPr/>
        <a:lstStyle/>
        <a:p>
          <a:endParaRPr lang="ru-RU"/>
        </a:p>
      </dgm:t>
    </dgm:pt>
    <dgm:pt modelId="{76D79EFB-8013-4F4F-9559-969DA485B311}" type="pres">
      <dgm:prSet presAssocID="{9B2DEDE3-8001-45DA-B2C2-1C2E44A9186B}" presName="node" presStyleLbl="node1" presStyleIdx="5" presStyleCnt="6" custScaleX="126928" custScaleY="126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E21B5E-C122-4B51-9792-53BB5C0D37A0}" type="pres">
      <dgm:prSet presAssocID="{9B2DEDE3-8001-45DA-B2C2-1C2E44A9186B}" presName="dummy" presStyleCnt="0"/>
      <dgm:spPr/>
    </dgm:pt>
    <dgm:pt modelId="{6EE915FF-3FA8-40B2-BFDB-DEC07D1E8F29}" type="pres">
      <dgm:prSet presAssocID="{95EB4935-3FF6-46EB-AB3B-1A9D684E908D}" presName="sibTrans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79E9D1C2-9C82-482B-91B9-20A0EC81E46B}" srcId="{CA18DF1B-4DB4-4F70-8112-004E36D8B454}" destId="{9B2DEDE3-8001-45DA-B2C2-1C2E44A9186B}" srcOrd="5" destOrd="0" parTransId="{6CBFB6D0-9599-4A59-8B39-8994C78A71FC}" sibTransId="{95EB4935-3FF6-46EB-AB3B-1A9D684E908D}"/>
    <dgm:cxn modelId="{EE599A26-BC1E-4295-8BA7-43417689FF65}" type="presOf" srcId="{51ACB21C-71D1-4B80-AA58-2956E6C3926F}" destId="{4D8F5824-478B-4B53-8A96-ED7B649D4242}" srcOrd="0" destOrd="0" presId="urn:microsoft.com/office/officeart/2005/8/layout/radial6"/>
    <dgm:cxn modelId="{8042E32E-D3E8-44B8-AA6C-6CB4EDE25DA1}" srcId="{CA18DF1B-4DB4-4F70-8112-004E36D8B454}" destId="{CDB08253-406D-45BC-869D-F24826C620E3}" srcOrd="4" destOrd="0" parTransId="{0A7E96D7-47D1-49BA-A80E-DB5998CF9023}" sibTransId="{761EDBC7-FD00-4C7F-9476-B817DACB406A}"/>
    <dgm:cxn modelId="{08533979-1240-46E4-A1DD-F5F1B6FBE84D}" type="presOf" srcId="{761EDBC7-FD00-4C7F-9476-B817DACB406A}" destId="{F3F8A80E-AF63-43DF-ACE8-5D8AA2455020}" srcOrd="0" destOrd="0" presId="urn:microsoft.com/office/officeart/2005/8/layout/radial6"/>
    <dgm:cxn modelId="{255AC2E1-05DB-4317-AF38-FA4B0D39B234}" srcId="{51ACB21C-71D1-4B80-AA58-2956E6C3926F}" destId="{CA18DF1B-4DB4-4F70-8112-004E36D8B454}" srcOrd="0" destOrd="0" parTransId="{6DF86E23-86E5-4331-915F-44ACF3CB4479}" sibTransId="{D85C3D6F-1AFE-42C8-BF62-66E2E64187A5}"/>
    <dgm:cxn modelId="{4125CD1F-5001-4A36-BCD8-9BA6219478C0}" type="presOf" srcId="{95EB4935-3FF6-46EB-AB3B-1A9D684E908D}" destId="{6EE915FF-3FA8-40B2-BFDB-DEC07D1E8F29}" srcOrd="0" destOrd="0" presId="urn:microsoft.com/office/officeart/2005/8/layout/radial6"/>
    <dgm:cxn modelId="{20F34DA5-18CE-440C-8F03-303F8E4005CD}" type="presOf" srcId="{5FB91C67-F483-4D79-80F3-50C617CEBD48}" destId="{06987F6B-F986-4A80-A863-002EACFEFDC4}" srcOrd="0" destOrd="0" presId="urn:microsoft.com/office/officeart/2005/8/layout/radial6"/>
    <dgm:cxn modelId="{D497E76F-25AE-4F10-AAF6-6563FCFB983C}" type="presOf" srcId="{7647CB7E-AB71-4339-92B2-3D2AE4DA7C1F}" destId="{C13E0AE4-9D12-41CC-85B6-927B3E1E0467}" srcOrd="0" destOrd="0" presId="urn:microsoft.com/office/officeart/2005/8/layout/radial6"/>
    <dgm:cxn modelId="{38D9D97D-FCB9-4E04-B3BC-1A725C78E604}" srcId="{CA18DF1B-4DB4-4F70-8112-004E36D8B454}" destId="{77FBA198-C09A-49BD-9ABC-FC6FB4EE94E8}" srcOrd="1" destOrd="0" parTransId="{A2E64E13-1A6F-4ADC-B318-737BC6BC8422}" sibTransId="{B03AD056-8CBE-40D8-8E52-57CBF0ADFADA}"/>
    <dgm:cxn modelId="{2BA62A73-E152-42BF-98DA-66FFF6A505A1}" type="presOf" srcId="{D6AD8A6E-2EC1-4BBB-823A-669D2A874959}" destId="{02B82C53-F1FE-479A-8719-CC01CAF94AD0}" srcOrd="0" destOrd="0" presId="urn:microsoft.com/office/officeart/2005/8/layout/radial6"/>
    <dgm:cxn modelId="{BF39491B-1BD9-4489-A037-99BF68BF49B0}" type="presOf" srcId="{BEEB6673-83DD-4EFF-B1D2-E24E15CA5D10}" destId="{ADCD6C54-7252-42D7-B806-EA06F9B971B8}" srcOrd="0" destOrd="0" presId="urn:microsoft.com/office/officeart/2005/8/layout/radial6"/>
    <dgm:cxn modelId="{3BDD5499-6537-4C1E-92B9-AF12FC85BE83}" type="presOf" srcId="{16F1B124-7E77-4108-B431-E5BC4D401AD2}" destId="{0F5725B1-DF9B-4F32-AB3A-0124953D476E}" srcOrd="0" destOrd="0" presId="urn:microsoft.com/office/officeart/2005/8/layout/radial6"/>
    <dgm:cxn modelId="{926A342E-8D9D-4EB6-B123-55EAE4325EAF}" type="presOf" srcId="{B03AD056-8CBE-40D8-8E52-57CBF0ADFADA}" destId="{FAED1C0B-3507-4C1A-9F1B-204E24ACF5BB}" srcOrd="0" destOrd="0" presId="urn:microsoft.com/office/officeart/2005/8/layout/radial6"/>
    <dgm:cxn modelId="{D5A51CD0-8B8B-4A5D-950F-4C46CFC4BD31}" srcId="{CA18DF1B-4DB4-4F70-8112-004E36D8B454}" destId="{D6AD8A6E-2EC1-4BBB-823A-669D2A874959}" srcOrd="2" destOrd="0" parTransId="{2D02CF33-D68E-4099-9529-93F8957FE255}" sibTransId="{7647CB7E-AB71-4339-92B2-3D2AE4DA7C1F}"/>
    <dgm:cxn modelId="{843B787B-01F7-4BA2-8E1D-5B7CEFB9C7E5}" type="presOf" srcId="{9B2DEDE3-8001-45DA-B2C2-1C2E44A9186B}" destId="{76D79EFB-8013-4F4F-9559-969DA485B311}" srcOrd="0" destOrd="0" presId="urn:microsoft.com/office/officeart/2005/8/layout/radial6"/>
    <dgm:cxn modelId="{A92C056D-C008-4368-8520-454D3CF18A32}" srcId="{CA18DF1B-4DB4-4F70-8112-004E36D8B454}" destId="{0A894E2B-15CF-4A21-8C25-1ED098769B2D}" srcOrd="3" destOrd="0" parTransId="{B08D0320-C6FF-466B-BDBD-860A5FAF02C0}" sibTransId="{BEEB6673-83DD-4EFF-B1D2-E24E15CA5D10}"/>
    <dgm:cxn modelId="{C825A799-F699-4636-95CF-EDD6EBD181C3}" type="presOf" srcId="{0A894E2B-15CF-4A21-8C25-1ED098769B2D}" destId="{9DAB5A9B-F528-41AA-8A7C-AAC10B42AEB0}" srcOrd="0" destOrd="0" presId="urn:microsoft.com/office/officeart/2005/8/layout/radial6"/>
    <dgm:cxn modelId="{50D91164-C57D-459D-8DC2-24FC0AB1E686}" type="presOf" srcId="{CA18DF1B-4DB4-4F70-8112-004E36D8B454}" destId="{999F9CC7-6C65-4A53-84D5-0832E49FC83B}" srcOrd="0" destOrd="0" presId="urn:microsoft.com/office/officeart/2005/8/layout/radial6"/>
    <dgm:cxn modelId="{77BAFEE3-74D1-497B-A752-B947AACB8EC6}" type="presOf" srcId="{CDB08253-406D-45BC-869D-F24826C620E3}" destId="{1B6C08D7-82EC-476C-B15C-EA218B59D137}" srcOrd="0" destOrd="0" presId="urn:microsoft.com/office/officeart/2005/8/layout/radial6"/>
    <dgm:cxn modelId="{1A9361BB-33F4-4BD0-B69C-993744F2336A}" srcId="{CA18DF1B-4DB4-4F70-8112-004E36D8B454}" destId="{16F1B124-7E77-4108-B431-E5BC4D401AD2}" srcOrd="0" destOrd="0" parTransId="{F156C325-A5F8-4A62-8F69-B013DA49C50C}" sibTransId="{5FB91C67-F483-4D79-80F3-50C617CEBD48}"/>
    <dgm:cxn modelId="{0C8A49E4-DB2C-4223-939F-6B3955D6EF93}" type="presOf" srcId="{77FBA198-C09A-49BD-9ABC-FC6FB4EE94E8}" destId="{83B57665-7025-484D-9E0A-DF9E185DD95B}" srcOrd="0" destOrd="0" presId="urn:microsoft.com/office/officeart/2005/8/layout/radial6"/>
    <dgm:cxn modelId="{12631599-3A6A-4885-9A67-98646DBC0B8D}" type="presParOf" srcId="{4D8F5824-478B-4B53-8A96-ED7B649D4242}" destId="{999F9CC7-6C65-4A53-84D5-0832E49FC83B}" srcOrd="0" destOrd="0" presId="urn:microsoft.com/office/officeart/2005/8/layout/radial6"/>
    <dgm:cxn modelId="{536894FB-B85D-4880-BAED-044C98461CAC}" type="presParOf" srcId="{4D8F5824-478B-4B53-8A96-ED7B649D4242}" destId="{0F5725B1-DF9B-4F32-AB3A-0124953D476E}" srcOrd="1" destOrd="0" presId="urn:microsoft.com/office/officeart/2005/8/layout/radial6"/>
    <dgm:cxn modelId="{45422A6C-D346-4219-AFF6-4FE9E9A8915A}" type="presParOf" srcId="{4D8F5824-478B-4B53-8A96-ED7B649D4242}" destId="{FBB939D0-EC7E-4E75-B9F6-A1C9977D1D3C}" srcOrd="2" destOrd="0" presId="urn:microsoft.com/office/officeart/2005/8/layout/radial6"/>
    <dgm:cxn modelId="{EC91FCCE-D132-4303-BF7D-88A497ECAC4F}" type="presParOf" srcId="{4D8F5824-478B-4B53-8A96-ED7B649D4242}" destId="{06987F6B-F986-4A80-A863-002EACFEFDC4}" srcOrd="3" destOrd="0" presId="urn:microsoft.com/office/officeart/2005/8/layout/radial6"/>
    <dgm:cxn modelId="{CC56C208-C55B-4E95-B8CE-CE8F66F0782D}" type="presParOf" srcId="{4D8F5824-478B-4B53-8A96-ED7B649D4242}" destId="{83B57665-7025-484D-9E0A-DF9E185DD95B}" srcOrd="4" destOrd="0" presId="urn:microsoft.com/office/officeart/2005/8/layout/radial6"/>
    <dgm:cxn modelId="{A923B0CE-CD3B-4850-B105-7EBC20596CA1}" type="presParOf" srcId="{4D8F5824-478B-4B53-8A96-ED7B649D4242}" destId="{DE8D2E51-71D9-475D-92D8-B92D7B9A8702}" srcOrd="5" destOrd="0" presId="urn:microsoft.com/office/officeart/2005/8/layout/radial6"/>
    <dgm:cxn modelId="{2BC449C3-1D8A-4007-81CE-976A20ADA071}" type="presParOf" srcId="{4D8F5824-478B-4B53-8A96-ED7B649D4242}" destId="{FAED1C0B-3507-4C1A-9F1B-204E24ACF5BB}" srcOrd="6" destOrd="0" presId="urn:microsoft.com/office/officeart/2005/8/layout/radial6"/>
    <dgm:cxn modelId="{A8013B26-55BD-4BF1-913E-8D295AB7027D}" type="presParOf" srcId="{4D8F5824-478B-4B53-8A96-ED7B649D4242}" destId="{02B82C53-F1FE-479A-8719-CC01CAF94AD0}" srcOrd="7" destOrd="0" presId="urn:microsoft.com/office/officeart/2005/8/layout/radial6"/>
    <dgm:cxn modelId="{579B08EB-966A-424D-AD80-ADDB0BFF359A}" type="presParOf" srcId="{4D8F5824-478B-4B53-8A96-ED7B649D4242}" destId="{4D2A208B-FCF4-44C0-96DC-1B0D8D2D8C49}" srcOrd="8" destOrd="0" presId="urn:microsoft.com/office/officeart/2005/8/layout/radial6"/>
    <dgm:cxn modelId="{F60B553C-9367-433C-A53E-313BD8029B96}" type="presParOf" srcId="{4D8F5824-478B-4B53-8A96-ED7B649D4242}" destId="{C13E0AE4-9D12-41CC-85B6-927B3E1E0467}" srcOrd="9" destOrd="0" presId="urn:microsoft.com/office/officeart/2005/8/layout/radial6"/>
    <dgm:cxn modelId="{231CD632-3E12-4A0B-A504-2DF5C9BEBEAB}" type="presParOf" srcId="{4D8F5824-478B-4B53-8A96-ED7B649D4242}" destId="{9DAB5A9B-F528-41AA-8A7C-AAC10B42AEB0}" srcOrd="10" destOrd="0" presId="urn:microsoft.com/office/officeart/2005/8/layout/radial6"/>
    <dgm:cxn modelId="{68C9FF22-0881-4055-966D-0BE618025B36}" type="presParOf" srcId="{4D8F5824-478B-4B53-8A96-ED7B649D4242}" destId="{8AF01400-6376-432B-81DF-4541D720037B}" srcOrd="11" destOrd="0" presId="urn:microsoft.com/office/officeart/2005/8/layout/radial6"/>
    <dgm:cxn modelId="{4520BBC0-1160-48F5-8A58-AE740A78A09D}" type="presParOf" srcId="{4D8F5824-478B-4B53-8A96-ED7B649D4242}" destId="{ADCD6C54-7252-42D7-B806-EA06F9B971B8}" srcOrd="12" destOrd="0" presId="urn:microsoft.com/office/officeart/2005/8/layout/radial6"/>
    <dgm:cxn modelId="{4E3604A2-4E31-49FE-BE78-BDBD1BD65FC0}" type="presParOf" srcId="{4D8F5824-478B-4B53-8A96-ED7B649D4242}" destId="{1B6C08D7-82EC-476C-B15C-EA218B59D137}" srcOrd="13" destOrd="0" presId="urn:microsoft.com/office/officeart/2005/8/layout/radial6"/>
    <dgm:cxn modelId="{6D4C4E1E-0B04-416F-B0A5-E6288BD19D03}" type="presParOf" srcId="{4D8F5824-478B-4B53-8A96-ED7B649D4242}" destId="{B30E44D6-DE8D-4ECF-AE6D-9CED4D78933C}" srcOrd="14" destOrd="0" presId="urn:microsoft.com/office/officeart/2005/8/layout/radial6"/>
    <dgm:cxn modelId="{E5CDC972-543B-45BA-A4D7-79D1EDBCE81C}" type="presParOf" srcId="{4D8F5824-478B-4B53-8A96-ED7B649D4242}" destId="{F3F8A80E-AF63-43DF-ACE8-5D8AA2455020}" srcOrd="15" destOrd="0" presId="urn:microsoft.com/office/officeart/2005/8/layout/radial6"/>
    <dgm:cxn modelId="{D87FFEB9-0825-4FB2-BEEC-FD9270708DDF}" type="presParOf" srcId="{4D8F5824-478B-4B53-8A96-ED7B649D4242}" destId="{76D79EFB-8013-4F4F-9559-969DA485B311}" srcOrd="16" destOrd="0" presId="urn:microsoft.com/office/officeart/2005/8/layout/radial6"/>
    <dgm:cxn modelId="{264CFC33-9F8E-4CA7-BA65-A956FAAA069A}" type="presParOf" srcId="{4D8F5824-478B-4B53-8A96-ED7B649D4242}" destId="{CFE21B5E-C122-4B51-9792-53BB5C0D37A0}" srcOrd="17" destOrd="0" presId="urn:microsoft.com/office/officeart/2005/8/layout/radial6"/>
    <dgm:cxn modelId="{EFA6E1F0-273C-44D9-BE0A-D37035B7B405}" type="presParOf" srcId="{4D8F5824-478B-4B53-8A96-ED7B649D4242}" destId="{6EE915FF-3FA8-40B2-BFDB-DEC07D1E8F2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2C8367-0270-420F-B606-BE4F711B30C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94DFD0-22EA-4EB2-A4B4-76D889CCFBE6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800" dirty="0" smtClean="0"/>
            <a:t>1 этап</a:t>
          </a:r>
          <a:endParaRPr lang="ru-RU" sz="2800" dirty="0"/>
        </a:p>
      </dgm:t>
    </dgm:pt>
    <dgm:pt modelId="{E2C80D28-A531-40B5-82E0-529259832CBB}" type="parTrans" cxnId="{CBCD1AF2-9EC5-4A72-8767-DE682206513F}">
      <dgm:prSet/>
      <dgm:spPr/>
      <dgm:t>
        <a:bodyPr/>
        <a:lstStyle/>
        <a:p>
          <a:endParaRPr lang="ru-RU" sz="2000"/>
        </a:p>
      </dgm:t>
    </dgm:pt>
    <dgm:pt modelId="{BE63BBD5-8410-4C2F-A80D-D771F2019018}" type="sibTrans" cxnId="{CBCD1AF2-9EC5-4A72-8767-DE682206513F}">
      <dgm:prSet/>
      <dgm:spPr/>
      <dgm:t>
        <a:bodyPr/>
        <a:lstStyle/>
        <a:p>
          <a:endParaRPr lang="ru-RU" sz="2000"/>
        </a:p>
      </dgm:t>
    </dgm:pt>
    <dgm:pt modelId="{858ED156-BB2A-479A-B508-33A673F7B668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без привлечения учащихся</a:t>
          </a:r>
          <a:endParaRPr lang="ru-RU" sz="1400" dirty="0"/>
        </a:p>
      </dgm:t>
    </dgm:pt>
    <dgm:pt modelId="{ACAA7987-3C68-458D-AD4A-F1D8D90CA696}" type="parTrans" cxnId="{6329AD02-A02B-4ECD-B945-CD4712C7BA58}">
      <dgm:prSet/>
      <dgm:spPr/>
      <dgm:t>
        <a:bodyPr/>
        <a:lstStyle/>
        <a:p>
          <a:endParaRPr lang="ru-RU" sz="2000"/>
        </a:p>
      </dgm:t>
    </dgm:pt>
    <dgm:pt modelId="{31A58EDE-6CB7-44C9-BF99-BEFD9CB9455A}" type="sibTrans" cxnId="{6329AD02-A02B-4ECD-B945-CD4712C7BA58}">
      <dgm:prSet/>
      <dgm:spPr/>
      <dgm:t>
        <a:bodyPr/>
        <a:lstStyle/>
        <a:p>
          <a:endParaRPr lang="ru-RU" sz="2000"/>
        </a:p>
      </dgm:t>
    </dgm:pt>
    <dgm:pt modelId="{283E860B-020D-4749-8F63-67775B8CAA3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применение разработанных таблиц по итогам полугодия </a:t>
          </a:r>
          <a:endParaRPr lang="ru-RU" sz="1400" dirty="0"/>
        </a:p>
      </dgm:t>
    </dgm:pt>
    <dgm:pt modelId="{B8BBD66E-F0E9-4DA5-A9D4-194C95563B03}" type="parTrans" cxnId="{70598BDC-4567-4F4D-B35B-4624D5760013}">
      <dgm:prSet/>
      <dgm:spPr/>
      <dgm:t>
        <a:bodyPr/>
        <a:lstStyle/>
        <a:p>
          <a:endParaRPr lang="ru-RU" sz="2000"/>
        </a:p>
      </dgm:t>
    </dgm:pt>
    <dgm:pt modelId="{EE183FAE-69B2-4766-82D2-AB8743CB4D76}" type="sibTrans" cxnId="{70598BDC-4567-4F4D-B35B-4624D5760013}">
      <dgm:prSet/>
      <dgm:spPr/>
      <dgm:t>
        <a:bodyPr/>
        <a:lstStyle/>
        <a:p>
          <a:endParaRPr lang="ru-RU" sz="2000"/>
        </a:p>
      </dgm:t>
    </dgm:pt>
    <dgm:pt modelId="{AD84020B-1E03-4B44-9EE3-4FA7B14D83B6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800" dirty="0" smtClean="0"/>
            <a:t>2 этап</a:t>
          </a:r>
          <a:endParaRPr lang="ru-RU" sz="2800" dirty="0"/>
        </a:p>
      </dgm:t>
    </dgm:pt>
    <dgm:pt modelId="{9B0BA514-C21D-47D8-8EAB-3B40D26C5E4F}" type="parTrans" cxnId="{00D1CA87-CC77-4D57-94CF-C47C538D2061}">
      <dgm:prSet/>
      <dgm:spPr/>
      <dgm:t>
        <a:bodyPr/>
        <a:lstStyle/>
        <a:p>
          <a:endParaRPr lang="ru-RU" sz="2000"/>
        </a:p>
      </dgm:t>
    </dgm:pt>
    <dgm:pt modelId="{957E3DE1-AB6C-4AA2-A12B-EA421BC0C68D}" type="sibTrans" cxnId="{00D1CA87-CC77-4D57-94CF-C47C538D2061}">
      <dgm:prSet/>
      <dgm:spPr/>
      <dgm:t>
        <a:bodyPr/>
        <a:lstStyle/>
        <a:p>
          <a:endParaRPr lang="ru-RU" sz="2000"/>
        </a:p>
      </dgm:t>
    </dgm:pt>
    <dgm:pt modelId="{2D5AC712-E882-4894-99FD-95847EECE42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представление родителям и учащимся оценочных материалов</a:t>
          </a:r>
          <a:endParaRPr lang="ru-RU" sz="1400" dirty="0"/>
        </a:p>
      </dgm:t>
    </dgm:pt>
    <dgm:pt modelId="{BAE63AAA-3701-4015-8848-2A9645EF04EB}" type="parTrans" cxnId="{C83FB910-0F73-4FD6-9F6B-3F28DCBB9F3E}">
      <dgm:prSet/>
      <dgm:spPr/>
      <dgm:t>
        <a:bodyPr/>
        <a:lstStyle/>
        <a:p>
          <a:endParaRPr lang="ru-RU" sz="2000"/>
        </a:p>
      </dgm:t>
    </dgm:pt>
    <dgm:pt modelId="{F597F18B-DAC3-47C5-83C8-5780703E3183}" type="sibTrans" cxnId="{C83FB910-0F73-4FD6-9F6B-3F28DCBB9F3E}">
      <dgm:prSet/>
      <dgm:spPr/>
      <dgm:t>
        <a:bodyPr/>
        <a:lstStyle/>
        <a:p>
          <a:endParaRPr lang="ru-RU" sz="2000"/>
        </a:p>
      </dgm:t>
    </dgm:pt>
    <dgm:pt modelId="{CB36FC03-FAE7-4892-BF1C-4455448CD905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применение материалов учителями</a:t>
          </a:r>
          <a:endParaRPr lang="ru-RU" sz="1400" dirty="0"/>
        </a:p>
      </dgm:t>
    </dgm:pt>
    <dgm:pt modelId="{CDC7F224-F308-41D7-A3B1-825BA861D0ED}" type="parTrans" cxnId="{74E40866-E83F-46F3-8743-CE148A5E1BA4}">
      <dgm:prSet/>
      <dgm:spPr/>
      <dgm:t>
        <a:bodyPr/>
        <a:lstStyle/>
        <a:p>
          <a:endParaRPr lang="ru-RU" sz="2000"/>
        </a:p>
      </dgm:t>
    </dgm:pt>
    <dgm:pt modelId="{E683EC3E-376F-45DA-AF59-28B9A02CF58F}" type="sibTrans" cxnId="{74E40866-E83F-46F3-8743-CE148A5E1BA4}">
      <dgm:prSet/>
      <dgm:spPr/>
      <dgm:t>
        <a:bodyPr/>
        <a:lstStyle/>
        <a:p>
          <a:endParaRPr lang="ru-RU" sz="2000"/>
        </a:p>
      </dgm:t>
    </dgm:pt>
    <dgm:pt modelId="{3AD94B8A-9DE8-44A3-980B-FF5B0CFE6B1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заполнение электронной формы</a:t>
          </a:r>
          <a:endParaRPr lang="ru-RU" sz="1400" dirty="0"/>
        </a:p>
      </dgm:t>
    </dgm:pt>
    <dgm:pt modelId="{850AA833-740F-41C5-9F05-64635F5BCAA2}" type="parTrans" cxnId="{2152D562-5B93-4A90-B225-914CBCAFEE2D}">
      <dgm:prSet/>
      <dgm:spPr/>
      <dgm:t>
        <a:bodyPr/>
        <a:lstStyle/>
        <a:p>
          <a:endParaRPr lang="ru-RU" sz="2000"/>
        </a:p>
      </dgm:t>
    </dgm:pt>
    <dgm:pt modelId="{B0973BB9-460F-43A1-AB3E-A14539886622}" type="sibTrans" cxnId="{2152D562-5B93-4A90-B225-914CBCAFEE2D}">
      <dgm:prSet/>
      <dgm:spPr/>
      <dgm:t>
        <a:bodyPr/>
        <a:lstStyle/>
        <a:p>
          <a:endParaRPr lang="ru-RU" sz="2000"/>
        </a:p>
      </dgm:t>
    </dgm:pt>
    <dgm:pt modelId="{EB134CF3-9AC6-42F0-B9D2-DAC7891ECD0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анкетирование и «обмен мнениями»</a:t>
          </a:r>
          <a:endParaRPr lang="ru-RU" sz="1400" dirty="0"/>
        </a:p>
      </dgm:t>
    </dgm:pt>
    <dgm:pt modelId="{5A48A987-47D4-4447-A118-F3701C91223B}" type="parTrans" cxnId="{27BB9384-87F3-4DD0-B075-23ADE36894C9}">
      <dgm:prSet/>
      <dgm:spPr/>
      <dgm:t>
        <a:bodyPr/>
        <a:lstStyle/>
        <a:p>
          <a:endParaRPr lang="ru-RU" sz="2000"/>
        </a:p>
      </dgm:t>
    </dgm:pt>
    <dgm:pt modelId="{33A5C641-057F-4400-A199-A97353254FD5}" type="sibTrans" cxnId="{27BB9384-87F3-4DD0-B075-23ADE36894C9}">
      <dgm:prSet/>
      <dgm:spPr/>
      <dgm:t>
        <a:bodyPr/>
        <a:lstStyle/>
        <a:p>
          <a:endParaRPr lang="ru-RU" sz="2000"/>
        </a:p>
      </dgm:t>
    </dgm:pt>
    <dgm:pt modelId="{7B1BF4D3-1C75-4951-ADC8-009EC647310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 smtClean="0"/>
            <a:t>Педагогический совет</a:t>
          </a:r>
          <a:endParaRPr lang="ru-RU" sz="1600" b="1" dirty="0"/>
        </a:p>
      </dgm:t>
    </dgm:pt>
    <dgm:pt modelId="{4204FCD4-6A2D-42D2-B5D1-E58218752AE8}" type="parTrans" cxnId="{B3FEA684-1610-441D-829E-F29FE1F35F6F}">
      <dgm:prSet/>
      <dgm:spPr/>
      <dgm:t>
        <a:bodyPr/>
        <a:lstStyle/>
        <a:p>
          <a:endParaRPr lang="ru-RU" sz="2000"/>
        </a:p>
      </dgm:t>
    </dgm:pt>
    <dgm:pt modelId="{FF46B2F6-E80E-4D47-8739-93226F4049A2}" type="sibTrans" cxnId="{B3FEA684-1610-441D-829E-F29FE1F35F6F}">
      <dgm:prSet/>
      <dgm:spPr/>
      <dgm:t>
        <a:bodyPr/>
        <a:lstStyle/>
        <a:p>
          <a:endParaRPr lang="ru-RU" sz="2000"/>
        </a:p>
      </dgm:t>
    </dgm:pt>
    <dgm:pt modelId="{2F8B855A-8D23-48F6-82DF-F0EA06C9745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анкетирование и «обмен мнениями»</a:t>
          </a:r>
          <a:endParaRPr lang="ru-RU" sz="1400" dirty="0"/>
        </a:p>
      </dgm:t>
    </dgm:pt>
    <dgm:pt modelId="{8A8A0191-0E82-4A69-BE09-EDFCF5113FA7}" type="parTrans" cxnId="{C82EE0CD-5DE7-4BFA-88C6-582A66256BC1}">
      <dgm:prSet/>
      <dgm:spPr/>
      <dgm:t>
        <a:bodyPr/>
        <a:lstStyle/>
        <a:p>
          <a:endParaRPr lang="ru-RU" sz="2000"/>
        </a:p>
      </dgm:t>
    </dgm:pt>
    <dgm:pt modelId="{F04E28DF-9F62-461F-99B3-7FBA5A9169BF}" type="sibTrans" cxnId="{C82EE0CD-5DE7-4BFA-88C6-582A66256BC1}">
      <dgm:prSet/>
      <dgm:spPr/>
      <dgm:t>
        <a:bodyPr/>
        <a:lstStyle/>
        <a:p>
          <a:endParaRPr lang="ru-RU" sz="2000"/>
        </a:p>
      </dgm:t>
    </dgm:pt>
    <dgm:pt modelId="{C50B2981-F511-422B-A6AE-1570E9F48DD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коррекция оценочных материалов</a:t>
          </a:r>
          <a:endParaRPr lang="ru-RU" sz="1400" dirty="0"/>
        </a:p>
      </dgm:t>
    </dgm:pt>
    <dgm:pt modelId="{6ADE8620-FC93-4514-9DFC-1C7FBDFC6A16}" type="parTrans" cxnId="{38A424E6-FB54-4103-BF63-55B8B31660DC}">
      <dgm:prSet/>
      <dgm:spPr/>
      <dgm:t>
        <a:bodyPr/>
        <a:lstStyle/>
        <a:p>
          <a:endParaRPr lang="ru-RU" sz="2000"/>
        </a:p>
      </dgm:t>
    </dgm:pt>
    <dgm:pt modelId="{FDFEC087-EEFA-477A-94CF-BDE71A35F873}" type="sibTrans" cxnId="{38A424E6-FB54-4103-BF63-55B8B31660DC}">
      <dgm:prSet/>
      <dgm:spPr/>
      <dgm:t>
        <a:bodyPr/>
        <a:lstStyle/>
        <a:p>
          <a:endParaRPr lang="ru-RU" sz="2000"/>
        </a:p>
      </dgm:t>
    </dgm:pt>
    <dgm:pt modelId="{79364AD4-0721-4C98-913C-153F0DEEDFA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предложение создать электронную форму фиксации результатов оценивания</a:t>
          </a:r>
          <a:endParaRPr lang="ru-RU" sz="1400" dirty="0"/>
        </a:p>
      </dgm:t>
    </dgm:pt>
    <dgm:pt modelId="{F93DD2D5-5077-4294-ACC3-BDFB7B24E1F7}" type="parTrans" cxnId="{F4290522-8783-4510-9B8E-362228981AB6}">
      <dgm:prSet/>
      <dgm:spPr/>
      <dgm:t>
        <a:bodyPr/>
        <a:lstStyle/>
        <a:p>
          <a:endParaRPr lang="ru-RU" sz="2000"/>
        </a:p>
      </dgm:t>
    </dgm:pt>
    <dgm:pt modelId="{23563070-02B1-4EA3-B074-B72367F8E499}" type="sibTrans" cxnId="{F4290522-8783-4510-9B8E-362228981AB6}">
      <dgm:prSet/>
      <dgm:spPr/>
      <dgm:t>
        <a:bodyPr/>
        <a:lstStyle/>
        <a:p>
          <a:endParaRPr lang="ru-RU" sz="2000"/>
        </a:p>
      </dgm:t>
    </dgm:pt>
    <dgm:pt modelId="{102CAFA3-A352-4E1D-8A4B-942AB5E3CD6B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проведение промежуточной аттестации в </a:t>
          </a:r>
          <a:r>
            <a:rPr lang="ru-RU" sz="1400" dirty="0" err="1" smtClean="0"/>
            <a:t>балльно</a:t>
          </a:r>
          <a:r>
            <a:rPr lang="ru-RU" sz="1400" dirty="0" smtClean="0"/>
            <a:t>-рейтинговой системе оценивания</a:t>
          </a:r>
          <a:endParaRPr lang="ru-RU" sz="1400" dirty="0"/>
        </a:p>
      </dgm:t>
    </dgm:pt>
    <dgm:pt modelId="{7EEC26BC-A8AD-4D65-99A6-9A2E2321FC26}" type="parTrans" cxnId="{A3EE12A7-86DF-4A79-8639-40A15F153589}">
      <dgm:prSet/>
      <dgm:spPr/>
      <dgm:t>
        <a:bodyPr/>
        <a:lstStyle/>
        <a:p>
          <a:endParaRPr lang="ru-RU" sz="2000"/>
        </a:p>
      </dgm:t>
    </dgm:pt>
    <dgm:pt modelId="{D84B387B-34F5-4EF6-8292-6A6275F5B92C}" type="sibTrans" cxnId="{A3EE12A7-86DF-4A79-8639-40A15F153589}">
      <dgm:prSet/>
      <dgm:spPr/>
      <dgm:t>
        <a:bodyPr/>
        <a:lstStyle/>
        <a:p>
          <a:endParaRPr lang="ru-RU" sz="2000"/>
        </a:p>
      </dgm:t>
    </dgm:pt>
    <dgm:pt modelId="{7CFD9306-CD5F-4ADE-AA45-0351C917A48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коррекция оценочных материалов</a:t>
          </a:r>
          <a:endParaRPr lang="ru-RU" sz="1400" dirty="0"/>
        </a:p>
      </dgm:t>
    </dgm:pt>
    <dgm:pt modelId="{5B0B07B0-2FC0-477B-BA95-B9D26DC6A47F}" type="parTrans" cxnId="{09BE3076-D8B6-4CA4-91C0-84AAAF1C60B5}">
      <dgm:prSet/>
      <dgm:spPr/>
      <dgm:t>
        <a:bodyPr/>
        <a:lstStyle/>
        <a:p>
          <a:endParaRPr lang="ru-RU" sz="2000"/>
        </a:p>
      </dgm:t>
    </dgm:pt>
    <dgm:pt modelId="{A50236C3-370D-40C5-B87F-E23CC16D2FDF}" type="sibTrans" cxnId="{09BE3076-D8B6-4CA4-91C0-84AAAF1C60B5}">
      <dgm:prSet/>
      <dgm:spPr/>
      <dgm:t>
        <a:bodyPr/>
        <a:lstStyle/>
        <a:p>
          <a:endParaRPr lang="ru-RU" sz="2000"/>
        </a:p>
      </dgm:t>
    </dgm:pt>
    <dgm:pt modelId="{92D7ADCF-6F65-4C54-A0AC-7E234352E168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признание результатов апробации удовлетворительными</a:t>
          </a:r>
          <a:endParaRPr lang="ru-RU" sz="1400" dirty="0"/>
        </a:p>
      </dgm:t>
    </dgm:pt>
    <dgm:pt modelId="{D0B75DE4-8282-4846-945B-E5A232EBB9A3}" type="parTrans" cxnId="{D43F7676-7687-4B78-A1D7-F96AED705C50}">
      <dgm:prSet/>
      <dgm:spPr/>
      <dgm:t>
        <a:bodyPr/>
        <a:lstStyle/>
        <a:p>
          <a:endParaRPr lang="ru-RU" sz="2000"/>
        </a:p>
      </dgm:t>
    </dgm:pt>
    <dgm:pt modelId="{4E08C9A0-6144-4DFB-813A-6D107F3348A5}" type="sibTrans" cxnId="{D43F7676-7687-4B78-A1D7-F96AED705C50}">
      <dgm:prSet/>
      <dgm:spPr/>
      <dgm:t>
        <a:bodyPr/>
        <a:lstStyle/>
        <a:p>
          <a:endParaRPr lang="ru-RU" sz="2000"/>
        </a:p>
      </dgm:t>
    </dgm:pt>
    <dgm:pt modelId="{B15B4AFE-AD56-433E-8A87-94148356E1F6}">
      <dgm:prSet phldrT="[Текст]" custT="1"/>
      <dgm:spPr/>
      <dgm:t>
        <a:bodyPr/>
        <a:lstStyle/>
        <a:p>
          <a:pPr>
            <a:spcAft>
              <a:spcPts val="0"/>
            </a:spcAft>
          </a:pPr>
          <a:endParaRPr lang="ru-RU" sz="1400" dirty="0"/>
        </a:p>
      </dgm:t>
    </dgm:pt>
    <dgm:pt modelId="{BE2B59C3-3605-4287-ACD8-45D3CF5D1697}" type="parTrans" cxnId="{311F5C78-FC22-4BE6-BCA4-EEC95516E9D2}">
      <dgm:prSet/>
      <dgm:spPr/>
      <dgm:t>
        <a:bodyPr/>
        <a:lstStyle/>
        <a:p>
          <a:endParaRPr lang="ru-RU" sz="2000"/>
        </a:p>
      </dgm:t>
    </dgm:pt>
    <dgm:pt modelId="{7AAFC1A0-1328-4384-BD8B-25D9E3EDECCE}" type="sibTrans" cxnId="{311F5C78-FC22-4BE6-BCA4-EEC95516E9D2}">
      <dgm:prSet/>
      <dgm:spPr/>
      <dgm:t>
        <a:bodyPr/>
        <a:lstStyle/>
        <a:p>
          <a:endParaRPr lang="ru-RU" sz="2000"/>
        </a:p>
      </dgm:t>
    </dgm:pt>
    <dgm:pt modelId="{92E9170D-7FF1-4F05-9986-2F9DF4EF9D3C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решение о внедрении в практику обучения</a:t>
          </a:r>
          <a:endParaRPr lang="ru-RU" sz="1400" dirty="0"/>
        </a:p>
      </dgm:t>
    </dgm:pt>
    <dgm:pt modelId="{23203AED-F83D-407B-8D82-7BA41C384FC1}" type="parTrans" cxnId="{1CEF25CC-CE2A-44F2-B8A6-77D15E6BDDAA}">
      <dgm:prSet/>
      <dgm:spPr/>
      <dgm:t>
        <a:bodyPr/>
        <a:lstStyle/>
        <a:p>
          <a:endParaRPr lang="ru-RU" sz="2000"/>
        </a:p>
      </dgm:t>
    </dgm:pt>
    <dgm:pt modelId="{A31AF94B-69BC-45A2-884C-7F93BB87307F}" type="sibTrans" cxnId="{1CEF25CC-CE2A-44F2-B8A6-77D15E6BDDAA}">
      <dgm:prSet/>
      <dgm:spPr/>
      <dgm:t>
        <a:bodyPr/>
        <a:lstStyle/>
        <a:p>
          <a:endParaRPr lang="ru-RU" sz="2000"/>
        </a:p>
      </dgm:t>
    </dgm:pt>
    <dgm:pt modelId="{5946688B-3C92-4283-B39A-F4DA9595A338}" type="pres">
      <dgm:prSet presAssocID="{D12C8367-0270-420F-B606-BE4F711B30C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160802-AC1C-457A-A4FC-61C8BFB1AFEA}" type="pres">
      <dgm:prSet presAssocID="{AC94DFD0-22EA-4EB2-A4B4-76D889CCFBE6}" presName="composite" presStyleCnt="0"/>
      <dgm:spPr/>
    </dgm:pt>
    <dgm:pt modelId="{D6736F8D-F997-4284-8BC8-B6443CBAD5BA}" type="pres">
      <dgm:prSet presAssocID="{AC94DFD0-22EA-4EB2-A4B4-76D889CCFBE6}" presName="parentText" presStyleLbl="alignNode1" presStyleIdx="0" presStyleCnt="3" custScaleX="1318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491358-6884-42E5-822B-62F5A84375C8}" type="pres">
      <dgm:prSet presAssocID="{AC94DFD0-22EA-4EB2-A4B4-76D889CCFBE6}" presName="descendantText" presStyleLbl="alignAcc1" presStyleIdx="0" presStyleCnt="3" custScaleX="89157" custLinFactNeighborX="-2092" custLinFactNeighborY="-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2561A3-AA5F-477C-801E-B15D2947DA77}" type="pres">
      <dgm:prSet presAssocID="{BE63BBD5-8410-4C2F-A80D-D771F2019018}" presName="sp" presStyleCnt="0"/>
      <dgm:spPr/>
    </dgm:pt>
    <dgm:pt modelId="{DC210827-2D72-4832-96AF-8658639885F8}" type="pres">
      <dgm:prSet presAssocID="{AD84020B-1E03-4B44-9EE3-4FA7B14D83B6}" presName="composite" presStyleCnt="0"/>
      <dgm:spPr/>
    </dgm:pt>
    <dgm:pt modelId="{C2F80FFA-914D-4A4C-B3D7-4B296B3D4EA6}" type="pres">
      <dgm:prSet presAssocID="{AD84020B-1E03-4B44-9EE3-4FA7B14D83B6}" presName="parentText" presStyleLbl="alignNode1" presStyleIdx="1" presStyleCnt="3" custScaleX="1318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49D2D-AA90-4D51-B0A1-C120C27EEC80}" type="pres">
      <dgm:prSet presAssocID="{AD84020B-1E03-4B44-9EE3-4FA7B14D83B6}" presName="descendantText" presStyleLbl="alignAcc1" presStyleIdx="1" presStyleCnt="3" custScaleX="92771" custScaleY="112215" custLinFactNeighborX="-285" custLinFactNeighborY="6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3134C5-1880-4568-A02A-9A710E27C0E3}" type="pres">
      <dgm:prSet presAssocID="{957E3DE1-AB6C-4AA2-A12B-EA421BC0C68D}" presName="sp" presStyleCnt="0"/>
      <dgm:spPr/>
    </dgm:pt>
    <dgm:pt modelId="{FC3F070A-0D86-4AFD-90F8-F3E51937E3AD}" type="pres">
      <dgm:prSet presAssocID="{7B1BF4D3-1C75-4951-ADC8-009EC647310D}" presName="composite" presStyleCnt="0"/>
      <dgm:spPr/>
    </dgm:pt>
    <dgm:pt modelId="{67D69A5D-8A95-43EA-9951-01078410D082}" type="pres">
      <dgm:prSet presAssocID="{7B1BF4D3-1C75-4951-ADC8-009EC647310D}" presName="parentText" presStyleLbl="alignNode1" presStyleIdx="2" presStyleCnt="3" custScaleX="1310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836EE-779D-4F54-9791-8A3855176376}" type="pres">
      <dgm:prSet presAssocID="{7B1BF4D3-1C75-4951-ADC8-009EC647310D}" presName="descendantText" presStyleLbl="alignAcc1" presStyleIdx="2" presStyleCnt="3" custScaleX="90375" custLinFactNeighborX="-1401" custLinFactNeighborY="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27B935-37C8-4F69-8F36-725C20C9B303}" type="presOf" srcId="{92D7ADCF-6F65-4C54-A0AC-7E234352E168}" destId="{601836EE-779D-4F54-9791-8A3855176376}" srcOrd="0" destOrd="0" presId="urn:microsoft.com/office/officeart/2005/8/layout/chevron2"/>
    <dgm:cxn modelId="{00D1CA87-CC77-4D57-94CF-C47C538D2061}" srcId="{D12C8367-0270-420F-B606-BE4F711B30C8}" destId="{AD84020B-1E03-4B44-9EE3-4FA7B14D83B6}" srcOrd="1" destOrd="0" parTransId="{9B0BA514-C21D-47D8-8EAB-3B40D26C5E4F}" sibTransId="{957E3DE1-AB6C-4AA2-A12B-EA421BC0C68D}"/>
    <dgm:cxn modelId="{6BC56055-F18D-4E09-98A8-4E48B03A51D2}" type="presOf" srcId="{D12C8367-0270-420F-B606-BE4F711B30C8}" destId="{5946688B-3C92-4283-B39A-F4DA9595A338}" srcOrd="0" destOrd="0" presId="urn:microsoft.com/office/officeart/2005/8/layout/chevron2"/>
    <dgm:cxn modelId="{09BE3076-D8B6-4CA4-91C0-84AAAF1C60B5}" srcId="{AD84020B-1E03-4B44-9EE3-4FA7B14D83B6}" destId="{7CFD9306-CD5F-4ADE-AA45-0351C917A482}" srcOrd="5" destOrd="0" parTransId="{5B0B07B0-2FC0-477B-BA95-B9D26DC6A47F}" sibTransId="{A50236C3-370D-40C5-B87F-E23CC16D2FDF}"/>
    <dgm:cxn modelId="{2E3CE488-4C54-442E-A83B-35CFF1B37F81}" type="presOf" srcId="{CB36FC03-FAE7-4892-BF1C-4455448CD905}" destId="{B2749D2D-AA90-4D51-B0A1-C120C27EEC80}" srcOrd="0" destOrd="1" presId="urn:microsoft.com/office/officeart/2005/8/layout/chevron2"/>
    <dgm:cxn modelId="{33C6129C-BBA9-4B2A-A6FB-1EFE892B21D5}" type="presOf" srcId="{2D5AC712-E882-4894-99FD-95847EECE42E}" destId="{B2749D2D-AA90-4D51-B0A1-C120C27EEC80}" srcOrd="0" destOrd="0" presId="urn:microsoft.com/office/officeart/2005/8/layout/chevron2"/>
    <dgm:cxn modelId="{432D0CEA-D880-4C2E-B113-9FA2B72787C6}" type="presOf" srcId="{7CFD9306-CD5F-4ADE-AA45-0351C917A482}" destId="{B2749D2D-AA90-4D51-B0A1-C120C27EEC80}" srcOrd="0" destOrd="5" presId="urn:microsoft.com/office/officeart/2005/8/layout/chevron2"/>
    <dgm:cxn modelId="{7382F3B8-A687-486F-AC87-336E457AA12C}" type="presOf" srcId="{7B1BF4D3-1C75-4951-ADC8-009EC647310D}" destId="{67D69A5D-8A95-43EA-9951-01078410D082}" srcOrd="0" destOrd="0" presId="urn:microsoft.com/office/officeart/2005/8/layout/chevron2"/>
    <dgm:cxn modelId="{1CEF25CC-CE2A-44F2-B8A6-77D15E6BDDAA}" srcId="{7B1BF4D3-1C75-4951-ADC8-009EC647310D}" destId="{92E9170D-7FF1-4F05-9986-2F9DF4EF9D3C}" srcOrd="1" destOrd="0" parTransId="{23203AED-F83D-407B-8D82-7BA41C384FC1}" sibTransId="{A31AF94B-69BC-45A2-884C-7F93BB87307F}"/>
    <dgm:cxn modelId="{C83FB910-0F73-4FD6-9F6B-3F28DCBB9F3E}" srcId="{AD84020B-1E03-4B44-9EE3-4FA7B14D83B6}" destId="{2D5AC712-E882-4894-99FD-95847EECE42E}" srcOrd="0" destOrd="0" parTransId="{BAE63AAA-3701-4015-8848-2A9645EF04EB}" sibTransId="{F597F18B-DAC3-47C5-83C8-5780703E3183}"/>
    <dgm:cxn modelId="{B3FEA684-1610-441D-829E-F29FE1F35F6F}" srcId="{D12C8367-0270-420F-B606-BE4F711B30C8}" destId="{7B1BF4D3-1C75-4951-ADC8-009EC647310D}" srcOrd="2" destOrd="0" parTransId="{4204FCD4-6A2D-42D2-B5D1-E58218752AE8}" sibTransId="{FF46B2F6-E80E-4D47-8739-93226F4049A2}"/>
    <dgm:cxn modelId="{8009BD8C-876C-44DA-9864-14B9F878A4BC}" type="presOf" srcId="{2F8B855A-8D23-48F6-82DF-F0EA06C9745A}" destId="{95491358-6884-42E5-822B-62F5A84375C8}" srcOrd="0" destOrd="2" presId="urn:microsoft.com/office/officeart/2005/8/layout/chevron2"/>
    <dgm:cxn modelId="{EE789268-0C7E-4137-90DA-AE7956CC64DB}" type="presOf" srcId="{283E860B-020D-4749-8F63-67775B8CAA3E}" destId="{95491358-6884-42E5-822B-62F5A84375C8}" srcOrd="0" destOrd="1" presId="urn:microsoft.com/office/officeart/2005/8/layout/chevron2"/>
    <dgm:cxn modelId="{6329AD02-A02B-4ECD-B945-CD4712C7BA58}" srcId="{AC94DFD0-22EA-4EB2-A4B4-76D889CCFBE6}" destId="{858ED156-BB2A-479A-B508-33A673F7B668}" srcOrd="0" destOrd="0" parTransId="{ACAA7987-3C68-458D-AD4A-F1D8D90CA696}" sibTransId="{31A58EDE-6CB7-44C9-BF99-BEFD9CB9455A}"/>
    <dgm:cxn modelId="{9F1CBB51-FCC7-4D7F-B521-0E14248FF7D8}" type="presOf" srcId="{C50B2981-F511-422B-A6AE-1570E9F48DDE}" destId="{95491358-6884-42E5-822B-62F5A84375C8}" srcOrd="0" destOrd="3" presId="urn:microsoft.com/office/officeart/2005/8/layout/chevron2"/>
    <dgm:cxn modelId="{A3EE12A7-86DF-4A79-8639-40A15F153589}" srcId="{AD84020B-1E03-4B44-9EE3-4FA7B14D83B6}" destId="{102CAFA3-A352-4E1D-8A4B-942AB5E3CD6B}" srcOrd="3" destOrd="0" parTransId="{7EEC26BC-A8AD-4D65-99A6-9A2E2321FC26}" sibTransId="{D84B387B-34F5-4EF6-8292-6A6275F5B92C}"/>
    <dgm:cxn modelId="{00B23425-02A6-437D-B7C3-B5962029C23F}" type="presOf" srcId="{858ED156-BB2A-479A-B508-33A673F7B668}" destId="{95491358-6884-42E5-822B-62F5A84375C8}" srcOrd="0" destOrd="0" presId="urn:microsoft.com/office/officeart/2005/8/layout/chevron2"/>
    <dgm:cxn modelId="{DEE88E1B-10A2-40BA-872D-9023E80F4543}" type="presOf" srcId="{B15B4AFE-AD56-433E-8A87-94148356E1F6}" destId="{601836EE-779D-4F54-9791-8A3855176376}" srcOrd="0" destOrd="2" presId="urn:microsoft.com/office/officeart/2005/8/layout/chevron2"/>
    <dgm:cxn modelId="{70598BDC-4567-4F4D-B35B-4624D5760013}" srcId="{AC94DFD0-22EA-4EB2-A4B4-76D889CCFBE6}" destId="{283E860B-020D-4749-8F63-67775B8CAA3E}" srcOrd="1" destOrd="0" parTransId="{B8BBD66E-F0E9-4DA5-A9D4-194C95563B03}" sibTransId="{EE183FAE-69B2-4766-82D2-AB8743CB4D76}"/>
    <dgm:cxn modelId="{F4290522-8783-4510-9B8E-362228981AB6}" srcId="{AC94DFD0-22EA-4EB2-A4B4-76D889CCFBE6}" destId="{79364AD4-0721-4C98-913C-153F0DEEDFAA}" srcOrd="4" destOrd="0" parTransId="{F93DD2D5-5077-4294-ACC3-BDFB7B24E1F7}" sibTransId="{23563070-02B1-4EA3-B074-B72367F8E499}"/>
    <dgm:cxn modelId="{09DA7FDB-1519-419E-8DA0-3390782527A6}" type="presOf" srcId="{EB134CF3-9AC6-42F0-B9D2-DAC7891ECD0E}" destId="{B2749D2D-AA90-4D51-B0A1-C120C27EEC80}" srcOrd="0" destOrd="4" presId="urn:microsoft.com/office/officeart/2005/8/layout/chevron2"/>
    <dgm:cxn modelId="{0BD48008-D6C4-449E-9443-01E385BE3585}" type="presOf" srcId="{92E9170D-7FF1-4F05-9986-2F9DF4EF9D3C}" destId="{601836EE-779D-4F54-9791-8A3855176376}" srcOrd="0" destOrd="1" presId="urn:microsoft.com/office/officeart/2005/8/layout/chevron2"/>
    <dgm:cxn modelId="{27BB9384-87F3-4DD0-B075-23ADE36894C9}" srcId="{AD84020B-1E03-4B44-9EE3-4FA7B14D83B6}" destId="{EB134CF3-9AC6-42F0-B9D2-DAC7891ECD0E}" srcOrd="4" destOrd="0" parTransId="{5A48A987-47D4-4447-A118-F3701C91223B}" sibTransId="{33A5C641-057F-4400-A199-A97353254FD5}"/>
    <dgm:cxn modelId="{CBCD1AF2-9EC5-4A72-8767-DE682206513F}" srcId="{D12C8367-0270-420F-B606-BE4F711B30C8}" destId="{AC94DFD0-22EA-4EB2-A4B4-76D889CCFBE6}" srcOrd="0" destOrd="0" parTransId="{E2C80D28-A531-40B5-82E0-529259832CBB}" sibTransId="{BE63BBD5-8410-4C2F-A80D-D771F2019018}"/>
    <dgm:cxn modelId="{74E40866-E83F-46F3-8743-CE148A5E1BA4}" srcId="{AD84020B-1E03-4B44-9EE3-4FA7B14D83B6}" destId="{CB36FC03-FAE7-4892-BF1C-4455448CD905}" srcOrd="1" destOrd="0" parTransId="{CDC7F224-F308-41D7-A3B1-825BA861D0ED}" sibTransId="{E683EC3E-376F-45DA-AF59-28B9A02CF58F}"/>
    <dgm:cxn modelId="{7EF03D77-F844-4154-B603-4F1860BF427F}" type="presOf" srcId="{102CAFA3-A352-4E1D-8A4B-942AB5E3CD6B}" destId="{B2749D2D-AA90-4D51-B0A1-C120C27EEC80}" srcOrd="0" destOrd="3" presId="urn:microsoft.com/office/officeart/2005/8/layout/chevron2"/>
    <dgm:cxn modelId="{38A424E6-FB54-4103-BF63-55B8B31660DC}" srcId="{AC94DFD0-22EA-4EB2-A4B4-76D889CCFBE6}" destId="{C50B2981-F511-422B-A6AE-1570E9F48DDE}" srcOrd="3" destOrd="0" parTransId="{6ADE8620-FC93-4514-9DFC-1C7FBDFC6A16}" sibTransId="{FDFEC087-EEFA-477A-94CF-BDE71A35F873}"/>
    <dgm:cxn modelId="{311F5C78-FC22-4BE6-BCA4-EEC95516E9D2}" srcId="{7B1BF4D3-1C75-4951-ADC8-009EC647310D}" destId="{B15B4AFE-AD56-433E-8A87-94148356E1F6}" srcOrd="2" destOrd="0" parTransId="{BE2B59C3-3605-4287-ACD8-45D3CF5D1697}" sibTransId="{7AAFC1A0-1328-4384-BD8B-25D9E3EDECCE}"/>
    <dgm:cxn modelId="{88E267C4-A642-4309-87AB-0909CBF8226F}" type="presOf" srcId="{AC94DFD0-22EA-4EB2-A4B4-76D889CCFBE6}" destId="{D6736F8D-F997-4284-8BC8-B6443CBAD5BA}" srcOrd="0" destOrd="0" presId="urn:microsoft.com/office/officeart/2005/8/layout/chevron2"/>
    <dgm:cxn modelId="{6CAD2C2B-25BB-429B-981D-4769F3787B93}" type="presOf" srcId="{AD84020B-1E03-4B44-9EE3-4FA7B14D83B6}" destId="{C2F80FFA-914D-4A4C-B3D7-4B296B3D4EA6}" srcOrd="0" destOrd="0" presId="urn:microsoft.com/office/officeart/2005/8/layout/chevron2"/>
    <dgm:cxn modelId="{2152D562-5B93-4A90-B225-914CBCAFEE2D}" srcId="{AD84020B-1E03-4B44-9EE3-4FA7B14D83B6}" destId="{3AD94B8A-9DE8-44A3-980B-FF5B0CFE6B1D}" srcOrd="2" destOrd="0" parTransId="{850AA833-740F-41C5-9F05-64635F5BCAA2}" sibTransId="{B0973BB9-460F-43A1-AB3E-A14539886622}"/>
    <dgm:cxn modelId="{C82EE0CD-5DE7-4BFA-88C6-582A66256BC1}" srcId="{AC94DFD0-22EA-4EB2-A4B4-76D889CCFBE6}" destId="{2F8B855A-8D23-48F6-82DF-F0EA06C9745A}" srcOrd="2" destOrd="0" parTransId="{8A8A0191-0E82-4A69-BE09-EDFCF5113FA7}" sibTransId="{F04E28DF-9F62-461F-99B3-7FBA5A9169BF}"/>
    <dgm:cxn modelId="{51F360EF-ABEC-4A6A-B3A5-8DE517D0203D}" type="presOf" srcId="{79364AD4-0721-4C98-913C-153F0DEEDFAA}" destId="{95491358-6884-42E5-822B-62F5A84375C8}" srcOrd="0" destOrd="4" presId="urn:microsoft.com/office/officeart/2005/8/layout/chevron2"/>
    <dgm:cxn modelId="{98580A8F-F783-4D44-855A-43110FD02CC6}" type="presOf" srcId="{3AD94B8A-9DE8-44A3-980B-FF5B0CFE6B1D}" destId="{B2749D2D-AA90-4D51-B0A1-C120C27EEC80}" srcOrd="0" destOrd="2" presId="urn:microsoft.com/office/officeart/2005/8/layout/chevron2"/>
    <dgm:cxn modelId="{D43F7676-7687-4B78-A1D7-F96AED705C50}" srcId="{7B1BF4D3-1C75-4951-ADC8-009EC647310D}" destId="{92D7ADCF-6F65-4C54-A0AC-7E234352E168}" srcOrd="0" destOrd="0" parTransId="{D0B75DE4-8282-4846-945B-E5A232EBB9A3}" sibTransId="{4E08C9A0-6144-4DFB-813A-6D107F3348A5}"/>
    <dgm:cxn modelId="{6324FCB8-5CB0-4814-A9CF-259B6541D148}" type="presParOf" srcId="{5946688B-3C92-4283-B39A-F4DA9595A338}" destId="{D5160802-AC1C-457A-A4FC-61C8BFB1AFEA}" srcOrd="0" destOrd="0" presId="urn:microsoft.com/office/officeart/2005/8/layout/chevron2"/>
    <dgm:cxn modelId="{1B87C2A2-8711-4C9D-AB1B-26EB9B39DED7}" type="presParOf" srcId="{D5160802-AC1C-457A-A4FC-61C8BFB1AFEA}" destId="{D6736F8D-F997-4284-8BC8-B6443CBAD5BA}" srcOrd="0" destOrd="0" presId="urn:microsoft.com/office/officeart/2005/8/layout/chevron2"/>
    <dgm:cxn modelId="{DED0B508-E051-4184-9133-CA30B536D28E}" type="presParOf" srcId="{D5160802-AC1C-457A-A4FC-61C8BFB1AFEA}" destId="{95491358-6884-42E5-822B-62F5A84375C8}" srcOrd="1" destOrd="0" presId="urn:microsoft.com/office/officeart/2005/8/layout/chevron2"/>
    <dgm:cxn modelId="{87D14106-6DBB-4BD6-A804-2AE173D66393}" type="presParOf" srcId="{5946688B-3C92-4283-B39A-F4DA9595A338}" destId="{922561A3-AA5F-477C-801E-B15D2947DA77}" srcOrd="1" destOrd="0" presId="urn:microsoft.com/office/officeart/2005/8/layout/chevron2"/>
    <dgm:cxn modelId="{30CD55C4-FA36-439E-8C49-5D68B60F2BD3}" type="presParOf" srcId="{5946688B-3C92-4283-B39A-F4DA9595A338}" destId="{DC210827-2D72-4832-96AF-8658639885F8}" srcOrd="2" destOrd="0" presId="urn:microsoft.com/office/officeart/2005/8/layout/chevron2"/>
    <dgm:cxn modelId="{26AE0728-14E1-4D59-95AE-E4CB67230EC3}" type="presParOf" srcId="{DC210827-2D72-4832-96AF-8658639885F8}" destId="{C2F80FFA-914D-4A4C-B3D7-4B296B3D4EA6}" srcOrd="0" destOrd="0" presId="urn:microsoft.com/office/officeart/2005/8/layout/chevron2"/>
    <dgm:cxn modelId="{4C32A1BB-B897-4FF9-9695-7293933F92FF}" type="presParOf" srcId="{DC210827-2D72-4832-96AF-8658639885F8}" destId="{B2749D2D-AA90-4D51-B0A1-C120C27EEC80}" srcOrd="1" destOrd="0" presId="urn:microsoft.com/office/officeart/2005/8/layout/chevron2"/>
    <dgm:cxn modelId="{00D63BE0-F3B7-4482-8FE7-E63A4928ECF9}" type="presParOf" srcId="{5946688B-3C92-4283-B39A-F4DA9595A338}" destId="{A83134C5-1880-4568-A02A-9A710E27C0E3}" srcOrd="3" destOrd="0" presId="urn:microsoft.com/office/officeart/2005/8/layout/chevron2"/>
    <dgm:cxn modelId="{9AEA3D10-FCD8-4171-A8CC-897584250BCF}" type="presParOf" srcId="{5946688B-3C92-4283-B39A-F4DA9595A338}" destId="{FC3F070A-0D86-4AFD-90F8-F3E51937E3AD}" srcOrd="4" destOrd="0" presId="urn:microsoft.com/office/officeart/2005/8/layout/chevron2"/>
    <dgm:cxn modelId="{9255CD93-FF6F-4498-870C-181019F36F81}" type="presParOf" srcId="{FC3F070A-0D86-4AFD-90F8-F3E51937E3AD}" destId="{67D69A5D-8A95-43EA-9951-01078410D082}" srcOrd="0" destOrd="0" presId="urn:microsoft.com/office/officeart/2005/8/layout/chevron2"/>
    <dgm:cxn modelId="{F92C7A56-B240-4C96-BC5B-9F161DF51DF9}" type="presParOf" srcId="{FC3F070A-0D86-4AFD-90F8-F3E51937E3AD}" destId="{601836EE-779D-4F54-9791-8A38551763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5B760A-E66B-4073-90CB-B9DC9C0C74B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FEFB2C6D-4C4F-4B8C-BEA3-C506B2265EBA}">
      <dgm:prSet phldrT="[Текст]" custT="1"/>
      <dgm:spPr/>
      <dgm:t>
        <a:bodyPr/>
        <a:lstStyle/>
        <a:p>
          <a:r>
            <a:rPr lang="ru-RU" sz="1500" spc="-20" baseline="0" dirty="0" smtClean="0">
              <a:solidFill>
                <a:schemeClr val="tx1"/>
              </a:solidFill>
            </a:rPr>
            <a:t>Выявление актуальной проблемы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59C42690-BF75-4270-8709-434FF9C9E13C}" type="sibTrans" cxnId="{9B46043C-20A4-4308-8860-D0226E569B7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3247923-55C2-45E4-A1B4-BC89D29CD3A5}" type="parTrans" cxnId="{9B46043C-20A4-4308-8860-D0226E569B7F}">
      <dgm:prSet/>
      <dgm:spPr/>
      <dgm:t>
        <a:bodyPr/>
        <a:lstStyle/>
        <a:p>
          <a:endParaRPr lang="ru-RU"/>
        </a:p>
      </dgm:t>
    </dgm:pt>
    <dgm:pt modelId="{7820BEB5-6F73-432B-A4B4-C3524575CD33}">
      <dgm:prSet custT="1"/>
      <dgm:spPr/>
      <dgm:t>
        <a:bodyPr/>
        <a:lstStyle/>
        <a:p>
          <a:r>
            <a:rPr lang="ru-RU" sz="1500" spc="-20" baseline="0" smtClean="0">
              <a:solidFill>
                <a:schemeClr val="tx1"/>
              </a:solidFill>
            </a:rPr>
            <a:t>Организация исследовательской и проектной работы в малой группе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2718442E-1AE1-4457-BF4A-289444BD6468}" type="sibTrans" cxnId="{73638B3B-2F1C-418C-BC77-1CDDDD9A5F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F7B53B3-EE75-48C4-A99F-8EC706B99C8E}" type="parTrans" cxnId="{73638B3B-2F1C-418C-BC77-1CDDDD9A5F5F}">
      <dgm:prSet/>
      <dgm:spPr/>
      <dgm:t>
        <a:bodyPr/>
        <a:lstStyle/>
        <a:p>
          <a:endParaRPr lang="ru-RU"/>
        </a:p>
      </dgm:t>
    </dgm:pt>
    <dgm:pt modelId="{35680659-7349-4E9E-BD68-D8C89F55C5AE}">
      <dgm:prSet custT="1"/>
      <dgm:spPr/>
      <dgm:t>
        <a:bodyPr/>
        <a:lstStyle/>
        <a:p>
          <a:r>
            <a:rPr lang="ru-RU" sz="1500" spc="-20" baseline="0" smtClean="0">
              <a:solidFill>
                <a:schemeClr val="tx1"/>
              </a:solidFill>
            </a:rPr>
            <a:t>Погружение педагогического коллектива в содержание и предстоящую деятельность 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45AAE741-9259-4237-B86A-895BCCED7813}" type="sibTrans" cxnId="{2B3AC4B6-CADD-4D2F-889E-296AB584BD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C5A0413-AC77-4E85-9009-F19D7A38EC1E}" type="parTrans" cxnId="{2B3AC4B6-CADD-4D2F-889E-296AB584BDDE}">
      <dgm:prSet/>
      <dgm:spPr/>
      <dgm:t>
        <a:bodyPr/>
        <a:lstStyle/>
        <a:p>
          <a:endParaRPr lang="ru-RU"/>
        </a:p>
      </dgm:t>
    </dgm:pt>
    <dgm:pt modelId="{346EEDF7-0CBB-4986-BCF7-86A22296FFDD}">
      <dgm:prSet custT="1"/>
      <dgm:spPr/>
      <dgm:t>
        <a:bodyPr/>
        <a:lstStyle/>
        <a:p>
          <a:r>
            <a:rPr lang="ru-RU" sz="1500" spc="-20" baseline="0" smtClean="0">
              <a:solidFill>
                <a:schemeClr val="tx1"/>
              </a:solidFill>
            </a:rPr>
            <a:t>Организация работы школьных методических объединений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29C7D538-8B82-46B8-B74D-5AE50EC42969}" type="sibTrans" cxnId="{DF4600DA-2589-41CB-85BC-4D91C8EE14A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C1B8BB8-C065-4AE9-8B8F-3109308FE426}" type="parTrans" cxnId="{DF4600DA-2589-41CB-85BC-4D91C8EE14A1}">
      <dgm:prSet/>
      <dgm:spPr/>
      <dgm:t>
        <a:bodyPr/>
        <a:lstStyle/>
        <a:p>
          <a:endParaRPr lang="ru-RU"/>
        </a:p>
      </dgm:t>
    </dgm:pt>
    <dgm:pt modelId="{CB00C2B3-5D74-4F5C-BB2B-E021A5A5801D}">
      <dgm:prSet phldrT="[Текст]" custT="1"/>
      <dgm:spPr/>
      <dgm:t>
        <a:bodyPr/>
        <a:lstStyle/>
        <a:p>
          <a:r>
            <a:rPr lang="ru-RU" sz="1500" spc="-20" baseline="0" dirty="0" smtClean="0">
              <a:solidFill>
                <a:schemeClr val="tx1"/>
              </a:solidFill>
            </a:rPr>
            <a:t>Апробация и внедрение материалов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6D143825-636C-4DE6-9FDB-018604C54CC7}" type="sibTrans" cxnId="{CE3419B4-038C-417D-AA9D-C2B5D25A7A5F}">
      <dgm:prSet/>
      <dgm:spPr/>
      <dgm:t>
        <a:bodyPr/>
        <a:lstStyle/>
        <a:p>
          <a:endParaRPr lang="ru-RU"/>
        </a:p>
      </dgm:t>
    </dgm:pt>
    <dgm:pt modelId="{D320561C-6807-4339-AA5C-7FBDA93E2312}" type="parTrans" cxnId="{CE3419B4-038C-417D-AA9D-C2B5D25A7A5F}">
      <dgm:prSet/>
      <dgm:spPr/>
      <dgm:t>
        <a:bodyPr/>
        <a:lstStyle/>
        <a:p>
          <a:endParaRPr lang="ru-RU"/>
        </a:p>
      </dgm:t>
    </dgm:pt>
    <dgm:pt modelId="{4404326F-2C80-4370-9E58-10E10712A1D7}" type="pres">
      <dgm:prSet presAssocID="{AB5B760A-E66B-4073-90CB-B9DC9C0C74B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63BB263-50AF-4BB9-9080-3EF84237CF54}" type="pres">
      <dgm:prSet presAssocID="{FEFB2C6D-4C4F-4B8C-BEA3-C506B2265EBA}" presName="composite" presStyleCnt="0"/>
      <dgm:spPr/>
    </dgm:pt>
    <dgm:pt modelId="{62AA88E6-1860-4346-AAC9-C235477A6262}" type="pres">
      <dgm:prSet presAssocID="{FEFB2C6D-4C4F-4B8C-BEA3-C506B2265EBA}" presName="LShape" presStyleLbl="alignNode1" presStyleIdx="0" presStyleCnt="9"/>
      <dgm:spPr/>
    </dgm:pt>
    <dgm:pt modelId="{0BEB3024-F2BB-452C-92A5-6920B7C1E4BF}" type="pres">
      <dgm:prSet presAssocID="{FEFB2C6D-4C4F-4B8C-BEA3-C506B2265EBA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5D9A7-1031-4B06-BA59-86124CDFE2F0}" type="pres">
      <dgm:prSet presAssocID="{FEFB2C6D-4C4F-4B8C-BEA3-C506B2265EBA}" presName="Triangle" presStyleLbl="alignNode1" presStyleIdx="1" presStyleCnt="9"/>
      <dgm:spPr/>
    </dgm:pt>
    <dgm:pt modelId="{BA130CC9-FD13-4012-9548-9F28420E63AA}" type="pres">
      <dgm:prSet presAssocID="{59C42690-BF75-4270-8709-434FF9C9E13C}" presName="sibTrans" presStyleCnt="0"/>
      <dgm:spPr/>
    </dgm:pt>
    <dgm:pt modelId="{AA082785-033C-4183-AC2B-C6A2697045D8}" type="pres">
      <dgm:prSet presAssocID="{59C42690-BF75-4270-8709-434FF9C9E13C}" presName="space" presStyleCnt="0"/>
      <dgm:spPr/>
    </dgm:pt>
    <dgm:pt modelId="{D3C1F765-CDAD-4582-8DCA-5ADDC2C358BE}" type="pres">
      <dgm:prSet presAssocID="{7820BEB5-6F73-432B-A4B4-C3524575CD33}" presName="composite" presStyleCnt="0"/>
      <dgm:spPr/>
    </dgm:pt>
    <dgm:pt modelId="{B3F92F22-F046-4E70-BA4C-4EF8D02C8280}" type="pres">
      <dgm:prSet presAssocID="{7820BEB5-6F73-432B-A4B4-C3524575CD33}" presName="LShape" presStyleLbl="alignNode1" presStyleIdx="2" presStyleCnt="9"/>
      <dgm:spPr/>
    </dgm:pt>
    <dgm:pt modelId="{48D16228-9611-4F21-894E-2995C6094E63}" type="pres">
      <dgm:prSet presAssocID="{7820BEB5-6F73-432B-A4B4-C3524575CD33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396E3-F642-44CE-9886-C7459DCF0589}" type="pres">
      <dgm:prSet presAssocID="{7820BEB5-6F73-432B-A4B4-C3524575CD33}" presName="Triangle" presStyleLbl="alignNode1" presStyleIdx="3" presStyleCnt="9"/>
      <dgm:spPr/>
    </dgm:pt>
    <dgm:pt modelId="{408964B7-0245-4690-95BD-4F7C9A7EDD9C}" type="pres">
      <dgm:prSet presAssocID="{2718442E-1AE1-4457-BF4A-289444BD6468}" presName="sibTrans" presStyleCnt="0"/>
      <dgm:spPr/>
    </dgm:pt>
    <dgm:pt modelId="{159A420E-5D92-460E-B37C-E3F606309133}" type="pres">
      <dgm:prSet presAssocID="{2718442E-1AE1-4457-BF4A-289444BD6468}" presName="space" presStyleCnt="0"/>
      <dgm:spPr/>
    </dgm:pt>
    <dgm:pt modelId="{06EE270C-9960-4492-B9AF-B0A51A563404}" type="pres">
      <dgm:prSet presAssocID="{35680659-7349-4E9E-BD68-D8C89F55C5AE}" presName="composite" presStyleCnt="0"/>
      <dgm:spPr/>
    </dgm:pt>
    <dgm:pt modelId="{79E1DBC1-0ACF-4CC7-B201-714D383DCFE1}" type="pres">
      <dgm:prSet presAssocID="{35680659-7349-4E9E-BD68-D8C89F55C5AE}" presName="LShape" presStyleLbl="alignNode1" presStyleIdx="4" presStyleCnt="9"/>
      <dgm:spPr/>
    </dgm:pt>
    <dgm:pt modelId="{3868EB5B-AC09-41F9-A0F5-6A6138859A84}" type="pres">
      <dgm:prSet presAssocID="{35680659-7349-4E9E-BD68-D8C89F55C5AE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D0041-DE5B-4D7D-A9E2-A4E9A26109FA}" type="pres">
      <dgm:prSet presAssocID="{35680659-7349-4E9E-BD68-D8C89F55C5AE}" presName="Triangle" presStyleLbl="alignNode1" presStyleIdx="5" presStyleCnt="9"/>
      <dgm:spPr/>
    </dgm:pt>
    <dgm:pt modelId="{26DCFECC-876C-4682-9B97-177F36EA777A}" type="pres">
      <dgm:prSet presAssocID="{45AAE741-9259-4237-B86A-895BCCED7813}" presName="sibTrans" presStyleCnt="0"/>
      <dgm:spPr/>
    </dgm:pt>
    <dgm:pt modelId="{1E8F8E55-A45F-482B-BB71-AAC0C01D8D69}" type="pres">
      <dgm:prSet presAssocID="{45AAE741-9259-4237-B86A-895BCCED7813}" presName="space" presStyleCnt="0"/>
      <dgm:spPr/>
    </dgm:pt>
    <dgm:pt modelId="{5CF27721-689A-44FC-A6BB-A4CB3114FF19}" type="pres">
      <dgm:prSet presAssocID="{346EEDF7-0CBB-4986-BCF7-86A22296FFDD}" presName="composite" presStyleCnt="0"/>
      <dgm:spPr/>
    </dgm:pt>
    <dgm:pt modelId="{4D4D6CFC-B6BA-45B2-9680-A43D924F66B3}" type="pres">
      <dgm:prSet presAssocID="{346EEDF7-0CBB-4986-BCF7-86A22296FFDD}" presName="LShape" presStyleLbl="alignNode1" presStyleIdx="6" presStyleCnt="9"/>
      <dgm:spPr/>
    </dgm:pt>
    <dgm:pt modelId="{EAA5E7EB-F805-4088-B3C3-5F8C77493CD0}" type="pres">
      <dgm:prSet presAssocID="{346EEDF7-0CBB-4986-BCF7-86A22296FFDD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D93CFB-8D78-4DBE-970C-B7C383E54774}" type="pres">
      <dgm:prSet presAssocID="{346EEDF7-0CBB-4986-BCF7-86A22296FFDD}" presName="Triangle" presStyleLbl="alignNode1" presStyleIdx="7" presStyleCnt="9"/>
      <dgm:spPr/>
    </dgm:pt>
    <dgm:pt modelId="{1786282A-6B43-44D7-949D-485576280B81}" type="pres">
      <dgm:prSet presAssocID="{29C7D538-8B82-46B8-B74D-5AE50EC42969}" presName="sibTrans" presStyleCnt="0"/>
      <dgm:spPr/>
    </dgm:pt>
    <dgm:pt modelId="{06953E42-0AA1-43EC-8DDF-C4E01482E0B6}" type="pres">
      <dgm:prSet presAssocID="{29C7D538-8B82-46B8-B74D-5AE50EC42969}" presName="space" presStyleCnt="0"/>
      <dgm:spPr/>
    </dgm:pt>
    <dgm:pt modelId="{12C250A8-D717-41C7-BB2D-F3C0F42A181C}" type="pres">
      <dgm:prSet presAssocID="{CB00C2B3-5D74-4F5C-BB2B-E021A5A5801D}" presName="composite" presStyleCnt="0"/>
      <dgm:spPr/>
    </dgm:pt>
    <dgm:pt modelId="{F4889D88-17C0-4E75-9415-2744BA513808}" type="pres">
      <dgm:prSet presAssocID="{CB00C2B3-5D74-4F5C-BB2B-E021A5A5801D}" presName="LShape" presStyleLbl="alignNode1" presStyleIdx="8" presStyleCnt="9"/>
      <dgm:spPr/>
    </dgm:pt>
    <dgm:pt modelId="{95A32CB2-32CA-4FA3-9F6F-BFBAD97C54C1}" type="pres">
      <dgm:prSet presAssocID="{CB00C2B3-5D74-4F5C-BB2B-E021A5A5801D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4600DA-2589-41CB-85BC-4D91C8EE14A1}" srcId="{AB5B760A-E66B-4073-90CB-B9DC9C0C74BE}" destId="{346EEDF7-0CBB-4986-BCF7-86A22296FFDD}" srcOrd="3" destOrd="0" parTransId="{DC1B8BB8-C065-4AE9-8B8F-3109308FE426}" sibTransId="{29C7D538-8B82-46B8-B74D-5AE50EC42969}"/>
    <dgm:cxn modelId="{0FABE624-F78E-4572-AA1A-ACC4D130CEA2}" type="presOf" srcId="{346EEDF7-0CBB-4986-BCF7-86A22296FFDD}" destId="{EAA5E7EB-F805-4088-B3C3-5F8C77493CD0}" srcOrd="0" destOrd="0" presId="urn:microsoft.com/office/officeart/2009/3/layout/StepUpProcess"/>
    <dgm:cxn modelId="{2B3AC4B6-CADD-4D2F-889E-296AB584BDDE}" srcId="{AB5B760A-E66B-4073-90CB-B9DC9C0C74BE}" destId="{35680659-7349-4E9E-BD68-D8C89F55C5AE}" srcOrd="2" destOrd="0" parTransId="{9C5A0413-AC77-4E85-9009-F19D7A38EC1E}" sibTransId="{45AAE741-9259-4237-B86A-895BCCED7813}"/>
    <dgm:cxn modelId="{CE3419B4-038C-417D-AA9D-C2B5D25A7A5F}" srcId="{AB5B760A-E66B-4073-90CB-B9DC9C0C74BE}" destId="{CB00C2B3-5D74-4F5C-BB2B-E021A5A5801D}" srcOrd="4" destOrd="0" parTransId="{D320561C-6807-4339-AA5C-7FBDA93E2312}" sibTransId="{6D143825-636C-4DE6-9FDB-018604C54CC7}"/>
    <dgm:cxn modelId="{B121772D-5B65-4B97-B04D-D44C8D669127}" type="presOf" srcId="{35680659-7349-4E9E-BD68-D8C89F55C5AE}" destId="{3868EB5B-AC09-41F9-A0F5-6A6138859A84}" srcOrd="0" destOrd="0" presId="urn:microsoft.com/office/officeart/2009/3/layout/StepUpProcess"/>
    <dgm:cxn modelId="{73638B3B-2F1C-418C-BC77-1CDDDD9A5F5F}" srcId="{AB5B760A-E66B-4073-90CB-B9DC9C0C74BE}" destId="{7820BEB5-6F73-432B-A4B4-C3524575CD33}" srcOrd="1" destOrd="0" parTransId="{DF7B53B3-EE75-48C4-A99F-8EC706B99C8E}" sibTransId="{2718442E-1AE1-4457-BF4A-289444BD6468}"/>
    <dgm:cxn modelId="{F248F264-6AAE-4194-A6F6-47FF3C60BA5B}" type="presOf" srcId="{7820BEB5-6F73-432B-A4B4-C3524575CD33}" destId="{48D16228-9611-4F21-894E-2995C6094E63}" srcOrd="0" destOrd="0" presId="urn:microsoft.com/office/officeart/2009/3/layout/StepUpProcess"/>
    <dgm:cxn modelId="{15C5C71C-6140-4A11-B4A0-CAABB833BF6C}" type="presOf" srcId="{FEFB2C6D-4C4F-4B8C-BEA3-C506B2265EBA}" destId="{0BEB3024-F2BB-452C-92A5-6920B7C1E4BF}" srcOrd="0" destOrd="0" presId="urn:microsoft.com/office/officeart/2009/3/layout/StepUpProcess"/>
    <dgm:cxn modelId="{A708D7DE-4DA5-4CF3-87BF-33C327D20754}" type="presOf" srcId="{CB00C2B3-5D74-4F5C-BB2B-E021A5A5801D}" destId="{95A32CB2-32CA-4FA3-9F6F-BFBAD97C54C1}" srcOrd="0" destOrd="0" presId="urn:microsoft.com/office/officeart/2009/3/layout/StepUpProcess"/>
    <dgm:cxn modelId="{9B46043C-20A4-4308-8860-D0226E569B7F}" srcId="{AB5B760A-E66B-4073-90CB-B9DC9C0C74BE}" destId="{FEFB2C6D-4C4F-4B8C-BEA3-C506B2265EBA}" srcOrd="0" destOrd="0" parTransId="{93247923-55C2-45E4-A1B4-BC89D29CD3A5}" sibTransId="{59C42690-BF75-4270-8709-434FF9C9E13C}"/>
    <dgm:cxn modelId="{B06EB5D2-4FC8-4E0B-BB43-21062DF1CF8E}" type="presOf" srcId="{AB5B760A-E66B-4073-90CB-B9DC9C0C74BE}" destId="{4404326F-2C80-4370-9E58-10E10712A1D7}" srcOrd="0" destOrd="0" presId="urn:microsoft.com/office/officeart/2009/3/layout/StepUpProcess"/>
    <dgm:cxn modelId="{64C53996-68AC-4038-9958-0CF495EFA11A}" type="presParOf" srcId="{4404326F-2C80-4370-9E58-10E10712A1D7}" destId="{263BB263-50AF-4BB9-9080-3EF84237CF54}" srcOrd="0" destOrd="0" presId="urn:microsoft.com/office/officeart/2009/3/layout/StepUpProcess"/>
    <dgm:cxn modelId="{23F577A9-2DAC-40F8-8278-2DA4D2F71A77}" type="presParOf" srcId="{263BB263-50AF-4BB9-9080-3EF84237CF54}" destId="{62AA88E6-1860-4346-AAC9-C235477A6262}" srcOrd="0" destOrd="0" presId="urn:microsoft.com/office/officeart/2009/3/layout/StepUpProcess"/>
    <dgm:cxn modelId="{103D96AF-3DF1-4F3C-B87B-03861503F523}" type="presParOf" srcId="{263BB263-50AF-4BB9-9080-3EF84237CF54}" destId="{0BEB3024-F2BB-452C-92A5-6920B7C1E4BF}" srcOrd="1" destOrd="0" presId="urn:microsoft.com/office/officeart/2009/3/layout/StepUpProcess"/>
    <dgm:cxn modelId="{AB4AAE4A-3FE9-401D-9959-D0C921DCBC06}" type="presParOf" srcId="{263BB263-50AF-4BB9-9080-3EF84237CF54}" destId="{61E5D9A7-1031-4B06-BA59-86124CDFE2F0}" srcOrd="2" destOrd="0" presId="urn:microsoft.com/office/officeart/2009/3/layout/StepUpProcess"/>
    <dgm:cxn modelId="{483B1DDB-117C-4357-8FC1-7C105D47074E}" type="presParOf" srcId="{4404326F-2C80-4370-9E58-10E10712A1D7}" destId="{BA130CC9-FD13-4012-9548-9F28420E63AA}" srcOrd="1" destOrd="0" presId="urn:microsoft.com/office/officeart/2009/3/layout/StepUpProcess"/>
    <dgm:cxn modelId="{D43CB214-E7A5-4991-974F-758D8D07F70F}" type="presParOf" srcId="{BA130CC9-FD13-4012-9548-9F28420E63AA}" destId="{AA082785-033C-4183-AC2B-C6A2697045D8}" srcOrd="0" destOrd="0" presId="urn:microsoft.com/office/officeart/2009/3/layout/StepUpProcess"/>
    <dgm:cxn modelId="{ACBEAADB-1DDE-4AC8-9BB8-BE4BB50C9C18}" type="presParOf" srcId="{4404326F-2C80-4370-9E58-10E10712A1D7}" destId="{D3C1F765-CDAD-4582-8DCA-5ADDC2C358BE}" srcOrd="2" destOrd="0" presId="urn:microsoft.com/office/officeart/2009/3/layout/StepUpProcess"/>
    <dgm:cxn modelId="{AB27F295-7230-4FF0-B99A-D8C859B5EC98}" type="presParOf" srcId="{D3C1F765-CDAD-4582-8DCA-5ADDC2C358BE}" destId="{B3F92F22-F046-4E70-BA4C-4EF8D02C8280}" srcOrd="0" destOrd="0" presId="urn:microsoft.com/office/officeart/2009/3/layout/StepUpProcess"/>
    <dgm:cxn modelId="{646901AB-E369-46EC-B6B8-3C4BAE1785B4}" type="presParOf" srcId="{D3C1F765-CDAD-4582-8DCA-5ADDC2C358BE}" destId="{48D16228-9611-4F21-894E-2995C6094E63}" srcOrd="1" destOrd="0" presId="urn:microsoft.com/office/officeart/2009/3/layout/StepUpProcess"/>
    <dgm:cxn modelId="{1FD8FE12-1D95-4E6E-9BF2-21E8BB809160}" type="presParOf" srcId="{D3C1F765-CDAD-4582-8DCA-5ADDC2C358BE}" destId="{E40396E3-F642-44CE-9886-C7459DCF0589}" srcOrd="2" destOrd="0" presId="urn:microsoft.com/office/officeart/2009/3/layout/StepUpProcess"/>
    <dgm:cxn modelId="{F506AB00-67E7-4861-81C1-55C2AEE15DB6}" type="presParOf" srcId="{4404326F-2C80-4370-9E58-10E10712A1D7}" destId="{408964B7-0245-4690-95BD-4F7C9A7EDD9C}" srcOrd="3" destOrd="0" presId="urn:microsoft.com/office/officeart/2009/3/layout/StepUpProcess"/>
    <dgm:cxn modelId="{6B85E3D0-5C9F-4A49-87A7-624AAE7E7FB0}" type="presParOf" srcId="{408964B7-0245-4690-95BD-4F7C9A7EDD9C}" destId="{159A420E-5D92-460E-B37C-E3F606309133}" srcOrd="0" destOrd="0" presId="urn:microsoft.com/office/officeart/2009/3/layout/StepUpProcess"/>
    <dgm:cxn modelId="{70EEF710-8228-494E-AB60-D705A3EC0BBD}" type="presParOf" srcId="{4404326F-2C80-4370-9E58-10E10712A1D7}" destId="{06EE270C-9960-4492-B9AF-B0A51A563404}" srcOrd="4" destOrd="0" presId="urn:microsoft.com/office/officeart/2009/3/layout/StepUpProcess"/>
    <dgm:cxn modelId="{F5364ACC-93CB-429C-ACF1-AF59004B9F45}" type="presParOf" srcId="{06EE270C-9960-4492-B9AF-B0A51A563404}" destId="{79E1DBC1-0ACF-4CC7-B201-714D383DCFE1}" srcOrd="0" destOrd="0" presId="urn:microsoft.com/office/officeart/2009/3/layout/StepUpProcess"/>
    <dgm:cxn modelId="{D9A326E2-E6BE-446F-A9C3-3A5576E1321D}" type="presParOf" srcId="{06EE270C-9960-4492-B9AF-B0A51A563404}" destId="{3868EB5B-AC09-41F9-A0F5-6A6138859A84}" srcOrd="1" destOrd="0" presId="urn:microsoft.com/office/officeart/2009/3/layout/StepUpProcess"/>
    <dgm:cxn modelId="{3A79D651-4D88-48EA-ADCB-E344A4FB7287}" type="presParOf" srcId="{06EE270C-9960-4492-B9AF-B0A51A563404}" destId="{508D0041-DE5B-4D7D-A9E2-A4E9A26109FA}" srcOrd="2" destOrd="0" presId="urn:microsoft.com/office/officeart/2009/3/layout/StepUpProcess"/>
    <dgm:cxn modelId="{A441795D-1883-4A7F-BFCC-EB0ADBFD8196}" type="presParOf" srcId="{4404326F-2C80-4370-9E58-10E10712A1D7}" destId="{26DCFECC-876C-4682-9B97-177F36EA777A}" srcOrd="5" destOrd="0" presId="urn:microsoft.com/office/officeart/2009/3/layout/StepUpProcess"/>
    <dgm:cxn modelId="{C1D46CF1-7DC3-4DE3-8789-F436425CA8FF}" type="presParOf" srcId="{26DCFECC-876C-4682-9B97-177F36EA777A}" destId="{1E8F8E55-A45F-482B-BB71-AAC0C01D8D69}" srcOrd="0" destOrd="0" presId="urn:microsoft.com/office/officeart/2009/3/layout/StepUpProcess"/>
    <dgm:cxn modelId="{781CEE3F-2861-4E30-BA7E-37EBBFDADF7C}" type="presParOf" srcId="{4404326F-2C80-4370-9E58-10E10712A1D7}" destId="{5CF27721-689A-44FC-A6BB-A4CB3114FF19}" srcOrd="6" destOrd="0" presId="urn:microsoft.com/office/officeart/2009/3/layout/StepUpProcess"/>
    <dgm:cxn modelId="{84B21591-8564-480B-9C45-3C94D82A6105}" type="presParOf" srcId="{5CF27721-689A-44FC-A6BB-A4CB3114FF19}" destId="{4D4D6CFC-B6BA-45B2-9680-A43D924F66B3}" srcOrd="0" destOrd="0" presId="urn:microsoft.com/office/officeart/2009/3/layout/StepUpProcess"/>
    <dgm:cxn modelId="{CE0D641A-6444-4578-9D59-5129BC86DA9F}" type="presParOf" srcId="{5CF27721-689A-44FC-A6BB-A4CB3114FF19}" destId="{EAA5E7EB-F805-4088-B3C3-5F8C77493CD0}" srcOrd="1" destOrd="0" presId="urn:microsoft.com/office/officeart/2009/3/layout/StepUpProcess"/>
    <dgm:cxn modelId="{AAD5C353-EDBF-4724-BBF9-DA096C85F690}" type="presParOf" srcId="{5CF27721-689A-44FC-A6BB-A4CB3114FF19}" destId="{60D93CFB-8D78-4DBE-970C-B7C383E54774}" srcOrd="2" destOrd="0" presId="urn:microsoft.com/office/officeart/2009/3/layout/StepUpProcess"/>
    <dgm:cxn modelId="{F89FB53D-E347-4DE7-868A-97706870507C}" type="presParOf" srcId="{4404326F-2C80-4370-9E58-10E10712A1D7}" destId="{1786282A-6B43-44D7-949D-485576280B81}" srcOrd="7" destOrd="0" presId="urn:microsoft.com/office/officeart/2009/3/layout/StepUpProcess"/>
    <dgm:cxn modelId="{60A966D7-C8A4-4066-9398-DABEF3CA5345}" type="presParOf" srcId="{1786282A-6B43-44D7-949D-485576280B81}" destId="{06953E42-0AA1-43EC-8DDF-C4E01482E0B6}" srcOrd="0" destOrd="0" presId="urn:microsoft.com/office/officeart/2009/3/layout/StepUpProcess"/>
    <dgm:cxn modelId="{2A677B13-B079-4C69-AA7C-D6AA42A630F8}" type="presParOf" srcId="{4404326F-2C80-4370-9E58-10E10712A1D7}" destId="{12C250A8-D717-41C7-BB2D-F3C0F42A181C}" srcOrd="8" destOrd="0" presId="urn:microsoft.com/office/officeart/2009/3/layout/StepUpProcess"/>
    <dgm:cxn modelId="{0697BB9B-F894-46A7-BA6E-2FEBA843B60A}" type="presParOf" srcId="{12C250A8-D717-41C7-BB2D-F3C0F42A181C}" destId="{F4889D88-17C0-4E75-9415-2744BA513808}" srcOrd="0" destOrd="0" presId="urn:microsoft.com/office/officeart/2009/3/layout/StepUpProcess"/>
    <dgm:cxn modelId="{3B366E6C-C2D3-40E4-B5D8-29D023077C49}" type="presParOf" srcId="{12C250A8-D717-41C7-BB2D-F3C0F42A181C}" destId="{95A32CB2-32CA-4FA3-9F6F-BFBAD97C54C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68C17-184C-4EB7-AFED-C5171BB32388}">
      <dsp:nvSpPr>
        <dsp:cNvPr id="0" name=""/>
        <dsp:cNvSpPr/>
      </dsp:nvSpPr>
      <dsp:spPr>
        <a:xfrm>
          <a:off x="85337" y="43614"/>
          <a:ext cx="7461567" cy="1835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cap="all" baseline="0" dirty="0" smtClean="0"/>
            <a:t>Проблема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Отсутствие единых подходов к оценке в системе «зачёт/незачёт» и возможностью использования этой системы оценивания образовательных результатов по ряду учебных предметов (Музыке, Физической культуре, ИЗО), курсов по выбору и видов деятельности</a:t>
          </a:r>
          <a:endParaRPr lang="ru-RU" sz="1600" b="1" kern="1200" cap="all" baseline="0" dirty="0" smtClean="0"/>
        </a:p>
      </dsp:txBody>
      <dsp:txXfrm>
        <a:off x="139094" y="97371"/>
        <a:ext cx="5179637" cy="1727870"/>
      </dsp:txXfrm>
    </dsp:sp>
    <dsp:sp modelId="{19A1803B-A27D-407F-B076-EC37B6FD6106}">
      <dsp:nvSpPr>
        <dsp:cNvPr id="0" name=""/>
        <dsp:cNvSpPr/>
      </dsp:nvSpPr>
      <dsp:spPr>
        <a:xfrm>
          <a:off x="315296" y="2160232"/>
          <a:ext cx="7461567" cy="1835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baseline="0" dirty="0" smtClean="0"/>
            <a:t>Подача заявки и присвоение статуса РИП</a:t>
          </a:r>
          <a:r>
            <a:rPr lang="ru-RU" sz="1600" kern="1200" dirty="0" smtClean="0"/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«Разработка и внедрение </a:t>
          </a:r>
          <a:r>
            <a:rPr lang="ru-RU" sz="1600" kern="1200" dirty="0" err="1" smtClean="0"/>
            <a:t>балльно</a:t>
          </a:r>
          <a:r>
            <a:rPr lang="ru-RU" sz="1600" kern="1200" dirty="0" smtClean="0"/>
            <a:t>-рейтинговой системы оценивания образовательных результатов как эффективный механизм реализации ВСОКО» </a:t>
          </a:r>
        </a:p>
      </dsp:txBody>
      <dsp:txXfrm>
        <a:off x="369053" y="2213989"/>
        <a:ext cx="5310701" cy="1727870"/>
      </dsp:txXfrm>
    </dsp:sp>
    <dsp:sp modelId="{706DC393-D140-4D69-8511-8F531729B2CB}">
      <dsp:nvSpPr>
        <dsp:cNvPr id="0" name=""/>
        <dsp:cNvSpPr/>
      </dsp:nvSpPr>
      <dsp:spPr>
        <a:xfrm>
          <a:off x="504051" y="4302152"/>
          <a:ext cx="7461567" cy="1835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cap="all" baseline="0" dirty="0" smtClean="0"/>
            <a:t>Информирование педагогического коллектива о начале его участия в инновационной деятельности в статусе РИП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cap="all" baseline="0" dirty="0" smtClean="0"/>
            <a:t>и создание инициативной группы</a:t>
          </a:r>
          <a:endParaRPr lang="ru-RU" sz="1600" b="1" kern="1200" cap="all" baseline="0" dirty="0"/>
        </a:p>
      </dsp:txBody>
      <dsp:txXfrm>
        <a:off x="557808" y="4355909"/>
        <a:ext cx="5310701" cy="1727870"/>
      </dsp:txXfrm>
    </dsp:sp>
    <dsp:sp modelId="{BCE91DD7-0B9A-48E3-A83B-3C343ACF4EE0}">
      <dsp:nvSpPr>
        <dsp:cNvPr id="0" name=""/>
        <dsp:cNvSpPr/>
      </dsp:nvSpPr>
      <dsp:spPr>
        <a:xfrm>
          <a:off x="5591060" y="1321614"/>
          <a:ext cx="1249698" cy="12496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872242" y="1321614"/>
        <a:ext cx="687334" cy="940398"/>
      </dsp:txXfrm>
    </dsp:sp>
    <dsp:sp modelId="{40B0E107-F8A9-40D6-BB38-778FC4BE8706}">
      <dsp:nvSpPr>
        <dsp:cNvPr id="0" name=""/>
        <dsp:cNvSpPr/>
      </dsp:nvSpPr>
      <dsp:spPr>
        <a:xfrm>
          <a:off x="6023115" y="3430825"/>
          <a:ext cx="1249698" cy="12496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6304297" y="3430825"/>
        <a:ext cx="687334" cy="940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915FF-3FA8-40B2-BFDB-DEC07D1E8F29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2600000"/>
            <a:gd name="adj2" fmla="val 162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8A80E-AF63-43DF-ACE8-5D8AA2455020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9000000"/>
            <a:gd name="adj2" fmla="val 126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D6C54-7252-42D7-B806-EA06F9B971B8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5400000"/>
            <a:gd name="adj2" fmla="val 90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E0AE4-9D12-41CC-85B6-927B3E1E0467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800000"/>
            <a:gd name="adj2" fmla="val 54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ED1C0B-3507-4C1A-9F1B-204E24ACF5BB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9800000"/>
            <a:gd name="adj2" fmla="val 18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87F6B-F986-4A80-A863-002EACFEFDC4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6200000"/>
            <a:gd name="adj2" fmla="val 198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9F9CC7-6C65-4A53-84D5-0832E49FC83B}">
      <dsp:nvSpPr>
        <dsp:cNvPr id="0" name=""/>
        <dsp:cNvSpPr/>
      </dsp:nvSpPr>
      <dsp:spPr>
        <a:xfrm>
          <a:off x="2314364" y="1546076"/>
          <a:ext cx="2548120" cy="25481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-20" baseline="0" dirty="0" smtClean="0"/>
            <a:t>Педагогический коллектив</a:t>
          </a:r>
          <a:endParaRPr lang="ru-RU" sz="1800" kern="1200" spc="-20" baseline="0" dirty="0"/>
        </a:p>
      </dsp:txBody>
      <dsp:txXfrm>
        <a:off x="2687528" y="1919240"/>
        <a:ext cx="1801792" cy="1801792"/>
      </dsp:txXfrm>
    </dsp:sp>
    <dsp:sp modelId="{0F5725B1-DF9B-4F32-AB3A-0124953D476E}">
      <dsp:nvSpPr>
        <dsp:cNvPr id="0" name=""/>
        <dsp:cNvSpPr/>
      </dsp:nvSpPr>
      <dsp:spPr>
        <a:xfrm>
          <a:off x="2746749" y="-154049"/>
          <a:ext cx="1683351" cy="16833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spc="-20" baseline="0" dirty="0" smtClean="0"/>
            <a:t>ИЗО, Музыка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spc="-20" baseline="0" dirty="0" smtClean="0"/>
            <a:t>(2-8 классы)</a:t>
          </a:r>
          <a:endParaRPr lang="ru-RU" sz="1600" kern="1200" spc="-20" baseline="0" dirty="0"/>
        </a:p>
      </dsp:txBody>
      <dsp:txXfrm>
        <a:off x="2993270" y="92472"/>
        <a:ext cx="1190309" cy="1190309"/>
      </dsp:txXfrm>
    </dsp:sp>
    <dsp:sp modelId="{83B57665-7025-484D-9E0A-DF9E185DD95B}">
      <dsp:nvSpPr>
        <dsp:cNvPr id="0" name=""/>
        <dsp:cNvSpPr/>
      </dsp:nvSpPr>
      <dsp:spPr>
        <a:xfrm>
          <a:off x="4614235" y="932883"/>
          <a:ext cx="1641996" cy="1641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Физическая культура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(2-8 классы)</a:t>
          </a:r>
          <a:endParaRPr lang="ru-RU" sz="1400" kern="1200" spc="-20" baseline="0" dirty="0"/>
        </a:p>
      </dsp:txBody>
      <dsp:txXfrm>
        <a:off x="4854700" y="1173348"/>
        <a:ext cx="1161066" cy="1161066"/>
      </dsp:txXfrm>
    </dsp:sp>
    <dsp:sp modelId="{02B82C53-F1FE-479A-8719-CC01CAF94AD0}">
      <dsp:nvSpPr>
        <dsp:cNvPr id="0" name=""/>
        <dsp:cNvSpPr/>
      </dsp:nvSpPr>
      <dsp:spPr>
        <a:xfrm>
          <a:off x="4616220" y="3067379"/>
          <a:ext cx="1638024" cy="16380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Проектная деятельность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(7-11 классы)</a:t>
          </a:r>
          <a:endParaRPr lang="ru-RU" sz="1400" kern="1200" spc="-20" baseline="0" dirty="0"/>
        </a:p>
      </dsp:txBody>
      <dsp:txXfrm>
        <a:off x="4856103" y="3307262"/>
        <a:ext cx="1158258" cy="1158258"/>
      </dsp:txXfrm>
    </dsp:sp>
    <dsp:sp modelId="{9DAB5A9B-F528-41AA-8A7C-AAC10B42AEB0}">
      <dsp:nvSpPr>
        <dsp:cNvPr id="0" name=""/>
        <dsp:cNvSpPr/>
      </dsp:nvSpPr>
      <dsp:spPr>
        <a:xfrm>
          <a:off x="2748728" y="4112950"/>
          <a:ext cx="1679393" cy="1679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Элективные курсы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(9-11 классы)</a:t>
          </a:r>
          <a:endParaRPr lang="ru-RU" sz="1400" kern="1200" spc="-20" baseline="0" dirty="0"/>
        </a:p>
      </dsp:txBody>
      <dsp:txXfrm>
        <a:off x="2994669" y="4358891"/>
        <a:ext cx="1187511" cy="1187511"/>
      </dsp:txXfrm>
    </dsp:sp>
    <dsp:sp modelId="{1B6C08D7-82EC-476C-B15C-EA218B59D137}">
      <dsp:nvSpPr>
        <dsp:cNvPr id="0" name=""/>
        <dsp:cNvSpPr/>
      </dsp:nvSpPr>
      <dsp:spPr>
        <a:xfrm>
          <a:off x="934017" y="3078793"/>
          <a:ext cx="1615197" cy="1615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00" kern="1200" spc="-20" baseline="0" dirty="0" smtClean="0"/>
            <a:t>Технология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00" kern="1200" spc="-20" baseline="0" dirty="0" smtClean="0"/>
            <a:t>(2-3 класс), Информатика (3 и 6 класс)</a:t>
          </a:r>
          <a:endParaRPr lang="ru-RU" sz="1300" kern="1200" spc="-20" baseline="0" dirty="0"/>
        </a:p>
      </dsp:txBody>
      <dsp:txXfrm>
        <a:off x="1170557" y="3315333"/>
        <a:ext cx="1142117" cy="1142117"/>
      </dsp:txXfrm>
    </dsp:sp>
    <dsp:sp modelId="{76D79EFB-8013-4F4F-9559-969DA485B311}">
      <dsp:nvSpPr>
        <dsp:cNvPr id="0" name=""/>
        <dsp:cNvSpPr/>
      </dsp:nvSpPr>
      <dsp:spPr>
        <a:xfrm>
          <a:off x="872560" y="884825"/>
          <a:ext cx="1738112" cy="17381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pc="-20" baseline="0" dirty="0" smtClean="0"/>
            <a:t>Родной язык, литературное чтение на родном языке (3 класс), Основы духовно-нравственной культуры народов России (5 класс).</a:t>
          </a:r>
          <a:endParaRPr lang="ru-RU" sz="1000" kern="1200" spc="-20" baseline="0" dirty="0"/>
        </a:p>
      </dsp:txBody>
      <dsp:txXfrm>
        <a:off x="1127101" y="1139366"/>
        <a:ext cx="1229030" cy="12290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36F8D-F997-4284-8BC8-B6443CBAD5BA}">
      <dsp:nvSpPr>
        <dsp:cNvPr id="0" name=""/>
        <dsp:cNvSpPr/>
      </dsp:nvSpPr>
      <dsp:spPr>
        <a:xfrm rot="5400000">
          <a:off x="-65273" y="87116"/>
          <a:ext cx="2010124" cy="18551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 smtClean="0"/>
            <a:t>1 этап</a:t>
          </a:r>
          <a:endParaRPr lang="ru-RU" sz="2800" kern="1200" dirty="0"/>
        </a:p>
      </dsp:txBody>
      <dsp:txXfrm rot="-5400000">
        <a:off x="12210" y="937214"/>
        <a:ext cx="1855159" cy="154965"/>
      </dsp:txXfrm>
    </dsp:sp>
    <dsp:sp modelId="{95491358-6884-42E5-822B-62F5A84375C8}">
      <dsp:nvSpPr>
        <dsp:cNvPr id="0" name=""/>
        <dsp:cNvSpPr/>
      </dsp:nvSpPr>
      <dsp:spPr>
        <a:xfrm rot="5400000">
          <a:off x="4282814" y="-2406983"/>
          <a:ext cx="1307267" cy="6128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без привлечения учащихся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применение разработанных таблиц по итогам полугодия 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анкетирование и «обмен мнениями»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коррекция оценочных материалов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предложение создать электронную форму фиксации результатов оценивания</a:t>
          </a:r>
          <a:endParaRPr lang="ru-RU" sz="1400" kern="1200" dirty="0"/>
        </a:p>
      </dsp:txBody>
      <dsp:txXfrm rot="-5400000">
        <a:off x="1872196" y="67451"/>
        <a:ext cx="6064687" cy="1179635"/>
      </dsp:txXfrm>
    </dsp:sp>
    <dsp:sp modelId="{C2F80FFA-914D-4A4C-B3D7-4B296B3D4EA6}">
      <dsp:nvSpPr>
        <dsp:cNvPr id="0" name=""/>
        <dsp:cNvSpPr/>
      </dsp:nvSpPr>
      <dsp:spPr>
        <a:xfrm rot="5400000">
          <a:off x="-65273" y="1989944"/>
          <a:ext cx="2010124" cy="18551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 smtClean="0"/>
            <a:t>2 этап</a:t>
          </a:r>
          <a:endParaRPr lang="ru-RU" sz="2800" kern="1200" dirty="0"/>
        </a:p>
      </dsp:txBody>
      <dsp:txXfrm rot="-5400000">
        <a:off x="12210" y="2840042"/>
        <a:ext cx="1855159" cy="154965"/>
      </dsp:txXfrm>
    </dsp:sp>
    <dsp:sp modelId="{B2749D2D-AA90-4D51-B0A1-C120C27EEC80}">
      <dsp:nvSpPr>
        <dsp:cNvPr id="0" name=""/>
        <dsp:cNvSpPr/>
      </dsp:nvSpPr>
      <dsp:spPr>
        <a:xfrm rot="5400000">
          <a:off x="4327568" y="-542563"/>
          <a:ext cx="1466179" cy="63769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представление родителям и учащимся оценочных материалов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применение материалов учителями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заполнение электронной формы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проведение промежуточной аттестации в </a:t>
          </a:r>
          <a:r>
            <a:rPr lang="ru-RU" sz="1400" kern="1200" dirty="0" err="1" smtClean="0"/>
            <a:t>балльно</a:t>
          </a:r>
          <a:r>
            <a:rPr lang="ru-RU" sz="1400" kern="1200" dirty="0" smtClean="0"/>
            <a:t>-рейтинговой системе оценивания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анкетирование и «обмен мнениями»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коррекция оценочных материалов</a:t>
          </a:r>
          <a:endParaRPr lang="ru-RU" sz="1400" kern="1200" dirty="0"/>
        </a:p>
      </dsp:txBody>
      <dsp:txXfrm rot="-5400000">
        <a:off x="1872197" y="1984381"/>
        <a:ext cx="6305350" cy="1323033"/>
      </dsp:txXfrm>
    </dsp:sp>
    <dsp:sp modelId="{67D69A5D-8A95-43EA-9951-01078410D082}">
      <dsp:nvSpPr>
        <dsp:cNvPr id="0" name=""/>
        <dsp:cNvSpPr/>
      </dsp:nvSpPr>
      <dsp:spPr>
        <a:xfrm rot="5400000">
          <a:off x="-70908" y="3818608"/>
          <a:ext cx="2010124" cy="1843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Педагогический совет</a:t>
          </a:r>
          <a:endParaRPr lang="ru-RU" sz="1600" b="1" kern="1200" dirty="0"/>
        </a:p>
      </dsp:txBody>
      <dsp:txXfrm rot="-5400000">
        <a:off x="12210" y="4657436"/>
        <a:ext cx="1843889" cy="166235"/>
      </dsp:txXfrm>
    </dsp:sp>
    <dsp:sp modelId="{601836EE-779D-4F54-9791-8A3855176376}">
      <dsp:nvSpPr>
        <dsp:cNvPr id="0" name=""/>
        <dsp:cNvSpPr/>
      </dsp:nvSpPr>
      <dsp:spPr>
        <a:xfrm rot="5400000">
          <a:off x="4325020" y="1286209"/>
          <a:ext cx="1306580" cy="62122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признание результатов апробации удовлетворительными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решение о внедрении в практику обучения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400" kern="1200" dirty="0"/>
        </a:p>
      </dsp:txBody>
      <dsp:txXfrm rot="-5400000">
        <a:off x="1872197" y="3802814"/>
        <a:ext cx="6148444" cy="1179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A88E6-1860-4346-AAC9-C235477A6262}">
      <dsp:nvSpPr>
        <dsp:cNvPr id="0" name=""/>
        <dsp:cNvSpPr/>
      </dsp:nvSpPr>
      <dsp:spPr>
        <a:xfrm rot="5400000">
          <a:off x="300341" y="1833218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B3024-F2BB-452C-92A5-6920B7C1E4BF}">
      <dsp:nvSpPr>
        <dsp:cNvPr id="0" name=""/>
        <dsp:cNvSpPr/>
      </dsp:nvSpPr>
      <dsp:spPr>
        <a:xfrm>
          <a:off x="149650" y="2282040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dirty="0" smtClean="0">
              <a:solidFill>
                <a:schemeClr val="tx1"/>
              </a:solidFill>
            </a:rPr>
            <a:t>Выявление актуальной проблемы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149650" y="2282040"/>
        <a:ext cx="1356156" cy="1188750"/>
      </dsp:txXfrm>
    </dsp:sp>
    <dsp:sp modelId="{61E5D9A7-1031-4B06-BA59-86124CDFE2F0}">
      <dsp:nvSpPr>
        <dsp:cNvPr id="0" name=""/>
        <dsp:cNvSpPr/>
      </dsp:nvSpPr>
      <dsp:spPr>
        <a:xfrm>
          <a:off x="1249928" y="1722628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F92F22-F046-4E70-BA4C-4EF8D02C8280}">
      <dsp:nvSpPr>
        <dsp:cNvPr id="0" name=""/>
        <dsp:cNvSpPr/>
      </dsp:nvSpPr>
      <dsp:spPr>
        <a:xfrm rot="5400000">
          <a:off x="1960542" y="1422400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16228-9611-4F21-894E-2995C6094E63}">
      <dsp:nvSpPr>
        <dsp:cNvPr id="0" name=""/>
        <dsp:cNvSpPr/>
      </dsp:nvSpPr>
      <dsp:spPr>
        <a:xfrm>
          <a:off x="1809850" y="1871222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smtClean="0">
              <a:solidFill>
                <a:schemeClr val="tx1"/>
              </a:solidFill>
            </a:rPr>
            <a:t>Организация исследовательской и проектной работы в малой группе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1809850" y="1871222"/>
        <a:ext cx="1356156" cy="1188750"/>
      </dsp:txXfrm>
    </dsp:sp>
    <dsp:sp modelId="{E40396E3-F642-44CE-9886-C7459DCF0589}">
      <dsp:nvSpPr>
        <dsp:cNvPr id="0" name=""/>
        <dsp:cNvSpPr/>
      </dsp:nvSpPr>
      <dsp:spPr>
        <a:xfrm>
          <a:off x="2910128" y="1311809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1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1DBC1-0ACF-4CC7-B201-714D383DCFE1}">
      <dsp:nvSpPr>
        <dsp:cNvPr id="0" name=""/>
        <dsp:cNvSpPr/>
      </dsp:nvSpPr>
      <dsp:spPr>
        <a:xfrm rot="5400000">
          <a:off x="3620743" y="1011582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8EB5B-AC09-41F9-A0F5-6A6138859A84}">
      <dsp:nvSpPr>
        <dsp:cNvPr id="0" name=""/>
        <dsp:cNvSpPr/>
      </dsp:nvSpPr>
      <dsp:spPr>
        <a:xfrm>
          <a:off x="3470051" y="1460403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smtClean="0">
              <a:solidFill>
                <a:schemeClr val="tx1"/>
              </a:solidFill>
            </a:rPr>
            <a:t>Погружение педагогического коллектива в содержание и предстоящую деятельность 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3470051" y="1460403"/>
        <a:ext cx="1356156" cy="1188750"/>
      </dsp:txXfrm>
    </dsp:sp>
    <dsp:sp modelId="{508D0041-DE5B-4D7D-A9E2-A4E9A26109FA}">
      <dsp:nvSpPr>
        <dsp:cNvPr id="0" name=""/>
        <dsp:cNvSpPr/>
      </dsp:nvSpPr>
      <dsp:spPr>
        <a:xfrm>
          <a:off x="4570329" y="900991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2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D6CFC-B6BA-45B2-9680-A43D924F66B3}">
      <dsp:nvSpPr>
        <dsp:cNvPr id="0" name=""/>
        <dsp:cNvSpPr/>
      </dsp:nvSpPr>
      <dsp:spPr>
        <a:xfrm rot="5400000">
          <a:off x="5280943" y="600763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5E7EB-F805-4088-B3C3-5F8C77493CD0}">
      <dsp:nvSpPr>
        <dsp:cNvPr id="0" name=""/>
        <dsp:cNvSpPr/>
      </dsp:nvSpPr>
      <dsp:spPr>
        <a:xfrm>
          <a:off x="5130252" y="1049585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smtClean="0">
              <a:solidFill>
                <a:schemeClr val="tx1"/>
              </a:solidFill>
            </a:rPr>
            <a:t>Организация работы школьных методических объединений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5130252" y="1049585"/>
        <a:ext cx="1356156" cy="1188750"/>
      </dsp:txXfrm>
    </dsp:sp>
    <dsp:sp modelId="{60D93CFB-8D78-4DBE-970C-B7C383E54774}">
      <dsp:nvSpPr>
        <dsp:cNvPr id="0" name=""/>
        <dsp:cNvSpPr/>
      </dsp:nvSpPr>
      <dsp:spPr>
        <a:xfrm>
          <a:off x="6230530" y="490173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3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89D88-17C0-4E75-9415-2744BA513808}">
      <dsp:nvSpPr>
        <dsp:cNvPr id="0" name=""/>
        <dsp:cNvSpPr/>
      </dsp:nvSpPr>
      <dsp:spPr>
        <a:xfrm rot="5400000">
          <a:off x="6941144" y="189945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32CB2-32CA-4FA3-9F6F-BFBAD97C54C1}">
      <dsp:nvSpPr>
        <dsp:cNvPr id="0" name=""/>
        <dsp:cNvSpPr/>
      </dsp:nvSpPr>
      <dsp:spPr>
        <a:xfrm>
          <a:off x="6790452" y="638767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dirty="0" smtClean="0">
              <a:solidFill>
                <a:schemeClr val="tx1"/>
              </a:solidFill>
            </a:rPr>
            <a:t>Апробация и внедрение материалов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6790452" y="638767"/>
        <a:ext cx="1356156" cy="1188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yandex.ru/u/633e5cf57202289c03c1a31b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isk.yandex.ru/i/41KIIzrmcWFu6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nora_43.1966@mail.ru" TargetMode="External"/><Relationship Id="rId2" Type="http://schemas.openxmlformats.org/officeDocument/2006/relationships/hyperlink" Target="mailto:a.v.kosikov@internet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ymnasium41.uralschool.ru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332656"/>
            <a:ext cx="7272808" cy="3816424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Разработка и проектирование балльно-рейтинговой системы оценки образовательных результатов на всех уровнях </a:t>
            </a:r>
            <a:r>
              <a:rPr lang="ru-RU" dirty="0" smtClean="0"/>
              <a:t>общего образования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499992" y="4437112"/>
            <a:ext cx="4176464" cy="1944216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Александр Викторович </a:t>
            </a:r>
            <a:r>
              <a:rPr lang="ru-RU" sz="2000" cap="sm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Косиков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заместитель директора по УВР</a:t>
            </a:r>
          </a:p>
          <a:p>
            <a:pPr lvl="0" algn="r">
              <a:spcBef>
                <a:spcPct val="0"/>
              </a:spcBef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 algn="r">
              <a:spcBef>
                <a:spcPct val="0"/>
              </a:spcBef>
              <a:defRPr/>
            </a:pPr>
            <a:r>
              <a:rPr kumimoji="0" lang="ru-RU" sz="200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Елена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Владиславовна </a:t>
            </a: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Куликова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методист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12.10.2022</a:t>
            </a:r>
            <a:endParaRPr kumimoji="0" lang="ru-RU" sz="200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605558"/>
              </p:ext>
            </p:extLst>
          </p:nvPr>
        </p:nvGraphicFramePr>
        <p:xfrm>
          <a:off x="0" y="0"/>
          <a:ext cx="9144000" cy="68180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559">
                  <a:extLst>
                    <a:ext uri="{9D8B030D-6E8A-4147-A177-3AD203B41FA5}">
                      <a16:colId xmlns:a16="http://schemas.microsoft.com/office/drawing/2014/main" val="72431438"/>
                    </a:ext>
                  </a:extLst>
                </a:gridCol>
                <a:gridCol w="1302105">
                  <a:extLst>
                    <a:ext uri="{9D8B030D-6E8A-4147-A177-3AD203B41FA5}">
                      <a16:colId xmlns:a16="http://schemas.microsoft.com/office/drawing/2014/main" val="87612932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89813978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2144092104"/>
                    </a:ext>
                  </a:extLst>
                </a:gridCol>
                <a:gridCol w="611560">
                  <a:extLst>
                    <a:ext uri="{9D8B030D-6E8A-4147-A177-3AD203B41FA5}">
                      <a16:colId xmlns:a16="http://schemas.microsoft.com/office/drawing/2014/main" val="2398614062"/>
                    </a:ext>
                  </a:extLst>
                </a:gridCol>
              </a:tblGrid>
              <a:tr h="3326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№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Критерий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Вес критерия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Показатель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 smtClean="0">
                          <a:effectLst/>
                        </a:rPr>
                        <a:t>Вес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2911885288"/>
                  </a:ext>
                </a:extLst>
              </a:tr>
              <a:tr h="120684">
                <a:tc rowSpan="1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Максимум 10 баллов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от 0 до 10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100%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10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39006865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Посещаемость более 80%, все пропуски по болезни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9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4111187112"/>
                  </a:ext>
                </a:extLst>
              </a:tr>
              <a:tr h="3329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более 80%, отсутствовал по уважительной причине или по уважительной причине и по болезни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8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845048616"/>
                  </a:ext>
                </a:extLst>
              </a:tr>
              <a:tr h="438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более 80%, на одном занятии отсутствовал по неуважительной </a:t>
                      </a:r>
                      <a:r>
                        <a:rPr lang="ru-RU" sz="1300" spc="-40" baseline="0" dirty="0" smtClean="0">
                          <a:effectLst/>
                        </a:rPr>
                        <a:t>причине ИЛИ</a:t>
                      </a:r>
                      <a:endParaRPr lang="ru-RU" sz="1300" spc="-40" baseline="0" dirty="0">
                        <a:effectLst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60% до 80%, все пропуски по болезни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7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246379794"/>
                  </a:ext>
                </a:extLst>
              </a:tr>
              <a:tr h="443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60% до 80%, отсутствовал по уважительной причине или по уважительной причине и по болезни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6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373206637"/>
                  </a:ext>
                </a:extLst>
              </a:tr>
              <a:tr h="52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60% до 80%, но на одном занятии отсутствовал по неуважительной </a:t>
                      </a:r>
                      <a:r>
                        <a:rPr lang="ru-RU" sz="1300" spc="-40" baseline="0" dirty="0" smtClean="0">
                          <a:effectLst/>
                        </a:rPr>
                        <a:t>причине ИЛИ</a:t>
                      </a:r>
                      <a:endParaRPr lang="ru-RU" sz="1300" spc="-40" baseline="0" dirty="0">
                        <a:effectLst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40% до 59%, все пропуски по болезни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5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282387243"/>
                  </a:ext>
                </a:extLst>
              </a:tr>
              <a:tr h="443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40% до 59% процентов занятий, отсутствовал по уважительной причине или по уважительной причине и по болезни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4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544750359"/>
                  </a:ext>
                </a:extLst>
              </a:tr>
              <a:tr h="2413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15% до 39%, все пропуски по болезни и/или уважительные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3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491827757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Имеет 2 и более пропусков без уважительной причины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2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750311608"/>
                  </a:ext>
                </a:extLst>
              </a:tr>
              <a:tr h="120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от 10% до 14% занятий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376457830"/>
                  </a:ext>
                </a:extLst>
              </a:tr>
              <a:tr h="120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Посещаемость менее 10% занятий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4214350889"/>
                  </a:ext>
                </a:extLst>
              </a:tr>
              <a:tr h="443988">
                <a:tc rowSpan="10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2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Прилежание (отражает меру ответственности каждого ученика за учение, степень его добросовестности, старания, усердия и исполнительности)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Максимум 10 баллов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от 0 до 10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ставиться 1, если он проявлялся более чем на 80% посещенных занятий)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958568854"/>
                  </a:ext>
                </a:extLst>
              </a:tr>
              <a:tr h="120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Отсутствие опозданий 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513096212"/>
                  </a:ext>
                </a:extLst>
              </a:tr>
              <a:tr h="120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Дисциплина на уроке 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31495285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Уважительное отношение к учителю и одноклассникам 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790615302"/>
                  </a:ext>
                </a:extLst>
              </a:tr>
              <a:tr h="120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Умение строить адекватные коммуникации 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928413970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Аккуратность и содержательность записей при выполнении работ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887291629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Самостоятельность в процессе учебной деятельности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389955099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Исполнительность и добросовестность в выполнении заданий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0 или 1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435325811"/>
                  </a:ext>
                </a:extLst>
              </a:tr>
              <a:tr h="3329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Активная познавательная деятельность на уроке (готовность отвечать на вопросы, участие в дискуссии и др.)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0 или 1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679802085"/>
                  </a:ext>
                </a:extLst>
              </a:tr>
              <a:tr h="22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Своевременность выполнения и сдачи заданий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0 или 1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531243084"/>
                  </a:ext>
                </a:extLst>
              </a:tr>
              <a:tr h="332990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3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 smtClean="0">
                          <a:effectLst/>
                        </a:rPr>
                        <a:t>Итоговая работа 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от 0 до 20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 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755841466"/>
                  </a:ext>
                </a:extLst>
              </a:tr>
              <a:tr h="120684">
                <a:tc gridSpan="4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>
                          <a:effectLst/>
                        </a:rPr>
                        <a:t>ИТОГОВАЯ СУММА БАЛЛОВ</a:t>
                      </a:r>
                      <a:endParaRPr lang="ru-RU" sz="1300" spc="-4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40" baseline="0" dirty="0">
                          <a:effectLst/>
                        </a:rPr>
                        <a:t>40</a:t>
                      </a:r>
                      <a:endParaRPr lang="ru-RU" sz="1300" spc="-4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00316966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Познакомьтесь с предложенным перечнем общих критериев и показателей, оценить их с точки зрения: доступности, достаточности, конкретности, универсальности, простоты применения, выскажите предложения и пожелания на этот счёт. </a:t>
            </a:r>
          </a:p>
          <a:p>
            <a:r>
              <a:rPr lang="ru-RU" dirty="0"/>
              <a:t>Ссылка на Яндекс-форму: </a:t>
            </a:r>
            <a:r>
              <a:rPr lang="en-US" dirty="0">
                <a:hlinkClick r:id="rId2"/>
              </a:rPr>
              <a:t>https://forms.yandex.ru/u/633e5cf57202289c03c1a31b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ru-RU" dirty="0" smtClean="0"/>
              <a:t>Время </a:t>
            </a:r>
            <a:r>
              <a:rPr lang="ru-RU" dirty="0"/>
              <a:t>на выполнение работы </a:t>
            </a:r>
            <a:r>
              <a:rPr lang="ru-RU" dirty="0" smtClean="0"/>
              <a:t>7-10 </a:t>
            </a:r>
            <a:r>
              <a:rPr lang="ru-RU" dirty="0"/>
              <a:t>минут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64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2136" y="1340768"/>
            <a:ext cx="7467600" cy="4873752"/>
          </a:xfrm>
        </p:spPr>
        <p:txBody>
          <a:bodyPr/>
          <a:lstStyle/>
          <a:p>
            <a:r>
              <a:rPr lang="ru-RU" dirty="0" smtClean="0"/>
              <a:t>Излишняя </a:t>
            </a:r>
            <a:r>
              <a:rPr lang="ru-RU" dirty="0"/>
              <a:t>детализация показателей привела к усложнению подсчёта баллов.</a:t>
            </a:r>
          </a:p>
          <a:p>
            <a:r>
              <a:rPr lang="ru-RU" dirty="0" smtClean="0"/>
              <a:t>Некоторые </a:t>
            </a:r>
            <a:r>
              <a:rPr lang="ru-RU" dirty="0"/>
              <a:t>критерии и показатели требуют уточнения и конкретизации.</a:t>
            </a:r>
          </a:p>
          <a:p>
            <a:r>
              <a:rPr lang="ru-RU" dirty="0" smtClean="0"/>
              <a:t>Трудоёмкость </a:t>
            </a:r>
            <a:r>
              <a:rPr lang="ru-RU" dirty="0"/>
              <a:t>процесса оценивания, отсутствие форм фиксации результатов.</a:t>
            </a:r>
          </a:p>
          <a:p>
            <a:r>
              <a:rPr lang="ru-RU" dirty="0" smtClean="0"/>
              <a:t>Зависимость </a:t>
            </a:r>
            <a:r>
              <a:rPr lang="ru-RU" dirty="0"/>
              <a:t>критерия «прилежание» от посещаемости.</a:t>
            </a:r>
          </a:p>
          <a:p>
            <a:r>
              <a:rPr lang="ru-RU" dirty="0" smtClean="0"/>
              <a:t>Как </a:t>
            </a:r>
            <a:r>
              <a:rPr lang="ru-RU" dirty="0"/>
              <a:t>обеспечить учащимся возможность получить «зачёт», если </a:t>
            </a:r>
            <a:r>
              <a:rPr lang="ru-RU" dirty="0" smtClean="0"/>
              <a:t>он </a:t>
            </a:r>
            <a:r>
              <a:rPr lang="ru-RU" dirty="0"/>
              <a:t>отсутствовал продолжительное время.</a:t>
            </a:r>
          </a:p>
          <a:p>
            <a:r>
              <a:rPr lang="ru-RU" dirty="0" smtClean="0"/>
              <a:t>Не </a:t>
            </a:r>
            <a:r>
              <a:rPr lang="ru-RU" dirty="0"/>
              <a:t>вполне учтена специфика </a:t>
            </a:r>
            <a:r>
              <a:rPr lang="ru-RU" dirty="0" smtClean="0"/>
              <a:t>предметов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63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908158"/>
              </p:ext>
            </p:extLst>
          </p:nvPr>
        </p:nvGraphicFramePr>
        <p:xfrm>
          <a:off x="0" y="3200"/>
          <a:ext cx="9143999" cy="69352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528">
                  <a:extLst>
                    <a:ext uri="{9D8B030D-6E8A-4147-A177-3AD203B41FA5}">
                      <a16:colId xmlns:a16="http://schemas.microsoft.com/office/drawing/2014/main" val="199348987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5057184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4156903303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33689309"/>
                    </a:ext>
                  </a:extLst>
                </a:gridCol>
                <a:gridCol w="3559343">
                  <a:extLst>
                    <a:ext uri="{9D8B030D-6E8A-4147-A177-3AD203B41FA5}">
                      <a16:colId xmlns:a16="http://schemas.microsoft.com/office/drawing/2014/main" val="3284997585"/>
                    </a:ext>
                  </a:extLst>
                </a:gridCol>
                <a:gridCol w="868640">
                  <a:extLst>
                    <a:ext uri="{9D8B030D-6E8A-4147-A177-3AD203B41FA5}">
                      <a16:colId xmlns:a16="http://schemas.microsoft.com/office/drawing/2014/main" val="3110652463"/>
                    </a:ext>
                  </a:extLst>
                </a:gridCol>
              </a:tblGrid>
              <a:tr h="637087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Критерий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Вес критерия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Вес показателя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3632611645"/>
                  </a:ext>
                </a:extLst>
              </a:tr>
              <a:tr h="218329">
                <a:tc grid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Общие критерии и показатели (20 баллов)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11586"/>
                  </a:ext>
                </a:extLst>
              </a:tr>
              <a:tr h="218329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Посещаемость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Максимум 5 баллов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от 0 до 5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Посещаемость 80%-100%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5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8221519"/>
                  </a:ext>
                </a:extLst>
              </a:tr>
              <a:tr h="24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Посещаемость 60%-79%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4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90412468"/>
                  </a:ext>
                </a:extLst>
              </a:tr>
              <a:tr h="24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Посещаемость 45%-59%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3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3539835210"/>
                  </a:ext>
                </a:extLst>
              </a:tr>
              <a:tr h="24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Посещаемость 30%-44%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2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3452787819"/>
                  </a:ext>
                </a:extLst>
              </a:tr>
              <a:tr h="24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Посещаемость 15%-29%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850230638"/>
                  </a:ext>
                </a:extLst>
              </a:tr>
              <a:tr h="24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Посещаемость 0%-14%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3868011383"/>
                  </a:ext>
                </a:extLst>
              </a:tr>
              <a:tr h="873316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2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Прилежание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 Максимум 5 баллов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от 0 до 5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 или 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4135347913"/>
                  </a:ext>
                </a:extLst>
              </a:tr>
              <a:tr h="2183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Отсутствие опозданий 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 или 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1976608178"/>
                  </a:ext>
                </a:extLst>
              </a:tr>
              <a:tr h="2183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Дисциплина на уроке 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 или 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3943167826"/>
                  </a:ext>
                </a:extLst>
              </a:tr>
              <a:tr h="803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 или 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590216135"/>
                  </a:ext>
                </a:extLst>
              </a:tr>
              <a:tr h="1307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 или 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1648445526"/>
                  </a:ext>
                </a:extLst>
              </a:tr>
              <a:tr h="1125431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3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Срезовые работы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(одна или несколько в течение полугодия)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от 0 до 10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1" marR="56641" marT="0" marB="0" anchor="ctr"/>
                </a:tc>
                <a:extLst>
                  <a:ext uri="{0D108BD9-81ED-4DB2-BD59-A6C34878D82A}">
                    <a16:rowId xmlns:a16="http://schemas.microsoft.com/office/drawing/2014/main" val="246817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350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6419" y="404664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Излишняя детализация </a:t>
            </a:r>
            <a:r>
              <a:rPr lang="ru-RU" dirty="0" smtClean="0"/>
              <a:t>показателей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6763" y="3861048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Зависимость критерия «прилежание»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1176" y="2996952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Отсутствие форм фиксации результатов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6419" y="2132856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Трудоёмкость процесса </a:t>
            </a:r>
            <a:r>
              <a:rPr lang="ru-RU" dirty="0" smtClean="0"/>
              <a:t>оценивания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6876" y="1268760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Критерии </a:t>
            </a:r>
            <a:r>
              <a:rPr lang="ru-RU" dirty="0"/>
              <a:t>и показатели требуют уточнения и конкретизации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48064" y="332656"/>
            <a:ext cx="3520283" cy="10081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Корректировка критерий и показателей, уменьшение количества баллов в 2 раза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6419" y="5589240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Не вполне учтена специфика предметов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6419" y="4725144"/>
            <a:ext cx="32507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Обеспечение </a:t>
            </a:r>
            <a:r>
              <a:rPr lang="ru-RU" dirty="0"/>
              <a:t>учащимся возможность получить «зачёт»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8064" y="2924944"/>
            <a:ext cx="3520283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Критерий «прилежание» оценивается по каждому показателю в отдельности, который должен проявляться в системе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48064" y="1412776"/>
            <a:ext cx="3520283" cy="14062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Позиция по критерию «посещаемость»: </a:t>
            </a:r>
            <a:r>
              <a:rPr lang="ru-RU" dirty="0"/>
              <a:t>не важна причина отсутствия на уроке, учитывается только факт присутствия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48064" y="4365104"/>
            <a:ext cx="3520283" cy="10081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Автоматизированная форма фиксации результатов, инструкция для учителей</a:t>
            </a:r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791" y="5373216"/>
            <a:ext cx="1380828" cy="1380828"/>
          </a:xfrm>
          <a:prstGeom prst="rect">
            <a:avLst/>
          </a:prstGeom>
        </p:spPr>
      </p:pic>
      <p:cxnSp>
        <p:nvCxnSpPr>
          <p:cNvPr id="18" name="Прямая со стрелкой 17"/>
          <p:cNvCxnSpPr>
            <a:stCxn id="4" idx="3"/>
            <a:endCxn id="9" idx="1"/>
          </p:cNvCxnSpPr>
          <p:nvPr/>
        </p:nvCxnSpPr>
        <p:spPr>
          <a:xfrm>
            <a:off x="3467123" y="800708"/>
            <a:ext cx="1680941" cy="36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3"/>
            <a:endCxn id="9" idx="1"/>
          </p:cNvCxnSpPr>
          <p:nvPr/>
        </p:nvCxnSpPr>
        <p:spPr>
          <a:xfrm flipV="1">
            <a:off x="3467580" y="836712"/>
            <a:ext cx="1680484" cy="828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3"/>
            <a:endCxn id="14" idx="1"/>
          </p:cNvCxnSpPr>
          <p:nvPr/>
        </p:nvCxnSpPr>
        <p:spPr>
          <a:xfrm>
            <a:off x="3467123" y="2528900"/>
            <a:ext cx="1680941" cy="2340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8" idx="3"/>
            <a:endCxn id="13" idx="1"/>
          </p:cNvCxnSpPr>
          <p:nvPr/>
        </p:nvCxnSpPr>
        <p:spPr>
          <a:xfrm>
            <a:off x="3467580" y="1664804"/>
            <a:ext cx="1680484" cy="451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3"/>
            <a:endCxn id="9" idx="1"/>
          </p:cNvCxnSpPr>
          <p:nvPr/>
        </p:nvCxnSpPr>
        <p:spPr>
          <a:xfrm flipV="1">
            <a:off x="3467123" y="836712"/>
            <a:ext cx="1680941" cy="1692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6" idx="3"/>
            <a:endCxn id="14" idx="1"/>
          </p:cNvCxnSpPr>
          <p:nvPr/>
        </p:nvCxnSpPr>
        <p:spPr>
          <a:xfrm>
            <a:off x="3491880" y="3392996"/>
            <a:ext cx="1656184" cy="1476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5" idx="3"/>
            <a:endCxn id="12" idx="1"/>
          </p:cNvCxnSpPr>
          <p:nvPr/>
        </p:nvCxnSpPr>
        <p:spPr>
          <a:xfrm flipV="1">
            <a:off x="3477467" y="3609020"/>
            <a:ext cx="1670597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8" idx="3"/>
            <a:endCxn id="12" idx="1"/>
          </p:cNvCxnSpPr>
          <p:nvPr/>
        </p:nvCxnSpPr>
        <p:spPr>
          <a:xfrm>
            <a:off x="3467580" y="1664804"/>
            <a:ext cx="1680484" cy="1944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1" idx="3"/>
          </p:cNvCxnSpPr>
          <p:nvPr/>
        </p:nvCxnSpPr>
        <p:spPr>
          <a:xfrm>
            <a:off x="3467123" y="5121188"/>
            <a:ext cx="2977085" cy="826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0" idx="3"/>
          </p:cNvCxnSpPr>
          <p:nvPr/>
        </p:nvCxnSpPr>
        <p:spPr>
          <a:xfrm>
            <a:off x="3467123" y="5985284"/>
            <a:ext cx="2977085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44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07524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</a:t>
            </a:r>
            <a:r>
              <a:rPr lang="ru-RU" dirty="0" err="1" smtClean="0"/>
              <a:t>частно</a:t>
            </a:r>
            <a:r>
              <a:rPr lang="ru-RU" dirty="0" smtClean="0"/>
              <a:t>-предметных критериев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936234"/>
              </p:ext>
            </p:extLst>
          </p:nvPr>
        </p:nvGraphicFramePr>
        <p:xfrm>
          <a:off x="0" y="548680"/>
          <a:ext cx="9144000" cy="6309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0485">
                  <a:extLst>
                    <a:ext uri="{9D8B030D-6E8A-4147-A177-3AD203B41FA5}">
                      <a16:colId xmlns:a16="http://schemas.microsoft.com/office/drawing/2014/main" val="3071139394"/>
                    </a:ext>
                  </a:extLst>
                </a:gridCol>
                <a:gridCol w="2568031">
                  <a:extLst>
                    <a:ext uri="{9D8B030D-6E8A-4147-A177-3AD203B41FA5}">
                      <a16:colId xmlns:a16="http://schemas.microsoft.com/office/drawing/2014/main" val="3340601489"/>
                    </a:ext>
                  </a:extLst>
                </a:gridCol>
                <a:gridCol w="4085732">
                  <a:extLst>
                    <a:ext uri="{9D8B030D-6E8A-4147-A177-3AD203B41FA5}">
                      <a16:colId xmlns:a16="http://schemas.microsoft.com/office/drawing/2014/main" val="257010518"/>
                    </a:ext>
                  </a:extLst>
                </a:gridCol>
                <a:gridCol w="939752">
                  <a:extLst>
                    <a:ext uri="{9D8B030D-6E8A-4147-A177-3AD203B41FA5}">
                      <a16:colId xmlns:a16="http://schemas.microsoft.com/office/drawing/2014/main" val="1267083352"/>
                    </a:ext>
                  </a:extLst>
                </a:gridCol>
              </a:tblGrid>
              <a:tr h="632793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Критерий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Вес критерия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Показатель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Вес показателя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1672549882"/>
                  </a:ext>
                </a:extLst>
              </a:tr>
              <a:tr h="421862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Текущие проверочные работы (3 работы)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Максимум 6 баллов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от 0 до 6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Каждая работа оценивается в 0, 1 или 2 балла, затем баллы за все работы суммируются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Работа не выполнена или выполнена неудовлетворительно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0 баллов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720704117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Работа выполнена удовлетворительно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 балл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969181382"/>
                  </a:ext>
                </a:extLst>
              </a:tr>
              <a:tr h="614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Работа выполнена на хорошо или отлично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2 балла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362924946"/>
                  </a:ext>
                </a:extLst>
              </a:tr>
              <a:tr h="210931"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Участие в ВСОШ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Максимум </a:t>
                      </a:r>
                      <a:br>
                        <a:rPr lang="ru-RU" sz="1400" spc="30" baseline="0">
                          <a:effectLst/>
                        </a:rPr>
                      </a:br>
                      <a:r>
                        <a:rPr lang="ru-RU" sz="1400" spc="30" baseline="0">
                          <a:effectLst/>
                        </a:rPr>
                        <a:t>6 баллов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От 0 до 6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Учитывается только один лучший показатель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Не принимал участие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0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254289942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Принимал участие, без призового места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58393549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Призёр школьного этапа ВСОШ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2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24489570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Победитель школьного этапа ВСОШ 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3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3253048074"/>
                  </a:ext>
                </a:extLst>
              </a:tr>
              <a:tr h="4218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Участник муниципального этапа ВСОШ, без призового места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4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504814377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Призёр муниципального этапа ВСОШ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5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3376805717"/>
                  </a:ext>
                </a:extLst>
              </a:tr>
              <a:tr h="4218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Победитель муниципального этапа ВСОШ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6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3424055278"/>
                  </a:ext>
                </a:extLst>
              </a:tr>
              <a:tr h="421862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Сообщение по заданной теме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Максимум 3 балла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от 0 до 3 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Правильность, соответствие теме, полнота содержания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734194684"/>
                  </a:ext>
                </a:extLst>
              </a:tr>
              <a:tr h="4218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Убедительность (доказательность), наличие примеров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997544286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Грамотность и выразительность речи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2607158594"/>
                  </a:ext>
                </a:extLst>
              </a:tr>
              <a:tr h="421862">
                <a:tc row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Учебный проект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Максимум 5 баллов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от 0 до 5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Соответствие теоретического материала целям и задачам проектной работы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1936900790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Описание продукта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1834659418"/>
                  </a:ext>
                </a:extLst>
              </a:tr>
              <a:tr h="4218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Соответствие вывода поставленным целям и задачам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1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3146400858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Обоснование личной позиции автора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1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3823838537"/>
                  </a:ext>
                </a:extLst>
              </a:tr>
              <a:tr h="21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>
                          <a:effectLst/>
                        </a:rPr>
                        <a:t>Качество продукта</a:t>
                      </a:r>
                      <a:endParaRPr lang="ru-RU" sz="1400" spc="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spc="30" baseline="0" dirty="0">
                          <a:effectLst/>
                        </a:rPr>
                        <a:t>1</a:t>
                      </a:r>
                      <a:endParaRPr lang="ru-RU" sz="1400" spc="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23" marR="49923" marT="0" marB="0" anchor="ctr"/>
                </a:tc>
                <a:extLst>
                  <a:ext uri="{0D108BD9-81ED-4DB2-BD59-A6C34878D82A}">
                    <a16:rowId xmlns:a16="http://schemas.microsoft.com/office/drawing/2014/main" val="1352025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3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Примерный перечень </a:t>
            </a:r>
            <a:r>
              <a:rPr lang="ru-RU" dirty="0" err="1"/>
              <a:t>частно</a:t>
            </a:r>
            <a:r>
              <a:rPr lang="ru-RU" dirty="0"/>
              <a:t>-предметных критериев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Текущие проверочные работы.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Домашнее задание.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Творческие задания.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Проекты.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Исследование.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Устный ответ.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Письменный ответ.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Участие в конкурсах, олимпиадах. Результативность участия.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Выполнение нормативов.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Сообщение, выступление, доклад.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Выполнение практической работы.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/>
              <a:t>Выполнение дополнительных заданий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8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998984"/>
          </a:xfrm>
        </p:spPr>
        <p:txBody>
          <a:bodyPr>
            <a:normAutofit fontScale="90000"/>
          </a:bodyPr>
          <a:lstStyle/>
          <a:p>
            <a:r>
              <a:rPr lang="ru-RU" dirty="0"/>
              <a:t>Рекомендации по составлению критериев и показателей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53312"/>
            <a:ext cx="8147248" cy="531604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ru-RU" sz="1800" dirty="0" smtClean="0"/>
              <a:t>Необходимо </a:t>
            </a:r>
            <a:r>
              <a:rPr lang="ru-RU" sz="1800" dirty="0"/>
              <a:t>сформулировать критерий и определить количество баллов, которое ученик может получить за его выполнение.</a:t>
            </a:r>
          </a:p>
          <a:p>
            <a:pPr>
              <a:lnSpc>
                <a:spcPct val="115000"/>
              </a:lnSpc>
            </a:pPr>
            <a:r>
              <a:rPr lang="ru-RU" sz="1800" dirty="0" smtClean="0"/>
              <a:t>Каждый </a:t>
            </a:r>
            <a:r>
              <a:rPr lang="ru-RU" sz="1800" dirty="0"/>
              <a:t>критерий может оцениваться разным количеством баллов (всё зависит от его значимости), главное чтобы сумма всех баллов равнялась </a:t>
            </a:r>
            <a:r>
              <a:rPr lang="ru-RU" sz="1800" dirty="0" smtClean="0"/>
              <a:t>10</a:t>
            </a:r>
            <a:r>
              <a:rPr lang="ru-RU" sz="1800" dirty="0"/>
              <a:t>.</a:t>
            </a:r>
          </a:p>
          <a:p>
            <a:pPr>
              <a:lnSpc>
                <a:spcPct val="115000"/>
              </a:lnSpc>
            </a:pPr>
            <a:r>
              <a:rPr lang="ru-RU" sz="1800" dirty="0" smtClean="0"/>
              <a:t>Обязательно </a:t>
            </a:r>
            <a:r>
              <a:rPr lang="ru-RU" sz="1800" dirty="0"/>
              <a:t>подробно описать каждый показатель. Показатель должен быть реально измерим. Итоговый балл за критерий может выставляться за достижение какого-либо </a:t>
            </a:r>
            <a:r>
              <a:rPr lang="ru-RU" sz="1800" dirty="0" smtClean="0"/>
              <a:t>показателя, </a:t>
            </a:r>
            <a:r>
              <a:rPr lang="ru-RU" sz="1800" dirty="0"/>
              <a:t>в накопительной системе </a:t>
            </a:r>
            <a:r>
              <a:rPr lang="ru-RU" sz="1800" dirty="0" smtClean="0"/>
              <a:t>или </a:t>
            </a:r>
            <a:r>
              <a:rPr lang="ru-RU" sz="1800" dirty="0"/>
              <a:t>смешанным </a:t>
            </a:r>
            <a:r>
              <a:rPr lang="ru-RU" sz="1800" dirty="0" smtClean="0"/>
              <a:t>образом.</a:t>
            </a:r>
          </a:p>
          <a:p>
            <a:pPr>
              <a:lnSpc>
                <a:spcPct val="115000"/>
              </a:lnSpc>
            </a:pPr>
            <a:r>
              <a:rPr lang="ru-RU" sz="1800" dirty="0" smtClean="0"/>
              <a:t>Возможно </a:t>
            </a:r>
            <a:r>
              <a:rPr lang="ru-RU" sz="1800" dirty="0"/>
              <a:t>дифференцирование критериев и/или показателей по классам, уровням образования (разные баллы, разные </a:t>
            </a:r>
            <a:r>
              <a:rPr lang="ru-RU" sz="1800" dirty="0" smtClean="0"/>
              <a:t>показатели).</a:t>
            </a:r>
            <a:endParaRPr lang="ru-RU" sz="1800" dirty="0"/>
          </a:p>
          <a:p>
            <a:pPr>
              <a:lnSpc>
                <a:spcPct val="115000"/>
              </a:lnSpc>
            </a:pPr>
            <a:r>
              <a:rPr lang="ru-RU" sz="1800" dirty="0" smtClean="0"/>
              <a:t>Каждый </a:t>
            </a:r>
            <a:r>
              <a:rPr lang="ru-RU" sz="1800" dirty="0"/>
              <a:t>критерий и каждый показатель должен оцениваться целым количеством баллов.</a:t>
            </a:r>
          </a:p>
          <a:p>
            <a:pPr>
              <a:lnSpc>
                <a:spcPct val="115000"/>
              </a:lnSpc>
            </a:pPr>
            <a:r>
              <a:rPr lang="ru-RU" sz="1800" dirty="0" smtClean="0"/>
              <a:t>Итоговая </a:t>
            </a:r>
            <a:r>
              <a:rPr lang="ru-RU" sz="1800" dirty="0"/>
              <a:t>сумма баллов по всем критериям: общим и </a:t>
            </a:r>
            <a:r>
              <a:rPr lang="ru-RU" sz="1800" dirty="0" err="1"/>
              <a:t>частно</a:t>
            </a:r>
            <a:r>
              <a:rPr lang="ru-RU" sz="1800" dirty="0"/>
              <a:t>-предметным составляет </a:t>
            </a:r>
            <a:r>
              <a:rPr lang="ru-RU" sz="1800" dirty="0" smtClean="0"/>
              <a:t>30 баллов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76556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652934"/>
          </a:xfrm>
        </p:spPr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Разработайте </a:t>
            </a:r>
            <a:r>
              <a:rPr lang="ru-RU" dirty="0"/>
              <a:t>собственные </a:t>
            </a:r>
            <a:r>
              <a:rPr lang="ru-RU" dirty="0" err="1"/>
              <a:t>частно</a:t>
            </a:r>
            <a:r>
              <a:rPr lang="ru-RU" dirty="0"/>
              <a:t>-предметные критерии и показатели для оценки образовательных результатов по различным учебным предметам и элективным курсам. </a:t>
            </a:r>
            <a:r>
              <a:rPr lang="ru-RU" dirty="0" smtClean="0"/>
              <a:t>Оцените </a:t>
            </a:r>
            <a:r>
              <a:rPr lang="ru-RU" dirty="0"/>
              <a:t>созданный инструментарий с точки зрения: доступности, достаточности, конкретности, универсальности, простоты применения. Определите и обоснуйте минимальное количество баллов для получения учащимся оценки «зачтено». Подготовьте выступление на 5 минут по результатам работы. </a:t>
            </a:r>
            <a:endParaRPr lang="ru-RU" dirty="0" smtClean="0"/>
          </a:p>
          <a:p>
            <a:r>
              <a:rPr lang="ru-RU" dirty="0" smtClean="0"/>
              <a:t>Ссылка </a:t>
            </a:r>
            <a:r>
              <a:rPr lang="ru-RU"/>
              <a:t>на </a:t>
            </a:r>
            <a:r>
              <a:rPr lang="ru-RU" smtClean="0"/>
              <a:t>Яндекс-таблицу: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disk.yandex.ru/i/41KIIzrmcWFu6g</a:t>
            </a:r>
            <a:endParaRPr lang="ru-RU" dirty="0" smtClean="0"/>
          </a:p>
          <a:p>
            <a:r>
              <a:rPr lang="ru-RU" dirty="0" smtClean="0"/>
              <a:t>Время на выполнение работы 20 минут</a:t>
            </a:r>
            <a:r>
              <a:rPr lang="ru-RU" dirty="0"/>
              <a:t>. Перерыв 10 минут.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64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96944" cy="360040"/>
          </a:xfrm>
        </p:spPr>
        <p:txBody>
          <a:bodyPr>
            <a:noAutofit/>
          </a:bodyPr>
          <a:lstStyle/>
          <a:p>
            <a:r>
              <a:rPr lang="ru-RU" sz="1500" dirty="0"/>
              <a:t>Таблица для осуществления балльно-рейтинговой оценки по Музыке (2-8 классы</a:t>
            </a:r>
            <a:r>
              <a:rPr lang="ru-RU" sz="1800" dirty="0"/>
              <a:t>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810278"/>
              </p:ext>
            </p:extLst>
          </p:nvPr>
        </p:nvGraphicFramePr>
        <p:xfrm>
          <a:off x="14530" y="404664"/>
          <a:ext cx="9129469" cy="6392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914">
                  <a:extLst>
                    <a:ext uri="{9D8B030D-6E8A-4147-A177-3AD203B41FA5}">
                      <a16:colId xmlns:a16="http://schemas.microsoft.com/office/drawing/2014/main" val="2686335233"/>
                    </a:ext>
                  </a:extLst>
                </a:gridCol>
                <a:gridCol w="1652252">
                  <a:extLst>
                    <a:ext uri="{9D8B030D-6E8A-4147-A177-3AD203B41FA5}">
                      <a16:colId xmlns:a16="http://schemas.microsoft.com/office/drawing/2014/main" val="921113812"/>
                    </a:ext>
                  </a:extLst>
                </a:gridCol>
                <a:gridCol w="1941127">
                  <a:extLst>
                    <a:ext uri="{9D8B030D-6E8A-4147-A177-3AD203B41FA5}">
                      <a16:colId xmlns:a16="http://schemas.microsoft.com/office/drawing/2014/main" val="2788196516"/>
                    </a:ext>
                  </a:extLst>
                </a:gridCol>
                <a:gridCol w="4614609">
                  <a:extLst>
                    <a:ext uri="{9D8B030D-6E8A-4147-A177-3AD203B41FA5}">
                      <a16:colId xmlns:a16="http://schemas.microsoft.com/office/drawing/2014/main" val="3914906121"/>
                    </a:ext>
                  </a:extLst>
                </a:gridCol>
                <a:gridCol w="683567">
                  <a:extLst>
                    <a:ext uri="{9D8B030D-6E8A-4147-A177-3AD203B41FA5}">
                      <a16:colId xmlns:a16="http://schemas.microsoft.com/office/drawing/2014/main" val="2000675645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№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Критерий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Вес критерия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Показатель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 smtClean="0">
                          <a:effectLst/>
                        </a:rPr>
                        <a:t>Вес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617435053"/>
                  </a:ext>
                </a:extLst>
              </a:tr>
              <a:tr h="187641">
                <a:tc grid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Общие критерии и показатели (20 баллов)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16975"/>
                  </a:ext>
                </a:extLst>
              </a:tr>
              <a:tr h="187641"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1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Посещаемость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Максимум 5 баллов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от 0 до 5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Посещаемость 80%-100%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5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1824502777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Посещаемость 60%-79%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4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495829188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Посещаемость 45%-59%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3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4104501797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Посещаемость 30%-44%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2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2164126068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Посещаемость 15%-29%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1808107360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Посещаемость 0%-14%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3645510532"/>
                  </a:ext>
                </a:extLst>
              </a:tr>
              <a:tr h="522357"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2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Прилежание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 Максимум 5 баллов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от 0 до 5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1803910246"/>
                  </a:ext>
                </a:extLst>
              </a:tr>
              <a:tr h="187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Отсутствие опозданий 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2141821579"/>
                  </a:ext>
                </a:extLst>
              </a:tr>
              <a:tr h="187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Дисциплина на уроке 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744185331"/>
                  </a:ext>
                </a:extLst>
              </a:tr>
              <a:tr h="3996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0 или 1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2662059443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0 или 1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938097116"/>
                  </a:ext>
                </a:extLst>
              </a:tr>
              <a:tr h="37528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3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Срезовые работы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(одна или несколько в течение полугодия)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от 0 до 10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 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60554927"/>
                  </a:ext>
                </a:extLst>
              </a:tr>
              <a:tr h="123987">
                <a:tc grid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 err="1">
                          <a:effectLst/>
                        </a:rPr>
                        <a:t>Частно</a:t>
                      </a:r>
                      <a:r>
                        <a:rPr lang="ru-RU" sz="1300" spc="-30" baseline="0" dirty="0">
                          <a:effectLst/>
                        </a:rPr>
                        <a:t>-предметные критерии (10 баллов можно набрать одним видом или несколькими видами работ)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627126"/>
                  </a:ext>
                </a:extLst>
              </a:tr>
              <a:tr h="227145"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4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Творческий проект (по согласованию с учителем)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от 0 до 5 баллов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Соответствие теме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480817099"/>
                  </a:ext>
                </a:extLst>
              </a:tr>
              <a:tr h="171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Соответствие требованиям к структуре и жанру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2456749524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Полнота содержания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516689436"/>
                  </a:ext>
                </a:extLst>
              </a:tr>
              <a:tr h="22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Аккуратность 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2408255897"/>
                  </a:ext>
                </a:extLst>
              </a:tr>
              <a:tr h="49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Самостоятельность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0 или 1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1545474964"/>
                  </a:ext>
                </a:extLst>
              </a:tr>
              <a:tr h="238356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5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Сообщение по заданной теме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от 0 до 2 баллов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Правильность, соответствие теме, полнота содержания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0 или 1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164455449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Грамотность и выразительность речи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0 или 1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3029317524"/>
                  </a:ext>
                </a:extLst>
              </a:tr>
              <a:tr h="227145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6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spc="-3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Индивидуальные домашние задания (3 задания)</a:t>
                      </a:r>
                    </a:p>
                  </a:txBody>
                  <a:tcPr marL="9050" marR="90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spc="-3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Каждое задание оценивается в 1 балл. По критерию можно получить 3 балла</a:t>
                      </a:r>
                    </a:p>
                  </a:txBody>
                  <a:tcPr marL="9050" marR="90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spc="-3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Задание выполнено верно</a:t>
                      </a: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spc="-3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балл</a:t>
                      </a:r>
                    </a:p>
                  </a:txBody>
                  <a:tcPr marL="9050" marR="9050" marT="0" marB="0"/>
                </a:tc>
                <a:extLst>
                  <a:ext uri="{0D108BD9-81ED-4DB2-BD59-A6C34878D82A}">
                    <a16:rowId xmlns:a16="http://schemas.microsoft.com/office/drawing/2014/main" val="1141757930"/>
                  </a:ext>
                </a:extLst>
              </a:tr>
              <a:tr h="328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spc="-3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Задание выполнено неверно или не выполнено</a:t>
                      </a:r>
                    </a:p>
                  </a:txBody>
                  <a:tcPr marL="9050" marR="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spc="-3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баллов</a:t>
                      </a: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1540986380"/>
                  </a:ext>
                </a:extLst>
              </a:tr>
              <a:tr h="187641">
                <a:tc gridSpan="4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>
                          <a:effectLst/>
                        </a:rPr>
                        <a:t>ИТОГОВАЯ СУММА БАЛЛОВ</a:t>
                      </a:r>
                      <a:endParaRPr lang="ru-RU" sz="13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30" baseline="0" dirty="0">
                          <a:effectLst/>
                        </a:rPr>
                        <a:t>30</a:t>
                      </a:r>
                      <a:endParaRPr lang="ru-RU" sz="13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0" marR="9050" marT="0" marB="0" anchor="ctr"/>
                </a:tc>
                <a:extLst>
                  <a:ext uri="{0D108BD9-81ED-4DB2-BD59-A6C34878D82A}">
                    <a16:rowId xmlns:a16="http://schemas.microsoft.com/office/drawing/2014/main" val="1980137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67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648072"/>
          </a:xfrm>
        </p:spPr>
        <p:txBody>
          <a:bodyPr/>
          <a:lstStyle/>
          <a:p>
            <a:r>
              <a:rPr lang="ru-RU" dirty="0" smtClean="0"/>
              <a:t>Актуальность 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787208" cy="549322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практика обучения показывает, что бинарная система оценивания (зачёт / незачёт) не является формализованным инструментом оценки не только для всего общего образования, но и даже в рамках одной школы – это вызывает неоднозначное отношение учащихся и родителей к образовательному процессу;</a:t>
            </a:r>
          </a:p>
          <a:p>
            <a:pPr lvl="0"/>
            <a:r>
              <a:rPr lang="ru-RU" dirty="0" smtClean="0"/>
              <a:t>у педагогов гимназии имеется опыт применения такой формы промежуточной аттестации при оценивании элективных курсов, курсов по выбору и различных видов деятельности; учителя применяют в практике критериальное оценивание; </a:t>
            </a:r>
          </a:p>
          <a:p>
            <a:r>
              <a:rPr lang="ru-RU" dirty="0" smtClean="0"/>
              <a:t>с 2021 года школам России предоставлена возможность выбора между традиционной пятибалльной шкалой оценивания и бинарной (зачёт / незачёт) по таким </a:t>
            </a:r>
            <a:r>
              <a:rPr lang="ru-RU" dirty="0"/>
              <a:t>предметам, как ИЗО, Музыка и Физическая </a:t>
            </a:r>
            <a:r>
              <a:rPr lang="ru-RU" dirty="0" smtClean="0"/>
              <a:t>культура, что является предпосылкой для разработки и внедрения сбалансированной системы оценивания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796"/>
            <a:ext cx="8496944" cy="576064"/>
          </a:xfrm>
        </p:spPr>
        <p:txBody>
          <a:bodyPr>
            <a:noAutofit/>
          </a:bodyPr>
          <a:lstStyle/>
          <a:p>
            <a:r>
              <a:rPr lang="ru-RU" sz="1500" dirty="0"/>
              <a:t>Таблица для осуществления балльно-рейтинговой оценки по элективным курсам в 9-11 </a:t>
            </a:r>
            <a:r>
              <a:rPr lang="ru-RU" sz="1500" dirty="0" smtClean="0"/>
              <a:t>классах</a:t>
            </a:r>
            <a:endParaRPr lang="ru-RU" sz="15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856579"/>
              </p:ext>
            </p:extLst>
          </p:nvPr>
        </p:nvGraphicFramePr>
        <p:xfrm>
          <a:off x="-19644" y="620688"/>
          <a:ext cx="9163643" cy="6220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164">
                  <a:extLst>
                    <a:ext uri="{9D8B030D-6E8A-4147-A177-3AD203B41FA5}">
                      <a16:colId xmlns:a16="http://schemas.microsoft.com/office/drawing/2014/main" val="308940745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65172642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31680029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34975131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4118379844"/>
                    </a:ext>
                  </a:extLst>
                </a:gridCol>
                <a:gridCol w="755575">
                  <a:extLst>
                    <a:ext uri="{9D8B030D-6E8A-4147-A177-3AD203B41FA5}">
                      <a16:colId xmlns:a16="http://schemas.microsoft.com/office/drawing/2014/main" val="2927072049"/>
                    </a:ext>
                  </a:extLst>
                </a:gridCol>
              </a:tblGrid>
              <a:tr h="341307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№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Критерий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Вес критерия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Показатель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 smtClean="0">
                          <a:effectLst/>
                        </a:rPr>
                        <a:t>Вес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1412395654"/>
                  </a:ext>
                </a:extLst>
              </a:tr>
              <a:tr h="145160">
                <a:tc grid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Общие критерии и показатели (20 баллов)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672548"/>
                  </a:ext>
                </a:extLst>
              </a:tr>
              <a:tr h="113770"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 </a:t>
                      </a:r>
                      <a:r>
                        <a:rPr lang="ru-RU" sz="1300" spc="-20" baseline="0" dirty="0" smtClean="0">
                          <a:effectLst/>
                        </a:rPr>
                        <a:t>1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Посещаемость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Максимум 5 баллов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от 0 до 5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Посещаемость 80%-100%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5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3973248544"/>
                  </a:ext>
                </a:extLst>
              </a:tr>
              <a:tr h="137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Посещаемость 60%-79%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4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46684280"/>
                  </a:ext>
                </a:extLst>
              </a:tr>
              <a:tr h="137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Посещаемость 45%-59%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3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1809961491"/>
                  </a:ext>
                </a:extLst>
              </a:tr>
              <a:tr h="137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Посещаемость 30%-44%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2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2564922136"/>
                  </a:ext>
                </a:extLst>
              </a:tr>
              <a:tr h="137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Посещаемость 15%-29%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3952276309"/>
                  </a:ext>
                </a:extLst>
              </a:tr>
              <a:tr h="137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Посещаемость 0%-14%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2558152431"/>
                  </a:ext>
                </a:extLst>
              </a:tr>
              <a:tr h="346755"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2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Прилежание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 Максимум 5 баллов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от 0 до 5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4161681150"/>
                  </a:ext>
                </a:extLst>
              </a:tr>
              <a:tr h="113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Отсутствие опозданий 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470331142"/>
                  </a:ext>
                </a:extLst>
              </a:tr>
              <a:tr h="113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Дисциплина на уроке 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1034662376"/>
                  </a:ext>
                </a:extLst>
              </a:tr>
              <a:tr h="200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Исполнительность и добросовестность в выполнении </a:t>
                      </a:r>
                      <a:r>
                        <a:rPr lang="ru-RU" sz="1300" spc="-20" baseline="0" dirty="0" smtClean="0">
                          <a:effectLst/>
                        </a:rPr>
                        <a:t>заданий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2338715571"/>
                  </a:ext>
                </a:extLst>
              </a:tr>
              <a:tr h="4749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3589333408"/>
                  </a:ext>
                </a:extLst>
              </a:tr>
              <a:tr h="79638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3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Срезовые работы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(одна или несколько в течение полугодия)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от 0 до 10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 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2923629807"/>
                  </a:ext>
                </a:extLst>
              </a:tr>
              <a:tr h="136087">
                <a:tc grid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 err="1">
                          <a:effectLst/>
                        </a:rPr>
                        <a:t>Частно</a:t>
                      </a:r>
                      <a:r>
                        <a:rPr lang="ru-RU" sz="1300" spc="-20" baseline="0" dirty="0">
                          <a:effectLst/>
                        </a:rPr>
                        <a:t>-предметные критерии (10 баллов можно набрать одним видом или несколькими видами работ)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16703"/>
                  </a:ext>
                </a:extLst>
              </a:tr>
              <a:tr h="341307">
                <a:tc row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4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Индивидуальное (дополнительное задание)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Максимум 2 работы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Каждая работа оценивается в 0, 1 или 2 балла, затем баллы за все работы суммируются 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от 0 до </a:t>
                      </a:r>
                      <a:r>
                        <a:rPr lang="ru-RU" sz="1300" spc="-20" baseline="0" dirty="0" smtClean="0">
                          <a:effectLst/>
                        </a:rPr>
                        <a:t>4</a:t>
                      </a:r>
                      <a:r>
                        <a:rPr lang="ru-RU" sz="1300" spc="-20" baseline="0" dirty="0">
                          <a:effectLst/>
                        </a:rPr>
                        <a:t> 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Работа не выполнена или выполнена на оценку «неудовлетворительно»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баллов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943299702"/>
                  </a:ext>
                </a:extLst>
              </a:tr>
              <a:tr h="2275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Работа выполнена на оценку «удовлетворительно»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1 балл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918084761"/>
                  </a:ext>
                </a:extLst>
              </a:tr>
              <a:tr h="2227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Работа выполнена на оценку «хорошо» или «отлично»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2 балла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2211445870"/>
                  </a:ext>
                </a:extLst>
              </a:tr>
              <a:tr h="227538"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5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Творческая (проектная) работа (тема определяется совместно с учителем)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от 0 до 6 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Правильность, соответствие теме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4283631654"/>
                  </a:ext>
                </a:extLst>
              </a:tr>
              <a:tr h="113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Полнота содержания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0 или 1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2180628835"/>
                  </a:ext>
                </a:extLst>
              </a:tr>
              <a:tr h="113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Логичность изложения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0 или 1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1973988492"/>
                  </a:ext>
                </a:extLst>
              </a:tr>
              <a:tr h="113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>
                          <a:effectLst/>
                        </a:rPr>
                        <a:t>Самостоятельность выполнения</a:t>
                      </a: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0 или 1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772806885"/>
                  </a:ext>
                </a:extLst>
              </a:tr>
              <a:tr h="113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Наличие продукта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0 или 1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1191287590"/>
                  </a:ext>
                </a:extLst>
              </a:tr>
              <a:tr h="2275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Публичное представление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  <a:spcAft>
                          <a:spcPts val="0"/>
                        </a:spcAft>
                      </a:pPr>
                      <a:endParaRPr lang="ru-RU" sz="1300" spc="-2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0 или 1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89456917"/>
                  </a:ext>
                </a:extLst>
              </a:tr>
              <a:tr h="189615">
                <a:tc gridSpan="5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ИТОГОВАЯ МАКСИМАЛЬНАЯ СУММА БАЛЛОВ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spc="-20" baseline="0" dirty="0">
                          <a:effectLst/>
                        </a:rPr>
                        <a:t>30</a:t>
                      </a:r>
                      <a:endParaRPr lang="ru-RU" sz="1300" spc="-2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27" marR="38727" marT="0" marB="0" anchor="ctr"/>
                </a:tc>
                <a:extLst>
                  <a:ext uri="{0D108BD9-81ED-4DB2-BD59-A6C34878D82A}">
                    <a16:rowId xmlns:a16="http://schemas.microsoft.com/office/drawing/2014/main" val="457413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2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725470"/>
          </a:xfrm>
        </p:spPr>
        <p:txBody>
          <a:bodyPr/>
          <a:lstStyle/>
          <a:p>
            <a:r>
              <a:rPr lang="ru-RU" dirty="0" smtClean="0"/>
              <a:t>Апробация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92321673"/>
              </p:ext>
            </p:extLst>
          </p:nvPr>
        </p:nvGraphicFramePr>
        <p:xfrm>
          <a:off x="395536" y="842102"/>
          <a:ext cx="8280920" cy="5755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97738190"/>
              </p:ext>
            </p:extLst>
          </p:nvPr>
        </p:nvGraphicFramePr>
        <p:xfrm>
          <a:off x="469668" y="2132856"/>
          <a:ext cx="8147248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9668" y="332656"/>
            <a:ext cx="74676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организации инновационной деятельности в МАОУ «Гимназия №41»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07" y="332656"/>
            <a:ext cx="7467600" cy="1143000"/>
          </a:xfrm>
        </p:spPr>
        <p:txBody>
          <a:bodyPr/>
          <a:lstStyle/>
          <a:p>
            <a:r>
              <a:rPr lang="ru-RU" dirty="0" smtClean="0"/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Косиков</a:t>
            </a:r>
            <a:r>
              <a:rPr lang="ru-RU" dirty="0" smtClean="0"/>
              <a:t> Александр Викторович,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a.v.kosikov@internet.ru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, (34370) 78746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dirty="0" smtClean="0"/>
              <a:t>Куликова Елена Владиславовна, </a:t>
            </a:r>
            <a:r>
              <a:rPr lang="en-US" dirty="0" smtClean="0">
                <a:hlinkClick r:id="rId3"/>
              </a:rPr>
              <a:t>nora_43.1966@mail.ru</a:t>
            </a:r>
            <a:endParaRPr lang="en-US" dirty="0" smtClean="0"/>
          </a:p>
          <a:p>
            <a:r>
              <a:rPr lang="ru-RU" dirty="0" smtClean="0"/>
              <a:t>Адрес сайта Гимназии №41: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gymnasium41.uralschool.ru</a:t>
            </a:r>
            <a:endParaRPr lang="ru-RU" dirty="0" smtClean="0"/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4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332656"/>
            <a:ext cx="7272808" cy="3816424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Разработка и проектирование балльно-рейтинговой системы оценки образовательных результатов на всех уровнях </a:t>
            </a:r>
            <a:r>
              <a:rPr lang="ru-RU" dirty="0" smtClean="0"/>
              <a:t>общего образования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499992" y="4437112"/>
            <a:ext cx="4176464" cy="1944216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Александр Викторович </a:t>
            </a:r>
            <a:r>
              <a:rPr lang="ru-RU" sz="2000" cap="sm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Косиков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заместитель директора по УВР</a:t>
            </a:r>
          </a:p>
          <a:p>
            <a:pPr lvl="0" algn="r">
              <a:spcBef>
                <a:spcPct val="0"/>
              </a:spcBef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 algn="r">
              <a:spcBef>
                <a:spcPct val="0"/>
              </a:spcBef>
              <a:defRPr/>
            </a:pPr>
            <a:r>
              <a:rPr kumimoji="0" lang="ru-RU" sz="200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Елена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Владиславовна </a:t>
            </a: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Куликова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методист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12.10.2022</a:t>
            </a:r>
            <a:endParaRPr kumimoji="0" lang="ru-RU" sz="200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439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отсутствие </a:t>
            </a:r>
            <a:r>
              <a:rPr lang="ru-RU" dirty="0"/>
              <a:t>единых подходов к оценке в системе «зачёт/незачёт» и возможностью использования этой системы оценивания образовательных результатов по ряду учебных предметов (Музыке, Физической культуре, ИЗО), курсов по выбору и видов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8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ru-RU" dirty="0" err="1" smtClean="0"/>
              <a:t>Балльно-рейтиноговая</a:t>
            </a:r>
            <a:r>
              <a:rPr lang="ru-RU" dirty="0" smtClean="0"/>
              <a:t> система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136904" cy="53285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перспективное направление в оценке образовательных результатов;</a:t>
            </a:r>
          </a:p>
          <a:p>
            <a:r>
              <a:rPr lang="ru-RU" dirty="0" smtClean="0"/>
              <a:t>широко используется в высших и средне специальных учебных заведениях;</a:t>
            </a:r>
          </a:p>
          <a:p>
            <a:r>
              <a:rPr lang="ru-RU" dirty="0" smtClean="0"/>
              <a:t>инструмент эффективного управления качеством образования;</a:t>
            </a:r>
          </a:p>
          <a:p>
            <a:r>
              <a:rPr lang="ru-RU" dirty="0" smtClean="0"/>
              <a:t>способ совершенствования педагогической деятельности;</a:t>
            </a:r>
          </a:p>
          <a:p>
            <a:r>
              <a:rPr lang="ru-RU" dirty="0" smtClean="0"/>
              <a:t>формирующее </a:t>
            </a:r>
            <a:r>
              <a:rPr lang="ru-RU" dirty="0" err="1" smtClean="0"/>
              <a:t>критериальное</a:t>
            </a:r>
            <a:r>
              <a:rPr lang="ru-RU" dirty="0" smtClean="0"/>
              <a:t> оценивание рассматривается в единстве с </a:t>
            </a:r>
            <a:r>
              <a:rPr lang="ru-RU" dirty="0" err="1" smtClean="0"/>
              <a:t>балльно-рейтиноговой</a:t>
            </a:r>
            <a:r>
              <a:rPr lang="ru-RU" dirty="0" smtClean="0"/>
              <a:t> системой оценивания образовательных результатов;</a:t>
            </a:r>
          </a:p>
          <a:p>
            <a:r>
              <a:rPr lang="ru-RU" dirty="0" smtClean="0"/>
              <a:t>способствует созданию каждым учащимся индивидуального образовательного маршрута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76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Использование балльно-</a:t>
            </a:r>
            <a:r>
              <a:rPr lang="ru-RU" dirty="0" err="1" smtClean="0"/>
              <a:t>рейтиноговой</a:t>
            </a:r>
            <a:r>
              <a:rPr lang="ru-RU" dirty="0" smtClean="0"/>
              <a:t> системы в практике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136904" cy="5328592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способствует активизации самостоятельной работы учащихся;</a:t>
            </a:r>
          </a:p>
          <a:p>
            <a:pPr lvl="0"/>
            <a:r>
              <a:rPr lang="ru-RU" dirty="0"/>
              <a:t>позволяет более объективно и точно оценивать предметные и </a:t>
            </a:r>
            <a:r>
              <a:rPr lang="ru-RU" dirty="0" err="1"/>
              <a:t>метапредметные</a:t>
            </a:r>
            <a:r>
              <a:rPr lang="ru-RU" dirty="0"/>
              <a:t> результаты;</a:t>
            </a:r>
          </a:p>
          <a:p>
            <a:pPr lvl="0"/>
            <a:r>
              <a:rPr lang="ru-RU" dirty="0"/>
              <a:t>позволяет по шагам контролировать ход усвоения учебного материала каждым учеником и определять уровень подготовки учащихся на каждом этапе учебного процесса;</a:t>
            </a:r>
          </a:p>
          <a:p>
            <a:pPr lvl="0"/>
            <a:r>
              <a:rPr lang="ru-RU" dirty="0"/>
              <a:t>способствует формированию ответственного отношения к процессу обучения;</a:t>
            </a:r>
          </a:p>
          <a:p>
            <a:r>
              <a:rPr lang="ru-RU" dirty="0"/>
              <a:t>стандартизирует оценочные процедуры по различным учебным предметам, курсам и др.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1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40113972"/>
              </p:ext>
            </p:extLst>
          </p:nvPr>
        </p:nvGraphicFramePr>
        <p:xfrm>
          <a:off x="107504" y="260648"/>
          <a:ext cx="792088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218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работы инициативной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создание теоретической базы, формирование системы понятий по теме РИП;</a:t>
            </a:r>
          </a:p>
          <a:p>
            <a:r>
              <a:rPr lang="ru-RU" dirty="0" smtClean="0"/>
              <a:t>обобщение имеющегося в гимназии опыта критериального оценивания;</a:t>
            </a:r>
          </a:p>
          <a:p>
            <a:r>
              <a:rPr lang="ru-RU" dirty="0" smtClean="0"/>
              <a:t>формирование банка практик балльно-рейтинговой системы оценки образовательных результатов;</a:t>
            </a:r>
          </a:p>
          <a:p>
            <a:r>
              <a:rPr lang="ru-RU" dirty="0" smtClean="0"/>
              <a:t>подбор курсов повышения квалификации близких по тематике;</a:t>
            </a:r>
          </a:p>
          <a:p>
            <a:r>
              <a:rPr lang="ru-RU" dirty="0" smtClean="0"/>
              <a:t>подготовка Единого методического дня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72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ru-RU" dirty="0" smtClean="0"/>
              <a:t>Единый методический день</a:t>
            </a: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86960241"/>
              </p:ext>
            </p:extLst>
          </p:nvPr>
        </p:nvGraphicFramePr>
        <p:xfrm>
          <a:off x="827584" y="980728"/>
          <a:ext cx="7128792" cy="5638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010285"/>
              </p:ext>
            </p:extLst>
          </p:nvPr>
        </p:nvGraphicFramePr>
        <p:xfrm>
          <a:off x="827584" y="1124744"/>
          <a:ext cx="6984776" cy="4921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5">
                  <a:extLst>
                    <a:ext uri="{9D8B030D-6E8A-4147-A177-3AD203B41FA5}">
                      <a16:colId xmlns:a16="http://schemas.microsoft.com/office/drawing/2014/main" val="7243143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87612932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8981397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144092104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398614062"/>
                    </a:ext>
                  </a:extLst>
                </a:gridCol>
              </a:tblGrid>
              <a:tr h="42545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 dirty="0">
                          <a:effectLst/>
                        </a:rPr>
                        <a:t>№</a:t>
                      </a: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 dirty="0">
                          <a:effectLst/>
                        </a:rPr>
                        <a:t>Критерий</a:t>
                      </a: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>
                          <a:effectLst/>
                        </a:rPr>
                        <a:t>Вес критерия</a:t>
                      </a: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 dirty="0">
                          <a:effectLst/>
                        </a:rPr>
                        <a:t>Показатель</a:t>
                      </a: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 dirty="0">
                          <a:effectLst/>
                        </a:rPr>
                        <a:t>Вес показателя</a:t>
                      </a: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2911885288"/>
                  </a:ext>
                </a:extLst>
              </a:tr>
              <a:tr h="141819"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>
                          <a:effectLst/>
                        </a:rPr>
                        <a:t>1</a:t>
                      </a: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39006865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4111187112"/>
                  </a:ext>
                </a:extLst>
              </a:tr>
              <a:tr h="205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845048616"/>
                  </a:ext>
                </a:extLst>
              </a:tr>
              <a:tr h="410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246379794"/>
                  </a:ext>
                </a:extLst>
              </a:tr>
              <a:tr h="273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373206637"/>
                  </a:ext>
                </a:extLst>
              </a:tr>
              <a:tr h="410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282387243"/>
                  </a:ext>
                </a:extLst>
              </a:tr>
              <a:tr h="273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544750359"/>
                  </a:ext>
                </a:extLst>
              </a:tr>
              <a:tr h="273919">
                <a:tc rowSpan="10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 dirty="0">
                          <a:effectLst/>
                        </a:rPr>
                        <a:t>2</a:t>
                      </a: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958568854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513096212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31495285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790615302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928413970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887291629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389955099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435325811"/>
                  </a:ext>
                </a:extLst>
              </a:tr>
              <a:tr h="205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3679802085"/>
                  </a:ext>
                </a:extLst>
              </a:tr>
              <a:tr h="1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1531243084"/>
                  </a:ext>
                </a:extLst>
              </a:tr>
              <a:tr h="20543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baseline="0">
                          <a:effectLst/>
                        </a:rPr>
                        <a:t>3</a:t>
                      </a:r>
                      <a:endParaRPr lang="ru-RU" sz="1600" spc="-3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spc="-3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extLst>
                  <a:ext uri="{0D108BD9-81ED-4DB2-BD59-A6C34878D82A}">
                    <a16:rowId xmlns:a16="http://schemas.microsoft.com/office/drawing/2014/main" val="755841466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Конструкт дифференцированных таблиц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7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894</TotalTime>
  <Words>2521</Words>
  <Application>Microsoft Office PowerPoint</Application>
  <PresentationFormat>Экран (4:3)</PresentationFormat>
  <Paragraphs>465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Calibri</vt:lpstr>
      <vt:lpstr>Century Schoolbook</vt:lpstr>
      <vt:lpstr>Times New Roman</vt:lpstr>
      <vt:lpstr>Wingdings</vt:lpstr>
      <vt:lpstr>Wingdings 2</vt:lpstr>
      <vt:lpstr>Эркер</vt:lpstr>
      <vt:lpstr>Разработка и проектирование балльно-рейтинговой системы оценки образовательных результатов на всех уровнях общего образования</vt:lpstr>
      <vt:lpstr>Актуальность темы</vt:lpstr>
      <vt:lpstr>Проблема</vt:lpstr>
      <vt:lpstr>Балльно-рейтиноговая система </vt:lpstr>
      <vt:lpstr>Использование балльно-рейтиноговой системы в практике обучения</vt:lpstr>
      <vt:lpstr>Презентация PowerPoint</vt:lpstr>
      <vt:lpstr>Результаты работы инициативной группы</vt:lpstr>
      <vt:lpstr>Единый методический день</vt:lpstr>
      <vt:lpstr>Конструкт дифференцированных таблиц</vt:lpstr>
      <vt:lpstr>Презентация PowerPoint</vt:lpstr>
      <vt:lpstr>Задание 1</vt:lpstr>
      <vt:lpstr>Проблемы</vt:lpstr>
      <vt:lpstr>Презентация PowerPoint</vt:lpstr>
      <vt:lpstr>Презентация PowerPoint</vt:lpstr>
      <vt:lpstr>Пример частно-предметных критериев</vt:lpstr>
      <vt:lpstr>Примерный перечень частно-предметных критериев</vt:lpstr>
      <vt:lpstr>Рекомендации по составлению критериев и показателей</vt:lpstr>
      <vt:lpstr>Задание 2</vt:lpstr>
      <vt:lpstr>Таблица для осуществления балльно-рейтинговой оценки по Музыке (2-8 классы)</vt:lpstr>
      <vt:lpstr>Таблица для осуществления балльно-рейтинговой оценки по элективным курсам в 9-11 классах</vt:lpstr>
      <vt:lpstr>Апробация</vt:lpstr>
      <vt:lpstr>Алгоритм организации инновационной деятельности в МАОУ «Гимназия №41»</vt:lpstr>
      <vt:lpstr>Контакты</vt:lpstr>
      <vt:lpstr>Разработка и проектирование балльно-рейтинговой системы оценки образовательных результатов на всех уровнях общего образования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</dc:title>
  <dc:creator>Home</dc:creator>
  <cp:lastModifiedBy>User</cp:lastModifiedBy>
  <cp:revision>91</cp:revision>
  <dcterms:created xsi:type="dcterms:W3CDTF">2021-04-12T16:50:25Z</dcterms:created>
  <dcterms:modified xsi:type="dcterms:W3CDTF">2022-10-12T08:13:57Z</dcterms:modified>
</cp:coreProperties>
</file>