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0"/>
  </p:notesMasterIdLst>
  <p:handoutMasterIdLst>
    <p:handoutMasterId r:id="rId31"/>
  </p:handoutMasterIdLst>
  <p:sldIdLst>
    <p:sldId id="414" r:id="rId2"/>
    <p:sldId id="412" r:id="rId3"/>
    <p:sldId id="383" r:id="rId4"/>
    <p:sldId id="413" r:id="rId5"/>
    <p:sldId id="443" r:id="rId6"/>
    <p:sldId id="450" r:id="rId7"/>
    <p:sldId id="436" r:id="rId8"/>
    <p:sldId id="428" r:id="rId9"/>
    <p:sldId id="453" r:id="rId10"/>
    <p:sldId id="430" r:id="rId11"/>
    <p:sldId id="442" r:id="rId12"/>
    <p:sldId id="441" r:id="rId13"/>
    <p:sldId id="431" r:id="rId14"/>
    <p:sldId id="438" r:id="rId15"/>
    <p:sldId id="448" r:id="rId16"/>
    <p:sldId id="449" r:id="rId17"/>
    <p:sldId id="433" r:id="rId18"/>
    <p:sldId id="454" r:id="rId19"/>
    <p:sldId id="435" r:id="rId20"/>
    <p:sldId id="434" r:id="rId21"/>
    <p:sldId id="451" r:id="rId22"/>
    <p:sldId id="426" r:id="rId23"/>
    <p:sldId id="427" r:id="rId24"/>
    <p:sldId id="440" r:id="rId25"/>
    <p:sldId id="452" r:id="rId26"/>
    <p:sldId id="445" r:id="rId27"/>
    <p:sldId id="446" r:id="rId28"/>
    <p:sldId id="447" r:id="rId29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000066"/>
    <a:srgbClr val="800000"/>
    <a:srgbClr val="003300"/>
    <a:srgbClr val="336600"/>
    <a:srgbClr val="3BA0C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4660"/>
  </p:normalViewPr>
  <p:slideViewPr>
    <p:cSldViewPr>
      <p:cViewPr varScale="1">
        <p:scale>
          <a:sx n="108" d="100"/>
          <a:sy n="108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Выпускник 2015год</c:v>
                </c:pt>
              </c:strCache>
            </c:strRef>
          </c:tx>
          <c:spPr>
            <a:solidFill>
              <a:srgbClr val="428A98"/>
            </a:solidFill>
            <a:ln w="24657">
              <a:noFill/>
            </a:ln>
          </c:spPr>
          <c:invertIfNegative val="0"/>
          <c:dLbls>
            <c:spPr>
              <a:noFill/>
              <a:ln w="24657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53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Лист2!$A$2:$A$9</c:f>
              <c:strCache>
                <c:ptCount val="8"/>
                <c:pt idx="0">
                  <c:v>Ценность здоровья</c:v>
                </c:pt>
                <c:pt idx="1">
                  <c:v>Оценка жизненных планов. "Я отчетливо представляю себе свое будущее."</c:v>
                </c:pt>
                <c:pt idx="2">
                  <c:v>Оценка перспектив. "Я с уверенностью и оптимизмом смотрю в завтрашний день."</c:v>
                </c:pt>
                <c:pt idx="3">
                  <c:v>Значимые личностные новообразования. "Целеустремленность, умение работать в команде, инициативность, любопытство и др.</c:v>
                </c:pt>
                <c:pt idx="4">
                  <c:v>Мотивы. "Желание научиться получать знания самостоятельно"</c:v>
                </c:pt>
                <c:pt idx="5">
                  <c:v>Желаемые результаты школьного образования. "Необходимая подготовка для поступления в ВУЗ"</c:v>
                </c:pt>
                <c:pt idx="6">
                  <c:v>Личностные модели. "Критически мыслящих людей, творческих, квалифицированных специалистов, надежных защитников своей страны и др."</c:v>
                </c:pt>
                <c:pt idx="7">
                  <c:v>Образовательные планы. "Институт, университет"</c:v>
                </c:pt>
              </c:strCache>
            </c:strRef>
          </c:cat>
          <c:val>
            <c:numRef>
              <c:f>Лист2!$B$2:$B$9</c:f>
              <c:numCache>
                <c:formatCode>0%</c:formatCode>
                <c:ptCount val="8"/>
                <c:pt idx="0">
                  <c:v>0.56000000000000005</c:v>
                </c:pt>
                <c:pt idx="1">
                  <c:v>0.36</c:v>
                </c:pt>
                <c:pt idx="2">
                  <c:v>0.44</c:v>
                </c:pt>
                <c:pt idx="3">
                  <c:v>0.63</c:v>
                </c:pt>
                <c:pt idx="4">
                  <c:v>0.34</c:v>
                </c:pt>
                <c:pt idx="5">
                  <c:v>0.76</c:v>
                </c:pt>
                <c:pt idx="6">
                  <c:v>0.45</c:v>
                </c:pt>
                <c:pt idx="7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F-4B8F-AE19-7A58CAFEF490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Выпускник 2017год</c:v>
                </c:pt>
              </c:strCache>
            </c:strRef>
          </c:tx>
          <c:spPr>
            <a:solidFill>
              <a:srgbClr val="C9F0FF"/>
            </a:solidFill>
            <a:ln w="24657">
              <a:noFill/>
            </a:ln>
          </c:spPr>
          <c:invertIfNegative val="0"/>
          <c:dLbls>
            <c:spPr>
              <a:noFill/>
              <a:ln w="24657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Лист2!$A$2:$A$9</c:f>
              <c:strCache>
                <c:ptCount val="8"/>
                <c:pt idx="0">
                  <c:v>Ценность здоровья</c:v>
                </c:pt>
                <c:pt idx="1">
                  <c:v>Оценка жизненных планов. "Я отчетливо представляю себе свое будущее."</c:v>
                </c:pt>
                <c:pt idx="2">
                  <c:v>Оценка перспектив. "Я с уверенностью и оптимизмом смотрю в завтрашний день."</c:v>
                </c:pt>
                <c:pt idx="3">
                  <c:v>Значимые личностные новообразования. "Целеустремленность, умение работать в команде, инициативность, любопытство и др.</c:v>
                </c:pt>
                <c:pt idx="4">
                  <c:v>Мотивы. "Желание научиться получать знания самостоятельно"</c:v>
                </c:pt>
                <c:pt idx="5">
                  <c:v>Желаемые результаты школьного образования. "Необходимая подготовка для поступления в ВУЗ"</c:v>
                </c:pt>
                <c:pt idx="6">
                  <c:v>Личностные модели. "Критически мыслящих людей, творческих, квалифицированных специалистов, надежных защитников своей страны и др."</c:v>
                </c:pt>
                <c:pt idx="7">
                  <c:v>Образовательные планы. "Институт, университет"</c:v>
                </c:pt>
              </c:strCache>
            </c:strRef>
          </c:cat>
          <c:val>
            <c:numRef>
              <c:f>Лист2!$C$2:$C$9</c:f>
              <c:numCache>
                <c:formatCode>0%</c:formatCode>
                <c:ptCount val="8"/>
                <c:pt idx="0">
                  <c:v>0.7</c:v>
                </c:pt>
                <c:pt idx="1">
                  <c:v>0.59</c:v>
                </c:pt>
                <c:pt idx="2">
                  <c:v>0.68</c:v>
                </c:pt>
                <c:pt idx="3">
                  <c:v>0.8</c:v>
                </c:pt>
                <c:pt idx="4">
                  <c:v>0.46</c:v>
                </c:pt>
                <c:pt idx="5">
                  <c:v>0.31</c:v>
                </c:pt>
                <c:pt idx="6">
                  <c:v>0.68</c:v>
                </c:pt>
                <c:pt idx="7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F-4B8F-AE19-7A58CAFEF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145864"/>
        <c:axId val="1"/>
      </c:barChart>
      <c:catAx>
        <c:axId val="177145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24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53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924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77145864"/>
        <c:crosses val="autoZero"/>
        <c:crossBetween val="between"/>
      </c:valAx>
      <c:spPr>
        <a:noFill/>
        <a:ln w="24657">
          <a:noFill/>
        </a:ln>
      </c:spPr>
    </c:plotArea>
    <c:legend>
      <c:legendPos val="b"/>
      <c:overlay val="0"/>
      <c:spPr>
        <a:noFill/>
        <a:ln w="2465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553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 algn="just">
        <a:defRPr sz="1553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638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Изменение отношения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выпускника к ценностям</a:t>
            </a:r>
          </a:p>
        </c:rich>
      </c:tx>
      <c:overlay val="0"/>
      <c:spPr>
        <a:noFill/>
        <a:ln w="2327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Выпускник 2015год</c:v>
                </c:pt>
              </c:strCache>
            </c:strRef>
          </c:tx>
          <c:spPr>
            <a:solidFill>
              <a:srgbClr val="428A98"/>
            </a:solidFill>
            <a:ln w="23270">
              <a:noFill/>
            </a:ln>
          </c:spPr>
          <c:invertIfNegative val="0"/>
          <c:dLbls>
            <c:spPr>
              <a:noFill/>
              <a:ln w="2327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199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·        Семья (Уважение семейных традиций, гордость за свой род)</c:v>
                </c:pt>
                <c:pt idx="1">
                  <c:v>·        Труд (Трудолюбие, творчество) </c:v>
                </c:pt>
                <c:pt idx="2">
                  <c:v>·        Культура (Интеллигентность)</c:v>
                </c:pt>
                <c:pt idx="3">
                  <c:v>·        Знания (Любознательность)</c:v>
                </c:pt>
                <c:pt idx="4">
                  <c:v>·        Иные люди (не такие, как Я) (Толерантность)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0.76</c:v>
                </c:pt>
                <c:pt idx="1">
                  <c:v>0.62</c:v>
                </c:pt>
                <c:pt idx="2">
                  <c:v>0.4</c:v>
                </c:pt>
                <c:pt idx="3">
                  <c:v>0.44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5-473E-8251-4196C325E9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Выпускник 2017год</c:v>
                </c:pt>
              </c:strCache>
            </c:strRef>
          </c:tx>
          <c:spPr>
            <a:solidFill>
              <a:srgbClr val="C9F0FF"/>
            </a:solidFill>
            <a:ln w="23270">
              <a:noFill/>
            </a:ln>
          </c:spPr>
          <c:invertIfNegative val="0"/>
          <c:dLbls>
            <c:spPr>
              <a:noFill/>
              <a:ln w="2327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932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·        Семья (Уважение семейных традиций, гордость за свой род)</c:v>
                </c:pt>
                <c:pt idx="1">
                  <c:v>·        Труд (Трудолюбие, творчество) </c:v>
                </c:pt>
                <c:pt idx="2">
                  <c:v>·        Культура (Интеллигентность)</c:v>
                </c:pt>
                <c:pt idx="3">
                  <c:v>·        Знания (Любознательность)</c:v>
                </c:pt>
                <c:pt idx="4">
                  <c:v>·        Иные люди (не такие, как Я) (Толерантность)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0.92</c:v>
                </c:pt>
                <c:pt idx="1">
                  <c:v>0.75</c:v>
                </c:pt>
                <c:pt idx="2">
                  <c:v>0.77</c:v>
                </c:pt>
                <c:pt idx="3">
                  <c:v>0.7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5-473E-8251-4196C325E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570184"/>
        <c:axId val="1"/>
      </c:barChart>
      <c:catAx>
        <c:axId val="1785701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872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99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majorGridlines>
          <c:spPr>
            <a:ln w="872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78570184"/>
        <c:crosses val="autoZero"/>
        <c:crossBetween val="between"/>
      </c:valAx>
      <c:spPr>
        <a:noFill/>
        <a:ln w="23270">
          <a:noFill/>
        </a:ln>
      </c:spPr>
    </c:plotArea>
    <c:legend>
      <c:legendPos val="b"/>
      <c:overlay val="0"/>
      <c:spPr>
        <a:noFill/>
        <a:ln w="23270">
          <a:noFill/>
        </a:ln>
      </c:spPr>
      <c:txPr>
        <a:bodyPr rot="0" spcFirstLastPara="1" vertOverflow="ellipsis" vert="horz" wrap="square" anchor="ctr" anchorCtr="1"/>
        <a:lstStyle/>
        <a:p>
          <a:pPr>
            <a:defRPr sz="2199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9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C8F71-60F8-45FC-9E12-4B274F94E0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671CAA-3B7A-400A-A7EC-CA60086D06F9}">
      <dgm:prSet/>
      <dgm:spPr/>
      <dgm:t>
        <a:bodyPr/>
        <a:lstStyle/>
        <a:p>
          <a:pPr algn="ctr" rtl="0"/>
          <a:r>
            <a:rPr lang="ru-RU" b="1" dirty="0"/>
            <a:t>Инновационный проект</a:t>
          </a:r>
          <a:endParaRPr lang="ru-RU" dirty="0"/>
        </a:p>
      </dgm:t>
    </dgm:pt>
    <dgm:pt modelId="{D8C55DC8-3FA9-4867-BF60-B8F268E1C2C6}" type="parTrans" cxnId="{827377AB-CF8F-4B0B-871A-0D90486813D2}">
      <dgm:prSet/>
      <dgm:spPr/>
      <dgm:t>
        <a:bodyPr/>
        <a:lstStyle/>
        <a:p>
          <a:endParaRPr lang="ru-RU"/>
        </a:p>
      </dgm:t>
    </dgm:pt>
    <dgm:pt modelId="{C10E8571-ABF4-487B-8FE1-0F424FC1D85F}" type="sibTrans" cxnId="{827377AB-CF8F-4B0B-871A-0D90486813D2}">
      <dgm:prSet/>
      <dgm:spPr/>
      <dgm:t>
        <a:bodyPr/>
        <a:lstStyle/>
        <a:p>
          <a:endParaRPr lang="ru-RU"/>
        </a:p>
      </dgm:t>
    </dgm:pt>
    <dgm:pt modelId="{A12CBE59-1170-48F9-A0D2-2113530C2208}" type="pres">
      <dgm:prSet presAssocID="{B77C8F71-60F8-45FC-9E12-4B274F94E0DA}" presName="linear" presStyleCnt="0">
        <dgm:presLayoutVars>
          <dgm:animLvl val="lvl"/>
          <dgm:resizeHandles val="exact"/>
        </dgm:presLayoutVars>
      </dgm:prSet>
      <dgm:spPr/>
    </dgm:pt>
    <dgm:pt modelId="{DF3B4BD8-FE1F-4769-B0DB-BB7E4CE841D4}" type="pres">
      <dgm:prSet presAssocID="{BB671CAA-3B7A-400A-A7EC-CA60086D06F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406E855-E07C-4D6B-8F22-04B8C0E8E783}" type="presOf" srcId="{BB671CAA-3B7A-400A-A7EC-CA60086D06F9}" destId="{DF3B4BD8-FE1F-4769-B0DB-BB7E4CE841D4}" srcOrd="0" destOrd="0" presId="urn:microsoft.com/office/officeart/2005/8/layout/vList2"/>
    <dgm:cxn modelId="{59168F7A-DFDF-493E-B092-F6CD751A4203}" type="presOf" srcId="{B77C8F71-60F8-45FC-9E12-4B274F94E0DA}" destId="{A12CBE59-1170-48F9-A0D2-2113530C2208}" srcOrd="0" destOrd="0" presId="urn:microsoft.com/office/officeart/2005/8/layout/vList2"/>
    <dgm:cxn modelId="{827377AB-CF8F-4B0B-871A-0D90486813D2}" srcId="{B77C8F71-60F8-45FC-9E12-4B274F94E0DA}" destId="{BB671CAA-3B7A-400A-A7EC-CA60086D06F9}" srcOrd="0" destOrd="0" parTransId="{D8C55DC8-3FA9-4867-BF60-B8F268E1C2C6}" sibTransId="{C10E8571-ABF4-487B-8FE1-0F424FC1D85F}"/>
    <dgm:cxn modelId="{584B487A-4C04-4022-8F45-5340FE349B1B}" type="presParOf" srcId="{A12CBE59-1170-48F9-A0D2-2113530C2208}" destId="{DF3B4BD8-FE1F-4769-B0DB-BB7E4CE841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28B66-8005-4F23-8C3F-C6094271973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503AC8-53FA-4F85-A22C-B8576C1A09FC}">
      <dgm:prSet custT="1"/>
      <dgm:spPr/>
      <dgm:t>
        <a:bodyPr/>
        <a:lstStyle/>
        <a:p>
          <a:pPr rtl="0"/>
          <a:r>
            <a:rPr lang="ru-RU" sz="2800" b="0" i="0" baseline="0" dirty="0">
              <a:latin typeface="Times New Roman" pitchFamily="18" charset="0"/>
              <a:cs typeface="Times New Roman" pitchFamily="18" charset="0"/>
            </a:rPr>
            <a:t>изучить состояние профессиональной социализации старшеклассников в социальном партнерстве</a:t>
          </a:r>
        </a:p>
      </dgm:t>
    </dgm:pt>
    <dgm:pt modelId="{04B20BC5-0AFD-4787-92A0-EB5C85B8FFA8}" type="parTrans" cxnId="{055E23FC-C6E3-4A72-87D6-2BB0F6A25A6A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3C6AD34E-8AD7-44DE-8782-135A13DA15C5}" type="sibTrans" cxnId="{055E23FC-C6E3-4A72-87D6-2BB0F6A25A6A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3C64708-13A8-4217-A027-20F1939239E6}">
      <dgm:prSet custT="1"/>
      <dgm:spPr/>
      <dgm:t>
        <a:bodyPr/>
        <a:lstStyle/>
        <a:p>
          <a:pPr rtl="0"/>
          <a:r>
            <a:rPr lang="ru-RU" sz="2800" b="0" i="0" baseline="0" dirty="0">
              <a:latin typeface="Times New Roman" pitchFamily="18" charset="0"/>
              <a:cs typeface="Times New Roman" pitchFamily="18" charset="0"/>
            </a:rPr>
            <a:t>спроектировать и апробировать структурно-функциональную модель профессиональной социализации старшеклассников</a:t>
          </a:r>
        </a:p>
      </dgm:t>
    </dgm:pt>
    <dgm:pt modelId="{DF50B76F-F761-40AA-A401-3A1A44D23C41}" type="parTrans" cxnId="{CCB4091C-3868-48BF-82CD-FDB5DBDBEAF4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45FED39-66D7-4A9F-BFFD-B268543664B3}" type="sibTrans" cxnId="{CCB4091C-3868-48BF-82CD-FDB5DBDBEAF4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C5F1AEA9-2F69-4171-B55B-427B80E0B33C}">
      <dgm:prSet custT="1"/>
      <dgm:spPr/>
      <dgm:t>
        <a:bodyPr/>
        <a:lstStyle/>
        <a:p>
          <a:pPr rtl="0"/>
          <a:r>
            <a:rPr lang="ru-RU" sz="2800" b="0" i="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baseline="0" dirty="0">
              <a:latin typeface="Times New Roman" pitchFamily="18" charset="0"/>
              <a:cs typeface="Times New Roman" pitchFamily="18" charset="0"/>
            </a:rPr>
            <a:t>разработать и внедрить в практику методические рекомендации по организации профессиональной социализации старшеклассников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CA70A88-60E3-4A31-B0F8-BA3FA09BC1E4}" type="parTrans" cxnId="{F37CCC61-9F83-4220-98BC-E00D0B1FA02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E34DB2B-CA7F-45C2-A4C4-5B33CB774D30}" type="sibTrans" cxnId="{F37CCC61-9F83-4220-98BC-E00D0B1FA023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A8293DD-5441-46F9-8627-5201657EDA73}">
      <dgm:prSet custT="1"/>
      <dgm:spPr/>
      <dgm:t>
        <a:bodyPr/>
        <a:lstStyle/>
        <a:p>
          <a:pPr rtl="0"/>
          <a:r>
            <a:rPr lang="ru-RU" sz="2800" b="0" i="0" baseline="0" dirty="0">
              <a:latin typeface="Times New Roman" pitchFamily="18" charset="0"/>
              <a:cs typeface="Times New Roman" pitchFamily="18" charset="0"/>
            </a:rPr>
            <a:t> наладить взаимодействие с организациями, заинтересованными в профессиональной подготовке подрастающего поколения </a:t>
          </a:r>
        </a:p>
      </dgm:t>
    </dgm:pt>
    <dgm:pt modelId="{CD719F0C-DB11-4E6A-998E-F0855B5DB15E}" type="parTrans" cxnId="{D0BC96FF-B821-4EB8-9B96-C83B6F5BA5B1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FEE7064E-FFCA-4E41-8194-15DFD352A792}" type="sibTrans" cxnId="{D0BC96FF-B821-4EB8-9B96-C83B6F5BA5B1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014113C-8806-489D-8454-A359E346D6D3}" type="pres">
      <dgm:prSet presAssocID="{F1F28B66-8005-4F23-8C3F-C6094271973D}" presName="linearFlow" presStyleCnt="0">
        <dgm:presLayoutVars>
          <dgm:dir/>
          <dgm:resizeHandles val="exact"/>
        </dgm:presLayoutVars>
      </dgm:prSet>
      <dgm:spPr/>
    </dgm:pt>
    <dgm:pt modelId="{9CD6DE31-3B5F-4D6F-8DD9-FB45F91F0092}" type="pres">
      <dgm:prSet presAssocID="{A2503AC8-53FA-4F85-A22C-B8576C1A09FC}" presName="composite" presStyleCnt="0"/>
      <dgm:spPr/>
    </dgm:pt>
    <dgm:pt modelId="{87B43E37-AB9F-4AC0-800B-25829A73B65C}" type="pres">
      <dgm:prSet presAssocID="{A2503AC8-53FA-4F85-A22C-B8576C1A09FC}" presName="imgShp" presStyleLbl="fgImgPlace1" presStyleIdx="0" presStyleCnt="4" custScaleX="51597" custScaleY="4512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9885C2F-5CAA-41DD-AD0F-E18C85ADC1FC}" type="pres">
      <dgm:prSet presAssocID="{A2503AC8-53FA-4F85-A22C-B8576C1A09FC}" presName="txShp" presStyleLbl="node1" presStyleIdx="0" presStyleCnt="4" custScaleY="127093">
        <dgm:presLayoutVars>
          <dgm:bulletEnabled val="1"/>
        </dgm:presLayoutVars>
      </dgm:prSet>
      <dgm:spPr/>
    </dgm:pt>
    <dgm:pt modelId="{2E7BF48B-7F06-4497-865D-6C4D4A03D489}" type="pres">
      <dgm:prSet presAssocID="{3C6AD34E-8AD7-44DE-8782-135A13DA15C5}" presName="spacing" presStyleCnt="0"/>
      <dgm:spPr/>
    </dgm:pt>
    <dgm:pt modelId="{BA1A0AB0-6B76-4B0F-9058-AFFCECE51AB4}" type="pres">
      <dgm:prSet presAssocID="{93C64708-13A8-4217-A027-20F1939239E6}" presName="composite" presStyleCnt="0"/>
      <dgm:spPr/>
    </dgm:pt>
    <dgm:pt modelId="{E4CF453D-41BB-43D0-B7E8-522E676C6384}" type="pres">
      <dgm:prSet presAssocID="{93C64708-13A8-4217-A027-20F1939239E6}" presName="imgShp" presStyleLbl="fgImgPlace1" presStyleIdx="1" presStyleCnt="4" custScaleX="51597" custScaleY="4512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5881578-DB19-47F7-914E-6C7B873BF518}" type="pres">
      <dgm:prSet presAssocID="{93C64708-13A8-4217-A027-20F1939239E6}" presName="txShp" presStyleLbl="node1" presStyleIdx="1" presStyleCnt="4" custScaleY="112807">
        <dgm:presLayoutVars>
          <dgm:bulletEnabled val="1"/>
        </dgm:presLayoutVars>
      </dgm:prSet>
      <dgm:spPr/>
    </dgm:pt>
    <dgm:pt modelId="{0F49C63A-68FF-4ED0-9CBB-366E966995E0}" type="pres">
      <dgm:prSet presAssocID="{645FED39-66D7-4A9F-BFFD-B268543664B3}" presName="spacing" presStyleCnt="0"/>
      <dgm:spPr/>
    </dgm:pt>
    <dgm:pt modelId="{E4490A25-D78B-4976-AA09-D79C525B8801}" type="pres">
      <dgm:prSet presAssocID="{C5F1AEA9-2F69-4171-B55B-427B80E0B33C}" presName="composite" presStyleCnt="0"/>
      <dgm:spPr/>
    </dgm:pt>
    <dgm:pt modelId="{5CA2A588-D30B-40AD-9D9D-4DAC1AA82F5F}" type="pres">
      <dgm:prSet presAssocID="{C5F1AEA9-2F69-4171-B55B-427B80E0B33C}" presName="imgShp" presStyleLbl="fgImgPlace1" presStyleIdx="2" presStyleCnt="4" custScaleX="51597" custScaleY="4512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11B6C50-615C-4586-98B3-EAA8B8F7B95E}" type="pres">
      <dgm:prSet presAssocID="{C5F1AEA9-2F69-4171-B55B-427B80E0B33C}" presName="txShp" presStyleLbl="node1" presStyleIdx="2" presStyleCnt="4" custScaleX="103562" custScaleY="121464">
        <dgm:presLayoutVars>
          <dgm:bulletEnabled val="1"/>
        </dgm:presLayoutVars>
      </dgm:prSet>
      <dgm:spPr/>
    </dgm:pt>
    <dgm:pt modelId="{AAFD9AF4-8B8E-4B8E-9DC5-EA76A00A3E96}" type="pres">
      <dgm:prSet presAssocID="{1E34DB2B-CA7F-45C2-A4C4-5B33CB774D30}" presName="spacing" presStyleCnt="0"/>
      <dgm:spPr/>
    </dgm:pt>
    <dgm:pt modelId="{B5A53578-E4C0-4C62-B99C-5996D7BC4530}" type="pres">
      <dgm:prSet presAssocID="{DA8293DD-5441-46F9-8627-5201657EDA73}" presName="composite" presStyleCnt="0"/>
      <dgm:spPr/>
    </dgm:pt>
    <dgm:pt modelId="{D501F9FC-201D-45C0-A320-7775D1C3BBE5}" type="pres">
      <dgm:prSet presAssocID="{DA8293DD-5441-46F9-8627-5201657EDA73}" presName="imgShp" presStyleLbl="fgImgPlace1" presStyleIdx="3" presStyleCnt="4" custScaleX="51597" custScaleY="4512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EF3C677-631F-4A54-BC1E-FAE277CD0220}" type="pres">
      <dgm:prSet presAssocID="{DA8293DD-5441-46F9-8627-5201657EDA73}" presName="txShp" presStyleLbl="node1" presStyleIdx="3" presStyleCnt="4" custScaleY="137357">
        <dgm:presLayoutVars>
          <dgm:bulletEnabled val="1"/>
        </dgm:presLayoutVars>
      </dgm:prSet>
      <dgm:spPr/>
    </dgm:pt>
  </dgm:ptLst>
  <dgm:cxnLst>
    <dgm:cxn modelId="{CCB4091C-3868-48BF-82CD-FDB5DBDBEAF4}" srcId="{F1F28B66-8005-4F23-8C3F-C6094271973D}" destId="{93C64708-13A8-4217-A027-20F1939239E6}" srcOrd="1" destOrd="0" parTransId="{DF50B76F-F761-40AA-A401-3A1A44D23C41}" sibTransId="{645FED39-66D7-4A9F-BFFD-B268543664B3}"/>
    <dgm:cxn modelId="{446F8A39-D0B5-4480-AAB5-59544A3ADCE6}" type="presOf" srcId="{93C64708-13A8-4217-A027-20F1939239E6}" destId="{E5881578-DB19-47F7-914E-6C7B873BF518}" srcOrd="0" destOrd="0" presId="urn:microsoft.com/office/officeart/2005/8/layout/vList3"/>
    <dgm:cxn modelId="{F37CCC61-9F83-4220-98BC-E00D0B1FA023}" srcId="{F1F28B66-8005-4F23-8C3F-C6094271973D}" destId="{C5F1AEA9-2F69-4171-B55B-427B80E0B33C}" srcOrd="2" destOrd="0" parTransId="{7CA70A88-60E3-4A31-B0F8-BA3FA09BC1E4}" sibTransId="{1E34DB2B-CA7F-45C2-A4C4-5B33CB774D30}"/>
    <dgm:cxn modelId="{7C6D0370-10A8-43D9-944F-34AAC276D2FD}" type="presOf" srcId="{DA8293DD-5441-46F9-8627-5201657EDA73}" destId="{EEF3C677-631F-4A54-BC1E-FAE277CD0220}" srcOrd="0" destOrd="0" presId="urn:microsoft.com/office/officeart/2005/8/layout/vList3"/>
    <dgm:cxn modelId="{F259B757-5748-4D46-B3C4-957ABD16965B}" type="presOf" srcId="{A2503AC8-53FA-4F85-A22C-B8576C1A09FC}" destId="{89885C2F-5CAA-41DD-AD0F-E18C85ADC1FC}" srcOrd="0" destOrd="0" presId="urn:microsoft.com/office/officeart/2005/8/layout/vList3"/>
    <dgm:cxn modelId="{91A4F480-1EBF-4C71-9864-E01919EC08BD}" type="presOf" srcId="{F1F28B66-8005-4F23-8C3F-C6094271973D}" destId="{8014113C-8806-489D-8454-A359E346D6D3}" srcOrd="0" destOrd="0" presId="urn:microsoft.com/office/officeart/2005/8/layout/vList3"/>
    <dgm:cxn modelId="{32FD41E2-A366-479C-8C1A-EAA136622CDF}" type="presOf" srcId="{C5F1AEA9-2F69-4171-B55B-427B80E0B33C}" destId="{311B6C50-615C-4586-98B3-EAA8B8F7B95E}" srcOrd="0" destOrd="0" presId="urn:microsoft.com/office/officeart/2005/8/layout/vList3"/>
    <dgm:cxn modelId="{055E23FC-C6E3-4A72-87D6-2BB0F6A25A6A}" srcId="{F1F28B66-8005-4F23-8C3F-C6094271973D}" destId="{A2503AC8-53FA-4F85-A22C-B8576C1A09FC}" srcOrd="0" destOrd="0" parTransId="{04B20BC5-0AFD-4787-92A0-EB5C85B8FFA8}" sibTransId="{3C6AD34E-8AD7-44DE-8782-135A13DA15C5}"/>
    <dgm:cxn modelId="{D0BC96FF-B821-4EB8-9B96-C83B6F5BA5B1}" srcId="{F1F28B66-8005-4F23-8C3F-C6094271973D}" destId="{DA8293DD-5441-46F9-8627-5201657EDA73}" srcOrd="3" destOrd="0" parTransId="{CD719F0C-DB11-4E6A-998E-F0855B5DB15E}" sibTransId="{FEE7064E-FFCA-4E41-8194-15DFD352A792}"/>
    <dgm:cxn modelId="{8A451656-ADD7-4D24-BD0D-4918ADBB75AC}" type="presParOf" srcId="{8014113C-8806-489D-8454-A359E346D6D3}" destId="{9CD6DE31-3B5F-4D6F-8DD9-FB45F91F0092}" srcOrd="0" destOrd="0" presId="urn:microsoft.com/office/officeart/2005/8/layout/vList3"/>
    <dgm:cxn modelId="{9EC2EA7B-9CC9-4251-9B29-94A6C18F011E}" type="presParOf" srcId="{9CD6DE31-3B5F-4D6F-8DD9-FB45F91F0092}" destId="{87B43E37-AB9F-4AC0-800B-25829A73B65C}" srcOrd="0" destOrd="0" presId="urn:microsoft.com/office/officeart/2005/8/layout/vList3"/>
    <dgm:cxn modelId="{B91756A7-7EEB-4D57-8C1A-053DB9FDEED3}" type="presParOf" srcId="{9CD6DE31-3B5F-4D6F-8DD9-FB45F91F0092}" destId="{89885C2F-5CAA-41DD-AD0F-E18C85ADC1FC}" srcOrd="1" destOrd="0" presId="urn:microsoft.com/office/officeart/2005/8/layout/vList3"/>
    <dgm:cxn modelId="{9A251584-789E-4686-A501-FACDFDD0AF8F}" type="presParOf" srcId="{8014113C-8806-489D-8454-A359E346D6D3}" destId="{2E7BF48B-7F06-4497-865D-6C4D4A03D489}" srcOrd="1" destOrd="0" presId="urn:microsoft.com/office/officeart/2005/8/layout/vList3"/>
    <dgm:cxn modelId="{5D5D87F9-F0CB-4E57-875E-93774433C7C1}" type="presParOf" srcId="{8014113C-8806-489D-8454-A359E346D6D3}" destId="{BA1A0AB0-6B76-4B0F-9058-AFFCECE51AB4}" srcOrd="2" destOrd="0" presId="urn:microsoft.com/office/officeart/2005/8/layout/vList3"/>
    <dgm:cxn modelId="{3B581B49-8943-4B31-A3DA-BDFF1E2A2174}" type="presParOf" srcId="{BA1A0AB0-6B76-4B0F-9058-AFFCECE51AB4}" destId="{E4CF453D-41BB-43D0-B7E8-522E676C6384}" srcOrd="0" destOrd="0" presId="urn:microsoft.com/office/officeart/2005/8/layout/vList3"/>
    <dgm:cxn modelId="{D9BFA087-CF4D-42F7-B93B-8CF644D30C00}" type="presParOf" srcId="{BA1A0AB0-6B76-4B0F-9058-AFFCECE51AB4}" destId="{E5881578-DB19-47F7-914E-6C7B873BF518}" srcOrd="1" destOrd="0" presId="urn:microsoft.com/office/officeart/2005/8/layout/vList3"/>
    <dgm:cxn modelId="{DDF47125-C0A2-4347-A5B3-5ADB9479BA80}" type="presParOf" srcId="{8014113C-8806-489D-8454-A359E346D6D3}" destId="{0F49C63A-68FF-4ED0-9CBB-366E966995E0}" srcOrd="3" destOrd="0" presId="urn:microsoft.com/office/officeart/2005/8/layout/vList3"/>
    <dgm:cxn modelId="{07097ED8-266F-4C8B-964E-85DC938FD5F2}" type="presParOf" srcId="{8014113C-8806-489D-8454-A359E346D6D3}" destId="{E4490A25-D78B-4976-AA09-D79C525B8801}" srcOrd="4" destOrd="0" presId="urn:microsoft.com/office/officeart/2005/8/layout/vList3"/>
    <dgm:cxn modelId="{F959BABC-9079-4AC2-8B7E-D122855F48F4}" type="presParOf" srcId="{E4490A25-D78B-4976-AA09-D79C525B8801}" destId="{5CA2A588-D30B-40AD-9D9D-4DAC1AA82F5F}" srcOrd="0" destOrd="0" presId="urn:microsoft.com/office/officeart/2005/8/layout/vList3"/>
    <dgm:cxn modelId="{A8CD3696-95A2-4007-95D4-AFF408599CD6}" type="presParOf" srcId="{E4490A25-D78B-4976-AA09-D79C525B8801}" destId="{311B6C50-615C-4586-98B3-EAA8B8F7B95E}" srcOrd="1" destOrd="0" presId="urn:microsoft.com/office/officeart/2005/8/layout/vList3"/>
    <dgm:cxn modelId="{A7F2EFB9-525F-47E0-A6A4-59F1FA6F08E0}" type="presParOf" srcId="{8014113C-8806-489D-8454-A359E346D6D3}" destId="{AAFD9AF4-8B8E-4B8E-9DC5-EA76A00A3E96}" srcOrd="5" destOrd="0" presId="urn:microsoft.com/office/officeart/2005/8/layout/vList3"/>
    <dgm:cxn modelId="{5B095C3B-C2D1-457D-B797-DCA6D22BF660}" type="presParOf" srcId="{8014113C-8806-489D-8454-A359E346D6D3}" destId="{B5A53578-E4C0-4C62-B99C-5996D7BC4530}" srcOrd="6" destOrd="0" presId="urn:microsoft.com/office/officeart/2005/8/layout/vList3"/>
    <dgm:cxn modelId="{78352317-B76B-4563-8FB4-BB221FB90732}" type="presParOf" srcId="{B5A53578-E4C0-4C62-B99C-5996D7BC4530}" destId="{D501F9FC-201D-45C0-A320-7775D1C3BBE5}" srcOrd="0" destOrd="0" presId="urn:microsoft.com/office/officeart/2005/8/layout/vList3"/>
    <dgm:cxn modelId="{6D58479C-3CA4-492E-9D42-875C6CC08E13}" type="presParOf" srcId="{B5A53578-E4C0-4C62-B99C-5996D7BC4530}" destId="{EEF3C677-631F-4A54-BC1E-FAE277CD02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146D06-5817-40F6-A9A2-CA835D46C6A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8417A8-FC2C-4096-8C37-047375E0E8C6}">
      <dgm:prSet custT="1"/>
      <dgm:spPr/>
      <dgm:t>
        <a:bodyPr/>
        <a:lstStyle/>
        <a:p>
          <a:pPr rtl="0"/>
          <a:r>
            <a:rPr lang="ru-RU" sz="2000" b="0" i="0" baseline="0" dirty="0">
              <a:latin typeface="Times New Roman" pitchFamily="18" charset="0"/>
              <a:cs typeface="Times New Roman" pitchFamily="18" charset="0"/>
            </a:rPr>
            <a:t>Разработать и реализовать модель профессиональной социализации обучающихся</a:t>
          </a:r>
          <a:r>
            <a:rPr lang="ru-RU" sz="1500" b="0" i="0" baseline="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83537D0E-5496-467C-B46E-56F04FE140F4}" type="parTrans" cxnId="{D4353CD2-69C4-45DC-A720-CEDEF9EFEDE7}">
      <dgm:prSet/>
      <dgm:spPr/>
      <dgm:t>
        <a:bodyPr/>
        <a:lstStyle/>
        <a:p>
          <a:endParaRPr lang="ru-RU" sz="1500"/>
        </a:p>
      </dgm:t>
    </dgm:pt>
    <dgm:pt modelId="{A9D19B34-503B-4A7D-9139-38A37D787AE1}" type="sibTrans" cxnId="{D4353CD2-69C4-45DC-A720-CEDEF9EFEDE7}">
      <dgm:prSet/>
      <dgm:spPr/>
      <dgm:t>
        <a:bodyPr/>
        <a:lstStyle/>
        <a:p>
          <a:endParaRPr lang="ru-RU" sz="1500"/>
        </a:p>
      </dgm:t>
    </dgm:pt>
    <dgm:pt modelId="{C2117200-9137-4ACF-AA3D-8592D4626FFD}">
      <dgm:prSet custT="1"/>
      <dgm:spPr/>
      <dgm:t>
        <a:bodyPr/>
        <a:lstStyle/>
        <a:p>
          <a:pPr rtl="0"/>
          <a:r>
            <a:rPr lang="ru-RU" sz="1800" b="0" i="0" baseline="0" dirty="0">
              <a:latin typeface="Times New Roman" pitchFamily="18" charset="0"/>
              <a:cs typeface="Times New Roman" pitchFamily="18" charset="0"/>
            </a:rPr>
            <a:t>Создать систему оценки достижений планируемых результатов освоения индивидуальных учебных планов (</a:t>
          </a:r>
          <a:r>
            <a:rPr lang="ru-RU" sz="1800" b="0" i="0" baseline="0" dirty="0" err="1">
              <a:latin typeface="Times New Roman" pitchFamily="18" charset="0"/>
              <a:cs typeface="Times New Roman" pitchFamily="18" charset="0"/>
            </a:rPr>
            <a:t>балльно</a:t>
          </a:r>
          <a:r>
            <a:rPr lang="ru-RU" sz="1800" b="0" i="0" baseline="0" dirty="0">
              <a:latin typeface="Times New Roman" pitchFamily="18" charset="0"/>
              <a:cs typeface="Times New Roman" pitchFamily="18" charset="0"/>
            </a:rPr>
            <a:t>-рейтинговая система,  «Портфолио», «зачетная книжка»);</a:t>
          </a:r>
        </a:p>
      </dgm:t>
    </dgm:pt>
    <dgm:pt modelId="{825A50E5-520A-4AA6-AC58-5C7A3BBFF44F}" type="parTrans" cxnId="{D09B9856-B3FC-4447-930E-8F217A12670A}">
      <dgm:prSet/>
      <dgm:spPr/>
      <dgm:t>
        <a:bodyPr/>
        <a:lstStyle/>
        <a:p>
          <a:endParaRPr lang="ru-RU" sz="1500"/>
        </a:p>
      </dgm:t>
    </dgm:pt>
    <dgm:pt modelId="{B66BE497-B1E6-4AE9-AFF9-8A5F6CC78AB2}" type="sibTrans" cxnId="{D09B9856-B3FC-4447-930E-8F217A12670A}">
      <dgm:prSet/>
      <dgm:spPr/>
      <dgm:t>
        <a:bodyPr/>
        <a:lstStyle/>
        <a:p>
          <a:endParaRPr lang="ru-RU" sz="1500"/>
        </a:p>
      </dgm:t>
    </dgm:pt>
    <dgm:pt modelId="{4FC61438-4CD0-4711-8122-94B5A84AD9EE}">
      <dgm:prSet custT="1"/>
      <dgm:spPr/>
      <dgm:t>
        <a:bodyPr/>
        <a:lstStyle/>
        <a:p>
          <a:pPr rtl="0"/>
          <a:r>
            <a:rPr lang="ru-RU" sz="2000" b="0" i="0" baseline="0" dirty="0">
              <a:latin typeface="Times New Roman" pitchFamily="18" charset="0"/>
              <a:cs typeface="Times New Roman" pitchFamily="18" charset="0"/>
            </a:rPr>
            <a:t>Организовать взаимодействие лицея с Вузами, предприятиями и организациями в форме социальных практик – как местом </a:t>
          </a:r>
          <a:r>
            <a:rPr lang="ru-RU" sz="2000" b="0" i="1" baseline="0" dirty="0">
              <a:latin typeface="Times New Roman" pitchFamily="18" charset="0"/>
              <a:cs typeface="Times New Roman" pitchFamily="18" charset="0"/>
            </a:rPr>
            <a:t>проведения </a:t>
          </a:r>
          <a:r>
            <a:rPr lang="ru-RU" sz="2000" b="0" i="0" baseline="0" dirty="0" err="1">
              <a:latin typeface="Times New Roman" pitchFamily="18" charset="0"/>
              <a:cs typeface="Times New Roman" pitchFamily="18" charset="0"/>
            </a:rPr>
            <a:t>предпрофессио-нальных</a:t>
          </a:r>
          <a:r>
            <a:rPr lang="ru-RU" sz="2000" b="0" i="0" baseline="0" dirty="0">
              <a:latin typeface="Times New Roman" pitchFamily="18" charset="0"/>
              <a:cs typeface="Times New Roman" pitchFamily="18" charset="0"/>
            </a:rPr>
            <a:t> проб.</a:t>
          </a:r>
        </a:p>
      </dgm:t>
    </dgm:pt>
    <dgm:pt modelId="{66E7C1B6-4A32-43BD-91CF-A8ED25FF803E}" type="parTrans" cxnId="{DC9B0F98-65BB-4BCE-A70B-032A5BF5864B}">
      <dgm:prSet/>
      <dgm:spPr/>
      <dgm:t>
        <a:bodyPr/>
        <a:lstStyle/>
        <a:p>
          <a:endParaRPr lang="ru-RU" sz="1500"/>
        </a:p>
      </dgm:t>
    </dgm:pt>
    <dgm:pt modelId="{62E601AA-014E-4D14-AF8B-DCCFC3CDE417}" type="sibTrans" cxnId="{DC9B0F98-65BB-4BCE-A70B-032A5BF5864B}">
      <dgm:prSet/>
      <dgm:spPr/>
      <dgm:t>
        <a:bodyPr/>
        <a:lstStyle/>
        <a:p>
          <a:endParaRPr lang="ru-RU" sz="1500"/>
        </a:p>
      </dgm:t>
    </dgm:pt>
    <dgm:pt modelId="{D7493DF5-324D-47EE-88A9-978718F783FE}">
      <dgm:prSet custT="1"/>
      <dgm:spPr/>
      <dgm:t>
        <a:bodyPr/>
        <a:lstStyle/>
        <a:p>
          <a:pPr rtl="0"/>
          <a:r>
            <a:rPr lang="ru-RU" sz="2000" b="0" i="0" baseline="0" dirty="0">
              <a:latin typeface="Times New Roman" pitchFamily="18" charset="0"/>
              <a:cs typeface="Times New Roman" pitchFamily="18" charset="0"/>
            </a:rPr>
            <a:t>Применить новые формы обучения: образовательные сессии, социально-</a:t>
          </a:r>
          <a:r>
            <a:rPr lang="ru-RU" sz="2000" b="0" i="0" baseline="0" dirty="0" err="1">
              <a:latin typeface="Times New Roman" pitchFamily="18" charset="0"/>
              <a:cs typeface="Times New Roman" pitchFamily="18" charset="0"/>
            </a:rPr>
            <a:t>профессиональ</a:t>
          </a:r>
          <a:r>
            <a:rPr lang="ru-RU" sz="2000" b="0" i="0" baseline="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b="0" i="0" baseline="0" dirty="0" err="1"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2000" b="0" i="0" baseline="0" dirty="0">
              <a:latin typeface="Times New Roman" pitchFamily="18" charset="0"/>
              <a:cs typeface="Times New Roman" pitchFamily="18" charset="0"/>
            </a:rPr>
            <a:t> практики </a:t>
          </a:r>
        </a:p>
      </dgm:t>
    </dgm:pt>
    <dgm:pt modelId="{61096026-0BB0-458B-A953-7B0B548D5E68}" type="parTrans" cxnId="{717D58DA-92FE-4C82-A4C0-FC861BF2FB14}">
      <dgm:prSet/>
      <dgm:spPr/>
      <dgm:t>
        <a:bodyPr/>
        <a:lstStyle/>
        <a:p>
          <a:endParaRPr lang="ru-RU" sz="1500"/>
        </a:p>
      </dgm:t>
    </dgm:pt>
    <dgm:pt modelId="{17D3A143-371A-4D2C-9F8B-A92D89E2C350}" type="sibTrans" cxnId="{717D58DA-92FE-4C82-A4C0-FC861BF2FB14}">
      <dgm:prSet/>
      <dgm:spPr/>
      <dgm:t>
        <a:bodyPr/>
        <a:lstStyle/>
        <a:p>
          <a:endParaRPr lang="ru-RU" sz="1500"/>
        </a:p>
      </dgm:t>
    </dgm:pt>
    <dgm:pt modelId="{0FB1C85B-DF6A-4134-A875-48A2AFBF4B7A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2000" b="0" i="0" baseline="0" dirty="0">
              <a:latin typeface="Times New Roman" pitchFamily="18" charset="0"/>
              <a:cs typeface="Times New Roman" pitchFamily="18" charset="0"/>
            </a:rPr>
            <a:t>Апробировать технологию организации образовательной деятельности на основе учебных планов  профильного обучения.</a:t>
          </a:r>
        </a:p>
      </dgm:t>
    </dgm:pt>
    <dgm:pt modelId="{0D725DE7-456C-4400-8739-ECD90CAEE589}" type="parTrans" cxnId="{527DF8B7-C925-4A1B-B56E-694882746954}">
      <dgm:prSet/>
      <dgm:spPr/>
      <dgm:t>
        <a:bodyPr/>
        <a:lstStyle/>
        <a:p>
          <a:endParaRPr lang="ru-RU" sz="1500"/>
        </a:p>
      </dgm:t>
    </dgm:pt>
    <dgm:pt modelId="{0029F33C-4DD8-4797-9693-F2EDC6BE72AC}" type="sibTrans" cxnId="{527DF8B7-C925-4A1B-B56E-694882746954}">
      <dgm:prSet/>
      <dgm:spPr/>
      <dgm:t>
        <a:bodyPr/>
        <a:lstStyle/>
        <a:p>
          <a:endParaRPr lang="ru-RU" sz="1500"/>
        </a:p>
      </dgm:t>
    </dgm:pt>
    <dgm:pt modelId="{4D5327A0-CB60-46E0-9DDD-073444A84594}" type="pres">
      <dgm:prSet presAssocID="{8F146D06-5817-40F6-A9A2-CA835D46C6A5}" presName="Name0" presStyleCnt="0">
        <dgm:presLayoutVars>
          <dgm:dir/>
          <dgm:resizeHandles val="exact"/>
        </dgm:presLayoutVars>
      </dgm:prSet>
      <dgm:spPr/>
    </dgm:pt>
    <dgm:pt modelId="{1115CB86-235C-4E31-9CEC-939600B0E401}" type="pres">
      <dgm:prSet presAssocID="{508417A8-FC2C-4096-8C37-047375E0E8C6}" presName="node" presStyleLbl="node1" presStyleIdx="0" presStyleCnt="5" custScaleX="114577">
        <dgm:presLayoutVars>
          <dgm:bulletEnabled val="1"/>
        </dgm:presLayoutVars>
      </dgm:prSet>
      <dgm:spPr/>
    </dgm:pt>
    <dgm:pt modelId="{66C89CA7-F1D7-4E43-A630-CDA96E1F4AF7}" type="pres">
      <dgm:prSet presAssocID="{A9D19B34-503B-4A7D-9139-38A37D787AE1}" presName="sibTrans" presStyleCnt="0"/>
      <dgm:spPr/>
    </dgm:pt>
    <dgm:pt modelId="{F5042A4F-6063-4F7A-AA14-2CC1CB60D2D4}" type="pres">
      <dgm:prSet presAssocID="{0FB1C85B-DF6A-4134-A875-48A2AFBF4B7A}" presName="node" presStyleLbl="node1" presStyleIdx="1" presStyleCnt="5">
        <dgm:presLayoutVars>
          <dgm:bulletEnabled val="1"/>
        </dgm:presLayoutVars>
      </dgm:prSet>
      <dgm:spPr/>
    </dgm:pt>
    <dgm:pt modelId="{5339245B-061D-4B6A-BD6B-EE6A3D1A260A}" type="pres">
      <dgm:prSet presAssocID="{0029F33C-4DD8-4797-9693-F2EDC6BE72AC}" presName="sibTrans" presStyleCnt="0"/>
      <dgm:spPr/>
    </dgm:pt>
    <dgm:pt modelId="{E76BA699-3622-4955-93D8-EB677F187826}" type="pres">
      <dgm:prSet presAssocID="{C2117200-9137-4ACF-AA3D-8592D4626FFD}" presName="node" presStyleLbl="node1" presStyleIdx="2" presStyleCnt="5">
        <dgm:presLayoutVars>
          <dgm:bulletEnabled val="1"/>
        </dgm:presLayoutVars>
      </dgm:prSet>
      <dgm:spPr/>
    </dgm:pt>
    <dgm:pt modelId="{238B3A3E-6A2D-4569-A531-CF7C82DEF480}" type="pres">
      <dgm:prSet presAssocID="{B66BE497-B1E6-4AE9-AFF9-8A5F6CC78AB2}" presName="sibTrans" presStyleCnt="0"/>
      <dgm:spPr/>
    </dgm:pt>
    <dgm:pt modelId="{CCD27309-6AE6-4A9A-854F-1CA2306BD0EC}" type="pres">
      <dgm:prSet presAssocID="{4FC61438-4CD0-4711-8122-94B5A84AD9EE}" presName="node" presStyleLbl="node1" presStyleIdx="3" presStyleCnt="5">
        <dgm:presLayoutVars>
          <dgm:bulletEnabled val="1"/>
        </dgm:presLayoutVars>
      </dgm:prSet>
      <dgm:spPr/>
    </dgm:pt>
    <dgm:pt modelId="{8D749E03-5F8A-46BC-A4D8-2828B2802CA9}" type="pres">
      <dgm:prSet presAssocID="{62E601AA-014E-4D14-AF8B-DCCFC3CDE417}" presName="sibTrans" presStyleCnt="0"/>
      <dgm:spPr/>
    </dgm:pt>
    <dgm:pt modelId="{0A11B242-F512-4EF3-A540-8E91EBA53562}" type="pres">
      <dgm:prSet presAssocID="{D7493DF5-324D-47EE-88A9-978718F783FE}" presName="node" presStyleLbl="node1" presStyleIdx="4" presStyleCnt="5">
        <dgm:presLayoutVars>
          <dgm:bulletEnabled val="1"/>
        </dgm:presLayoutVars>
      </dgm:prSet>
      <dgm:spPr/>
    </dgm:pt>
  </dgm:ptLst>
  <dgm:cxnLst>
    <dgm:cxn modelId="{AEA0C416-C6F3-4ED6-8DD0-58145F86D1B8}" type="presOf" srcId="{8F146D06-5817-40F6-A9A2-CA835D46C6A5}" destId="{4D5327A0-CB60-46E0-9DDD-073444A84594}" srcOrd="0" destOrd="0" presId="urn:microsoft.com/office/officeart/2005/8/layout/hList6"/>
    <dgm:cxn modelId="{B6C51335-CD11-42E9-9EEB-863E4662A483}" type="presOf" srcId="{0FB1C85B-DF6A-4134-A875-48A2AFBF4B7A}" destId="{F5042A4F-6063-4F7A-AA14-2CC1CB60D2D4}" srcOrd="0" destOrd="0" presId="urn:microsoft.com/office/officeart/2005/8/layout/hList6"/>
    <dgm:cxn modelId="{D09B9856-B3FC-4447-930E-8F217A12670A}" srcId="{8F146D06-5817-40F6-A9A2-CA835D46C6A5}" destId="{C2117200-9137-4ACF-AA3D-8592D4626FFD}" srcOrd="2" destOrd="0" parTransId="{825A50E5-520A-4AA6-AC58-5C7A3BBFF44F}" sibTransId="{B66BE497-B1E6-4AE9-AFF9-8A5F6CC78AB2}"/>
    <dgm:cxn modelId="{B2AE5893-505A-42FA-9C9A-4B39F3B58132}" type="presOf" srcId="{4FC61438-4CD0-4711-8122-94B5A84AD9EE}" destId="{CCD27309-6AE6-4A9A-854F-1CA2306BD0EC}" srcOrd="0" destOrd="0" presId="urn:microsoft.com/office/officeart/2005/8/layout/hList6"/>
    <dgm:cxn modelId="{DC9B0F98-65BB-4BCE-A70B-032A5BF5864B}" srcId="{8F146D06-5817-40F6-A9A2-CA835D46C6A5}" destId="{4FC61438-4CD0-4711-8122-94B5A84AD9EE}" srcOrd="3" destOrd="0" parTransId="{66E7C1B6-4A32-43BD-91CF-A8ED25FF803E}" sibTransId="{62E601AA-014E-4D14-AF8B-DCCFC3CDE417}"/>
    <dgm:cxn modelId="{72DAA49A-51AF-4E74-BCDD-3D6BF7A1E128}" type="presOf" srcId="{D7493DF5-324D-47EE-88A9-978718F783FE}" destId="{0A11B242-F512-4EF3-A540-8E91EBA53562}" srcOrd="0" destOrd="0" presId="urn:microsoft.com/office/officeart/2005/8/layout/hList6"/>
    <dgm:cxn modelId="{527DF8B7-C925-4A1B-B56E-694882746954}" srcId="{8F146D06-5817-40F6-A9A2-CA835D46C6A5}" destId="{0FB1C85B-DF6A-4134-A875-48A2AFBF4B7A}" srcOrd="1" destOrd="0" parTransId="{0D725DE7-456C-4400-8739-ECD90CAEE589}" sibTransId="{0029F33C-4DD8-4797-9693-F2EDC6BE72AC}"/>
    <dgm:cxn modelId="{D4353CD2-69C4-45DC-A720-CEDEF9EFEDE7}" srcId="{8F146D06-5817-40F6-A9A2-CA835D46C6A5}" destId="{508417A8-FC2C-4096-8C37-047375E0E8C6}" srcOrd="0" destOrd="0" parTransId="{83537D0E-5496-467C-B46E-56F04FE140F4}" sibTransId="{A9D19B34-503B-4A7D-9139-38A37D787AE1}"/>
    <dgm:cxn modelId="{717D58DA-92FE-4C82-A4C0-FC861BF2FB14}" srcId="{8F146D06-5817-40F6-A9A2-CA835D46C6A5}" destId="{D7493DF5-324D-47EE-88A9-978718F783FE}" srcOrd="4" destOrd="0" parTransId="{61096026-0BB0-458B-A953-7B0B548D5E68}" sibTransId="{17D3A143-371A-4D2C-9F8B-A92D89E2C350}"/>
    <dgm:cxn modelId="{9DB61EEE-22EB-4FB6-A8DB-8B5E5123C5A7}" type="presOf" srcId="{C2117200-9137-4ACF-AA3D-8592D4626FFD}" destId="{E76BA699-3622-4955-93D8-EB677F187826}" srcOrd="0" destOrd="0" presId="urn:microsoft.com/office/officeart/2005/8/layout/hList6"/>
    <dgm:cxn modelId="{134995F3-48B4-4B03-8716-6450A9FD6D16}" type="presOf" srcId="{508417A8-FC2C-4096-8C37-047375E0E8C6}" destId="{1115CB86-235C-4E31-9CEC-939600B0E401}" srcOrd="0" destOrd="0" presId="urn:microsoft.com/office/officeart/2005/8/layout/hList6"/>
    <dgm:cxn modelId="{B5B6CFDE-F13A-4846-8B0F-5AFB29718823}" type="presParOf" srcId="{4D5327A0-CB60-46E0-9DDD-073444A84594}" destId="{1115CB86-235C-4E31-9CEC-939600B0E401}" srcOrd="0" destOrd="0" presId="urn:microsoft.com/office/officeart/2005/8/layout/hList6"/>
    <dgm:cxn modelId="{4F97A4AC-D243-4318-B6B8-32C669480216}" type="presParOf" srcId="{4D5327A0-CB60-46E0-9DDD-073444A84594}" destId="{66C89CA7-F1D7-4E43-A630-CDA96E1F4AF7}" srcOrd="1" destOrd="0" presId="urn:microsoft.com/office/officeart/2005/8/layout/hList6"/>
    <dgm:cxn modelId="{0C4CFE74-7681-4493-BABD-09428124A511}" type="presParOf" srcId="{4D5327A0-CB60-46E0-9DDD-073444A84594}" destId="{F5042A4F-6063-4F7A-AA14-2CC1CB60D2D4}" srcOrd="2" destOrd="0" presId="urn:microsoft.com/office/officeart/2005/8/layout/hList6"/>
    <dgm:cxn modelId="{99C57E56-D68A-44E9-8FEB-CF8220CC576B}" type="presParOf" srcId="{4D5327A0-CB60-46E0-9DDD-073444A84594}" destId="{5339245B-061D-4B6A-BD6B-EE6A3D1A260A}" srcOrd="3" destOrd="0" presId="urn:microsoft.com/office/officeart/2005/8/layout/hList6"/>
    <dgm:cxn modelId="{7D8BE7E5-39A4-4044-9B48-12A4566AF6CB}" type="presParOf" srcId="{4D5327A0-CB60-46E0-9DDD-073444A84594}" destId="{E76BA699-3622-4955-93D8-EB677F187826}" srcOrd="4" destOrd="0" presId="urn:microsoft.com/office/officeart/2005/8/layout/hList6"/>
    <dgm:cxn modelId="{E7284DF7-1B21-4CED-BD32-A321BAB60873}" type="presParOf" srcId="{4D5327A0-CB60-46E0-9DDD-073444A84594}" destId="{238B3A3E-6A2D-4569-A531-CF7C82DEF480}" srcOrd="5" destOrd="0" presId="urn:microsoft.com/office/officeart/2005/8/layout/hList6"/>
    <dgm:cxn modelId="{F4E7EE8F-4932-48BE-BCAB-E468EC335D23}" type="presParOf" srcId="{4D5327A0-CB60-46E0-9DDD-073444A84594}" destId="{CCD27309-6AE6-4A9A-854F-1CA2306BD0EC}" srcOrd="6" destOrd="0" presId="urn:microsoft.com/office/officeart/2005/8/layout/hList6"/>
    <dgm:cxn modelId="{F7B06E9E-64D2-4C7B-87C4-892E1EC749B7}" type="presParOf" srcId="{4D5327A0-CB60-46E0-9DDD-073444A84594}" destId="{8D749E03-5F8A-46BC-A4D8-2828B2802CA9}" srcOrd="7" destOrd="0" presId="urn:microsoft.com/office/officeart/2005/8/layout/hList6"/>
    <dgm:cxn modelId="{9A8C5DEF-1D07-4914-AEAD-FD6A28DAB538}" type="presParOf" srcId="{4D5327A0-CB60-46E0-9DDD-073444A84594}" destId="{0A11B242-F512-4EF3-A540-8E91EBA5356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FC98C7-2883-4C20-A6DF-6CF3A520E30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47D9E5-7DB9-4A36-B2DC-88F4F744798A}">
      <dgm:prSet phldrT="[Текст]" custT="1"/>
      <dgm:spPr/>
      <dgm:t>
        <a:bodyPr/>
        <a:lstStyle/>
        <a:p>
          <a:r>
            <a:rPr lang="ru-RU" sz="2000" dirty="0">
              <a:effectLst/>
            </a:rPr>
            <a:t>Содержание образования </a:t>
          </a:r>
          <a:endParaRPr lang="ru-RU" sz="2000" dirty="0"/>
        </a:p>
      </dgm:t>
    </dgm:pt>
    <dgm:pt modelId="{FB609494-76A0-4F82-BC43-6D7910A68347}" type="parTrans" cxnId="{0C8F03CF-D150-4C1A-B2FD-E8D03E52899C}">
      <dgm:prSet/>
      <dgm:spPr/>
      <dgm:t>
        <a:bodyPr/>
        <a:lstStyle/>
        <a:p>
          <a:endParaRPr lang="ru-RU"/>
        </a:p>
      </dgm:t>
    </dgm:pt>
    <dgm:pt modelId="{9277ABDC-56AC-4F21-A37D-7255E39D1F06}" type="sibTrans" cxnId="{0C8F03CF-D150-4C1A-B2FD-E8D03E52899C}">
      <dgm:prSet/>
      <dgm:spPr/>
      <dgm:t>
        <a:bodyPr/>
        <a:lstStyle/>
        <a:p>
          <a:endParaRPr lang="ru-RU"/>
        </a:p>
      </dgm:t>
    </dgm:pt>
    <dgm:pt modelId="{D37738C0-E65E-4D06-A9BD-7BC11C58AE09}">
      <dgm:prSet phldrT="[Текст]" custT="1"/>
      <dgm:spPr/>
      <dgm:t>
        <a:bodyPr/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новые технологии воспитательной работы и дополнительного образования, система </a:t>
          </a:r>
          <a:r>
            <a:rPr lang="ru-RU" sz="1600" kern="1200" noProof="0" dirty="0" err="1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тьюторского</a:t>
          </a: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сопровождения, новое содержание  внеурочной деятельности</a:t>
          </a:r>
          <a:endParaRPr lang="ru-RU" sz="1600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0B9B9A1-99EB-4154-AC74-9DFFFE222E19}" type="parTrans" cxnId="{5DCCB4FE-A380-4CDA-9223-572160392A49}">
      <dgm:prSet/>
      <dgm:spPr/>
      <dgm:t>
        <a:bodyPr/>
        <a:lstStyle/>
        <a:p>
          <a:endParaRPr lang="ru-RU"/>
        </a:p>
      </dgm:t>
    </dgm:pt>
    <dgm:pt modelId="{DC0EFE45-298C-430D-BDAE-F0F51BCA1034}" type="sibTrans" cxnId="{5DCCB4FE-A380-4CDA-9223-572160392A49}">
      <dgm:prSet/>
      <dgm:spPr/>
      <dgm:t>
        <a:bodyPr/>
        <a:lstStyle/>
        <a:p>
          <a:endParaRPr lang="ru-RU"/>
        </a:p>
      </dgm:t>
    </dgm:pt>
    <dgm:pt modelId="{8122F23D-2721-4E0A-8CF6-A0FB7CCD7C43}">
      <dgm:prSet phldrT="[Текст]" custT="1"/>
      <dgm:spPr/>
      <dgm:t>
        <a:bodyPr/>
        <a:lstStyle/>
        <a:p>
          <a:r>
            <a:rPr lang="ru-RU" sz="2000" dirty="0">
              <a:effectLst/>
            </a:rPr>
            <a:t>Учебные результаты учащихся</a:t>
          </a:r>
          <a:endParaRPr lang="ru-RU" sz="2000" dirty="0"/>
        </a:p>
      </dgm:t>
    </dgm:pt>
    <dgm:pt modelId="{9F6AB12E-C6C5-4ED6-9806-4F3A2374964C}" type="parTrans" cxnId="{0397E70C-70CE-43BE-9F2C-F8F9024E0498}">
      <dgm:prSet/>
      <dgm:spPr/>
      <dgm:t>
        <a:bodyPr/>
        <a:lstStyle/>
        <a:p>
          <a:endParaRPr lang="ru-RU"/>
        </a:p>
      </dgm:t>
    </dgm:pt>
    <dgm:pt modelId="{BD330100-2473-493D-AC1B-E28821BF08E4}" type="sibTrans" cxnId="{0397E70C-70CE-43BE-9F2C-F8F9024E0498}">
      <dgm:prSet/>
      <dgm:spPr/>
      <dgm:t>
        <a:bodyPr/>
        <a:lstStyle/>
        <a:p>
          <a:endParaRPr lang="ru-RU"/>
        </a:p>
      </dgm:t>
    </dgm:pt>
    <dgm:pt modelId="{7DF7D0EE-A5A4-48BB-BF5F-D311B9DEDE94}">
      <dgm:prSet phldrT="[Текст]" custT="1"/>
      <dgm:spPr/>
      <dgm:t>
        <a:bodyPr/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u="none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возрастет качество обучения по профильным предметам, достижение метапредметных и личностных результатов в соответствии с требованиями ФГОС </a:t>
          </a:r>
          <a:endParaRPr lang="ru-RU" sz="1600" u="none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4465A83-5911-4DC3-84A4-B92B0DA737B1}" type="parTrans" cxnId="{A4B5CE4D-4749-4F65-AC88-84CAED0ACE75}">
      <dgm:prSet/>
      <dgm:spPr/>
      <dgm:t>
        <a:bodyPr/>
        <a:lstStyle/>
        <a:p>
          <a:endParaRPr lang="ru-RU"/>
        </a:p>
      </dgm:t>
    </dgm:pt>
    <dgm:pt modelId="{444218B1-0682-46FA-9319-DDC03792C8ED}" type="sibTrans" cxnId="{A4B5CE4D-4749-4F65-AC88-84CAED0ACE75}">
      <dgm:prSet/>
      <dgm:spPr/>
      <dgm:t>
        <a:bodyPr/>
        <a:lstStyle/>
        <a:p>
          <a:endParaRPr lang="ru-RU"/>
        </a:p>
      </dgm:t>
    </dgm:pt>
    <dgm:pt modelId="{8DE3D80C-27D4-49B2-B339-F5DA3B11EAFD}">
      <dgm:prSet phldrT="[Текст]" custT="1"/>
      <dgm:spPr/>
      <dgm:t>
        <a:bodyPr/>
        <a:lstStyle/>
        <a:p>
          <a:r>
            <a:rPr lang="ru-RU" sz="2000" dirty="0">
              <a:effectLst/>
            </a:rPr>
            <a:t>Компетентность педагогов</a:t>
          </a:r>
          <a:endParaRPr lang="ru-RU" sz="2000" dirty="0"/>
        </a:p>
      </dgm:t>
    </dgm:pt>
    <dgm:pt modelId="{EE57E4D2-8890-4B98-B4B5-7C6AA0D764C8}" type="parTrans" cxnId="{1B2B94A1-F34D-4EDE-8D7A-E8CBE92BAF5A}">
      <dgm:prSet/>
      <dgm:spPr/>
      <dgm:t>
        <a:bodyPr/>
        <a:lstStyle/>
        <a:p>
          <a:endParaRPr lang="ru-RU"/>
        </a:p>
      </dgm:t>
    </dgm:pt>
    <dgm:pt modelId="{0A1E804C-36DF-456B-A651-51F020A1D171}" type="sibTrans" cxnId="{1B2B94A1-F34D-4EDE-8D7A-E8CBE92BAF5A}">
      <dgm:prSet/>
      <dgm:spPr/>
      <dgm:t>
        <a:bodyPr/>
        <a:lstStyle/>
        <a:p>
          <a:endParaRPr lang="ru-RU"/>
        </a:p>
      </dgm:t>
    </dgm:pt>
    <dgm:pt modelId="{5072A59A-A871-4485-96CB-07BD107F93D4}">
      <dgm:prSet phldrT="[Текст]" custT="1"/>
      <dgm:spPr/>
      <dgm:t>
        <a:bodyPr/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Освоение педагогическими работниками новых функций: тьютор, руководитель проекта, эксперт </a:t>
          </a:r>
          <a:endParaRPr lang="ru-RU" sz="1600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BA7E272-E123-448E-A940-43BBC8B98320}" type="parTrans" cxnId="{FDAD2443-D47B-48AD-B633-0D0E8789ADB4}">
      <dgm:prSet/>
      <dgm:spPr/>
      <dgm:t>
        <a:bodyPr/>
        <a:lstStyle/>
        <a:p>
          <a:endParaRPr lang="ru-RU"/>
        </a:p>
      </dgm:t>
    </dgm:pt>
    <dgm:pt modelId="{38BEB620-D864-4AAA-B332-1AA540948695}" type="sibTrans" cxnId="{FDAD2443-D47B-48AD-B633-0D0E8789ADB4}">
      <dgm:prSet/>
      <dgm:spPr/>
      <dgm:t>
        <a:bodyPr/>
        <a:lstStyle/>
        <a:p>
          <a:endParaRPr lang="ru-RU"/>
        </a:p>
      </dgm:t>
    </dgm:pt>
    <dgm:pt modelId="{3E44A958-5C69-43E1-8C92-48BA134D2B55}">
      <dgm:prSet phldrT="[Текст]" custT="1"/>
      <dgm:spPr/>
      <dgm:t>
        <a:bodyPr/>
        <a:lstStyle/>
        <a:p>
          <a:r>
            <a:rPr lang="ru-RU" sz="2000" dirty="0">
              <a:effectLst/>
            </a:rPr>
            <a:t>Технологии образования</a:t>
          </a:r>
          <a:endParaRPr lang="ru-RU" sz="2000" dirty="0"/>
        </a:p>
      </dgm:t>
    </dgm:pt>
    <dgm:pt modelId="{1D9FC920-0759-4BC0-9908-CA36DC7DF645}" type="parTrans" cxnId="{1947F8BF-C353-4DA7-B440-E7D206893008}">
      <dgm:prSet/>
      <dgm:spPr/>
      <dgm:t>
        <a:bodyPr/>
        <a:lstStyle/>
        <a:p>
          <a:endParaRPr lang="ru-RU"/>
        </a:p>
      </dgm:t>
    </dgm:pt>
    <dgm:pt modelId="{122B88E2-B63E-4E7C-B0EF-5FD11663D856}" type="sibTrans" cxnId="{1947F8BF-C353-4DA7-B440-E7D206893008}">
      <dgm:prSet/>
      <dgm:spPr/>
      <dgm:t>
        <a:bodyPr/>
        <a:lstStyle/>
        <a:p>
          <a:endParaRPr lang="ru-RU"/>
        </a:p>
      </dgm:t>
    </dgm:pt>
    <dgm:pt modelId="{2952AF3C-56BC-40FF-A322-93CE23A3B32E}">
      <dgm:prSet phldrT="[Текст]" custT="1"/>
      <dgm:spPr/>
      <dgm:t>
        <a:bodyPr/>
        <a:lstStyle/>
        <a:p>
          <a:r>
            <a:rPr lang="ru-RU" sz="2000" dirty="0">
              <a:effectLst/>
            </a:rPr>
            <a:t>Организация обучения</a:t>
          </a:r>
          <a:endParaRPr lang="ru-RU" sz="2000" dirty="0"/>
        </a:p>
      </dgm:t>
    </dgm:pt>
    <dgm:pt modelId="{D367BE37-5D7C-4A02-BCA5-34EC39565575}" type="parTrans" cxnId="{B3DA9397-79D6-4D8B-A7CA-3111C0C1C683}">
      <dgm:prSet/>
      <dgm:spPr/>
      <dgm:t>
        <a:bodyPr/>
        <a:lstStyle/>
        <a:p>
          <a:endParaRPr lang="ru-RU"/>
        </a:p>
      </dgm:t>
    </dgm:pt>
    <dgm:pt modelId="{37EB6968-DE3B-4B80-A98E-4C73FCB5E65E}" type="sibTrans" cxnId="{B3DA9397-79D6-4D8B-A7CA-3111C0C1C683}">
      <dgm:prSet/>
      <dgm:spPr/>
      <dgm:t>
        <a:bodyPr/>
        <a:lstStyle/>
        <a:p>
          <a:endParaRPr lang="ru-RU"/>
        </a:p>
      </dgm:t>
    </dgm:pt>
    <dgm:pt modelId="{38330BB3-BC1B-4762-B9C6-D0F196034CCD}">
      <dgm:prSet phldrT="[Текст]" custT="1"/>
      <dgm:spPr/>
      <dgm:t>
        <a:bodyPr/>
        <a:lstStyle/>
        <a:p>
          <a:r>
            <a:rPr lang="ru-RU" sz="2000" dirty="0">
              <a:effectLst/>
            </a:rPr>
            <a:t>Системы оценки достижений учащихся и педагогов</a:t>
          </a:r>
          <a:endParaRPr lang="ru-RU" sz="2000" dirty="0"/>
        </a:p>
      </dgm:t>
    </dgm:pt>
    <dgm:pt modelId="{063D8A47-CD1C-4BD3-B096-0F7987BC6DF4}" type="parTrans" cxnId="{51C84D6C-1272-4A72-B433-5E3BCC23C4BF}">
      <dgm:prSet/>
      <dgm:spPr/>
      <dgm:t>
        <a:bodyPr/>
        <a:lstStyle/>
        <a:p>
          <a:endParaRPr lang="ru-RU"/>
        </a:p>
      </dgm:t>
    </dgm:pt>
    <dgm:pt modelId="{1B0E1F10-A6B7-45C7-B71B-65794CC9BFA8}" type="sibTrans" cxnId="{51C84D6C-1272-4A72-B433-5E3BCC23C4BF}">
      <dgm:prSet/>
      <dgm:spPr/>
      <dgm:t>
        <a:bodyPr/>
        <a:lstStyle/>
        <a:p>
          <a:endParaRPr lang="ru-RU"/>
        </a:p>
      </dgm:t>
    </dgm:pt>
    <dgm:pt modelId="{4D4D4493-00B6-431E-A4E8-263D1BD376AD}">
      <dgm:prSet phldrT="[Текст]" custT="1"/>
      <dgm:spPr/>
      <dgm:t>
        <a:bodyPr/>
        <a:lstStyle/>
        <a:p>
          <a:r>
            <a:rPr lang="ru-RU" sz="2000" dirty="0">
              <a:effectLst/>
            </a:rPr>
            <a:t>Воспитательная система</a:t>
          </a:r>
          <a:endParaRPr lang="ru-RU" sz="2000" dirty="0"/>
        </a:p>
      </dgm:t>
    </dgm:pt>
    <dgm:pt modelId="{A34F929A-53FE-4EE8-9D7B-C2E41D68BB3C}" type="parTrans" cxnId="{CB1808DD-9AAD-4B4F-AAA3-360AC1D0568D}">
      <dgm:prSet/>
      <dgm:spPr/>
      <dgm:t>
        <a:bodyPr/>
        <a:lstStyle/>
        <a:p>
          <a:endParaRPr lang="ru-RU"/>
        </a:p>
      </dgm:t>
    </dgm:pt>
    <dgm:pt modelId="{D6AB4C8B-06B9-4EEA-A125-AFE59B66F104}" type="sibTrans" cxnId="{CB1808DD-9AAD-4B4F-AAA3-360AC1D0568D}">
      <dgm:prSet/>
      <dgm:spPr/>
      <dgm:t>
        <a:bodyPr/>
        <a:lstStyle/>
        <a:p>
          <a:endParaRPr lang="ru-RU"/>
        </a:p>
      </dgm:t>
    </dgm:pt>
    <dgm:pt modelId="{D652F8AB-F11A-4257-880C-719BDF8004CE}">
      <dgm:prSet phldrT="[Текст]" custT="1"/>
      <dgm:spPr/>
      <dgm:t>
        <a:bodyPr/>
        <a:lstStyle/>
        <a:p>
          <a:r>
            <a:rPr lang="ru-RU" sz="16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профильное образование, новые предметы и курсы, социальные практики, профессиональные пробы, индивидуальная образовательная программа</a:t>
          </a:r>
          <a:endParaRPr lang="ru-RU" sz="16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8352CA-6BBC-4590-8497-85AC51ACD944}" type="parTrans" cxnId="{0A9D0B5E-1329-4C4A-8969-493B239ED773}">
      <dgm:prSet/>
      <dgm:spPr/>
      <dgm:t>
        <a:bodyPr/>
        <a:lstStyle/>
        <a:p>
          <a:endParaRPr lang="ru-RU"/>
        </a:p>
      </dgm:t>
    </dgm:pt>
    <dgm:pt modelId="{983642DD-57C5-417C-A767-DB8A05840348}" type="sibTrans" cxnId="{0A9D0B5E-1329-4C4A-8969-493B239ED773}">
      <dgm:prSet/>
      <dgm:spPr/>
      <dgm:t>
        <a:bodyPr/>
        <a:lstStyle/>
        <a:p>
          <a:endParaRPr lang="ru-RU"/>
        </a:p>
      </dgm:t>
    </dgm:pt>
    <dgm:pt modelId="{0C3EAEFF-9ECE-47F7-8611-B5E47A63BD78}">
      <dgm:prSet phldrT="[Текст]" custT="1"/>
      <dgm:spPr/>
      <dgm:t>
        <a:bodyPr/>
        <a:lstStyle/>
        <a:p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внедрение современных продуктивных образовательных технологий (кейс- технологии, проектная технология, ДОТ,  </a:t>
          </a:r>
          <a:r>
            <a:rPr lang="en-US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STEM –</a:t>
          </a: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технологии)</a:t>
          </a:r>
          <a:endParaRPr lang="ru-RU" sz="1600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85434D0-1870-4FD1-B574-CBAF0C9A9E01}" type="parTrans" cxnId="{0C4E93A8-947D-4C19-BFBF-7BF587AABD6B}">
      <dgm:prSet/>
      <dgm:spPr/>
      <dgm:t>
        <a:bodyPr/>
        <a:lstStyle/>
        <a:p>
          <a:endParaRPr lang="ru-RU"/>
        </a:p>
      </dgm:t>
    </dgm:pt>
    <dgm:pt modelId="{1603AE82-1674-4741-8E97-5504CB5E6075}" type="sibTrans" cxnId="{0C4E93A8-947D-4C19-BFBF-7BF587AABD6B}">
      <dgm:prSet/>
      <dgm:spPr/>
      <dgm:t>
        <a:bodyPr/>
        <a:lstStyle/>
        <a:p>
          <a:endParaRPr lang="ru-RU"/>
        </a:p>
      </dgm:t>
    </dgm:pt>
    <dgm:pt modelId="{D163F2CE-4CE2-41E9-8C3F-84B0A5D1EA5B}">
      <dgm:prSet phldrT="[Текст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новые формы организации учебного процесса –интеграция урочной и внеурочной деятельности, образовательные сессии, </a:t>
          </a:r>
          <a:r>
            <a:rPr lang="ru-RU" sz="1600" kern="1200" noProof="0" dirty="0" err="1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форсайт</a:t>
          </a: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-проекты, сетевое взаимодействие с ВУЗами, предприятиями и организациями</a:t>
          </a:r>
          <a:endParaRPr lang="ru-RU" sz="1600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93F579E-1E42-4BF7-8AB1-E6DA5EFF7E2C}" type="parTrans" cxnId="{27824BFA-5D51-4106-B234-73D05983E68D}">
      <dgm:prSet/>
      <dgm:spPr/>
      <dgm:t>
        <a:bodyPr/>
        <a:lstStyle/>
        <a:p>
          <a:endParaRPr lang="ru-RU"/>
        </a:p>
      </dgm:t>
    </dgm:pt>
    <dgm:pt modelId="{867AF3CF-8986-4C83-811F-B811C5A3910C}" type="sibTrans" cxnId="{27824BFA-5D51-4106-B234-73D05983E68D}">
      <dgm:prSet/>
      <dgm:spPr/>
      <dgm:t>
        <a:bodyPr/>
        <a:lstStyle/>
        <a:p>
          <a:endParaRPr lang="ru-RU"/>
        </a:p>
      </dgm:t>
    </dgm:pt>
    <dgm:pt modelId="{777AF204-3656-4873-A34C-9D4E9B26CA0C}">
      <dgm:prSet phldrT="[Текст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 err="1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балльно</a:t>
          </a: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-рейтинговая система, система портфолио учащихся, введение зачетной системы</a:t>
          </a:r>
          <a:endParaRPr lang="ru-RU" sz="1600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3AB6842-B77A-4460-88B0-79AC2BB9B21C}" type="parTrans" cxnId="{0A3B1A3F-294A-4582-9D06-F350F7CD8611}">
      <dgm:prSet/>
      <dgm:spPr/>
      <dgm:t>
        <a:bodyPr/>
        <a:lstStyle/>
        <a:p>
          <a:endParaRPr lang="ru-RU"/>
        </a:p>
      </dgm:t>
    </dgm:pt>
    <dgm:pt modelId="{C1D93AB7-F33D-44B6-AA16-F97376098902}" type="sibTrans" cxnId="{0A3B1A3F-294A-4582-9D06-F350F7CD8611}">
      <dgm:prSet/>
      <dgm:spPr/>
      <dgm:t>
        <a:bodyPr/>
        <a:lstStyle/>
        <a:p>
          <a:endParaRPr lang="ru-RU"/>
        </a:p>
      </dgm:t>
    </dgm:pt>
    <dgm:pt modelId="{185694AA-00E5-460C-8328-6B000DE3D6BB}" type="pres">
      <dgm:prSet presAssocID="{62FC98C7-2883-4C20-A6DF-6CF3A520E30B}" presName="Name0" presStyleCnt="0">
        <dgm:presLayoutVars>
          <dgm:dir/>
          <dgm:animLvl val="lvl"/>
          <dgm:resizeHandles val="exact"/>
        </dgm:presLayoutVars>
      </dgm:prSet>
      <dgm:spPr/>
    </dgm:pt>
    <dgm:pt modelId="{56521D6F-D069-4AEF-8026-4681F0CED5F2}" type="pres">
      <dgm:prSet presAssocID="{4E47D9E5-7DB9-4A36-B2DC-88F4F744798A}" presName="linNode" presStyleCnt="0"/>
      <dgm:spPr/>
    </dgm:pt>
    <dgm:pt modelId="{9AB683D8-B815-40B2-AE86-3923F1E76CED}" type="pres">
      <dgm:prSet presAssocID="{4E47D9E5-7DB9-4A36-B2DC-88F4F744798A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0C81512C-6F20-44CC-B5AE-A526D664642E}" type="pres">
      <dgm:prSet presAssocID="{4E47D9E5-7DB9-4A36-B2DC-88F4F744798A}" presName="descendantText" presStyleLbl="alignAccFollowNode1" presStyleIdx="0" presStyleCnt="7" custLinFactNeighborX="2541" custLinFactNeighborY="-3537">
        <dgm:presLayoutVars>
          <dgm:bulletEnabled val="1"/>
        </dgm:presLayoutVars>
      </dgm:prSet>
      <dgm:spPr/>
    </dgm:pt>
    <dgm:pt modelId="{19A1D5F3-C35E-42CD-9E5E-93FF5509AF03}" type="pres">
      <dgm:prSet presAssocID="{9277ABDC-56AC-4F21-A37D-7255E39D1F06}" presName="sp" presStyleCnt="0"/>
      <dgm:spPr/>
    </dgm:pt>
    <dgm:pt modelId="{2D469D6D-2CA9-4A4F-B4ED-F3710344A4A2}" type="pres">
      <dgm:prSet presAssocID="{3E44A958-5C69-43E1-8C92-48BA134D2B55}" presName="linNode" presStyleCnt="0"/>
      <dgm:spPr/>
    </dgm:pt>
    <dgm:pt modelId="{5E91E47D-74D9-4E6F-85CA-6A7305154FD8}" type="pres">
      <dgm:prSet presAssocID="{3E44A958-5C69-43E1-8C92-48BA134D2B55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345C8938-E7B1-46AC-93AF-ED251A0CDAD4}" type="pres">
      <dgm:prSet presAssocID="{3E44A958-5C69-43E1-8C92-48BA134D2B55}" presName="descendantText" presStyleLbl="alignAccFollowNode1" presStyleIdx="1" presStyleCnt="7">
        <dgm:presLayoutVars>
          <dgm:bulletEnabled val="1"/>
        </dgm:presLayoutVars>
      </dgm:prSet>
      <dgm:spPr/>
    </dgm:pt>
    <dgm:pt modelId="{AD3E9BBB-560D-4E97-8C64-FDCF69303262}" type="pres">
      <dgm:prSet presAssocID="{122B88E2-B63E-4E7C-B0EF-5FD11663D856}" presName="sp" presStyleCnt="0"/>
      <dgm:spPr/>
    </dgm:pt>
    <dgm:pt modelId="{0A6623A3-9775-4929-9F5F-0CB69C709B9F}" type="pres">
      <dgm:prSet presAssocID="{2952AF3C-56BC-40FF-A322-93CE23A3B32E}" presName="linNode" presStyleCnt="0"/>
      <dgm:spPr/>
    </dgm:pt>
    <dgm:pt modelId="{F1349D2C-2116-429F-A919-4B48FC7B9C10}" type="pres">
      <dgm:prSet presAssocID="{2952AF3C-56BC-40FF-A322-93CE23A3B32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C7939BD1-F9CA-45D4-B17E-108515D826D5}" type="pres">
      <dgm:prSet presAssocID="{2952AF3C-56BC-40FF-A322-93CE23A3B32E}" presName="descendantText" presStyleLbl="alignAccFollowNode1" presStyleIdx="2" presStyleCnt="7">
        <dgm:presLayoutVars>
          <dgm:bulletEnabled val="1"/>
        </dgm:presLayoutVars>
      </dgm:prSet>
      <dgm:spPr/>
    </dgm:pt>
    <dgm:pt modelId="{C48C0059-2874-416B-9D32-82CA8683FF22}" type="pres">
      <dgm:prSet presAssocID="{37EB6968-DE3B-4B80-A98E-4C73FCB5E65E}" presName="sp" presStyleCnt="0"/>
      <dgm:spPr/>
    </dgm:pt>
    <dgm:pt modelId="{E4FFDF45-CDED-4F8C-8B69-A0A1FC676245}" type="pres">
      <dgm:prSet presAssocID="{38330BB3-BC1B-4762-B9C6-D0F196034CCD}" presName="linNode" presStyleCnt="0"/>
      <dgm:spPr/>
    </dgm:pt>
    <dgm:pt modelId="{ECAD7811-ED21-492E-BAB7-31218067E991}" type="pres">
      <dgm:prSet presAssocID="{38330BB3-BC1B-4762-B9C6-D0F196034CCD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3584146-45C3-4ED5-9804-D5032A959054}" type="pres">
      <dgm:prSet presAssocID="{38330BB3-BC1B-4762-B9C6-D0F196034CCD}" presName="descendantText" presStyleLbl="alignAccFollowNode1" presStyleIdx="3" presStyleCnt="7">
        <dgm:presLayoutVars>
          <dgm:bulletEnabled val="1"/>
        </dgm:presLayoutVars>
      </dgm:prSet>
      <dgm:spPr/>
    </dgm:pt>
    <dgm:pt modelId="{81210DC5-17BA-4A2E-8C92-BF2B95F12113}" type="pres">
      <dgm:prSet presAssocID="{1B0E1F10-A6B7-45C7-B71B-65794CC9BFA8}" presName="sp" presStyleCnt="0"/>
      <dgm:spPr/>
    </dgm:pt>
    <dgm:pt modelId="{446B9CDB-24E6-43BF-B8C2-F82EC4BFE7F5}" type="pres">
      <dgm:prSet presAssocID="{4D4D4493-00B6-431E-A4E8-263D1BD376AD}" presName="linNode" presStyleCnt="0"/>
      <dgm:spPr/>
    </dgm:pt>
    <dgm:pt modelId="{6BB7A89C-E6FB-4322-9CAC-9C1FD78BA317}" type="pres">
      <dgm:prSet presAssocID="{4D4D4493-00B6-431E-A4E8-263D1BD376AD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26786CDD-0173-494A-8815-71640D6F5DC9}" type="pres">
      <dgm:prSet presAssocID="{4D4D4493-00B6-431E-A4E8-263D1BD376AD}" presName="descendantText" presStyleLbl="alignAccFollowNode1" presStyleIdx="4" presStyleCnt="7">
        <dgm:presLayoutVars>
          <dgm:bulletEnabled val="1"/>
        </dgm:presLayoutVars>
      </dgm:prSet>
      <dgm:spPr/>
    </dgm:pt>
    <dgm:pt modelId="{0D744D63-56F4-4CF6-BE6B-D957B25E9AA7}" type="pres">
      <dgm:prSet presAssocID="{D6AB4C8B-06B9-4EEA-A125-AFE59B66F104}" presName="sp" presStyleCnt="0"/>
      <dgm:spPr/>
    </dgm:pt>
    <dgm:pt modelId="{8137AB25-E865-400F-BF07-7CAF079DA5D9}" type="pres">
      <dgm:prSet presAssocID="{8122F23D-2721-4E0A-8CF6-A0FB7CCD7C43}" presName="linNode" presStyleCnt="0"/>
      <dgm:spPr/>
    </dgm:pt>
    <dgm:pt modelId="{F1FA8CF0-3ED4-4FF3-BB63-E2A3C9E7106D}" type="pres">
      <dgm:prSet presAssocID="{8122F23D-2721-4E0A-8CF6-A0FB7CCD7C43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87CCE792-1121-48E6-9264-BC5343CE34CA}" type="pres">
      <dgm:prSet presAssocID="{8122F23D-2721-4E0A-8CF6-A0FB7CCD7C43}" presName="descendantText" presStyleLbl="alignAccFollowNode1" presStyleIdx="5" presStyleCnt="7">
        <dgm:presLayoutVars>
          <dgm:bulletEnabled val="1"/>
        </dgm:presLayoutVars>
      </dgm:prSet>
      <dgm:spPr/>
    </dgm:pt>
    <dgm:pt modelId="{B3F140D9-9393-42D5-AF74-43DCB09C1BD7}" type="pres">
      <dgm:prSet presAssocID="{BD330100-2473-493D-AC1B-E28821BF08E4}" presName="sp" presStyleCnt="0"/>
      <dgm:spPr/>
    </dgm:pt>
    <dgm:pt modelId="{A72B1391-FF08-4F26-9626-3C6AC65A5E5C}" type="pres">
      <dgm:prSet presAssocID="{8DE3D80C-27D4-49B2-B339-F5DA3B11EAFD}" presName="linNode" presStyleCnt="0"/>
      <dgm:spPr/>
    </dgm:pt>
    <dgm:pt modelId="{77C0A088-7891-4854-9620-A001C6A3B323}" type="pres">
      <dgm:prSet presAssocID="{8DE3D80C-27D4-49B2-B339-F5DA3B11EAFD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DC29EE69-B70F-48E7-AACC-6F86D23E08F5}" type="pres">
      <dgm:prSet presAssocID="{8DE3D80C-27D4-49B2-B339-F5DA3B11EAFD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5D319406-4582-4F56-9C76-E9C49D0C4C8E}" type="presOf" srcId="{38330BB3-BC1B-4762-B9C6-D0F196034CCD}" destId="{ECAD7811-ED21-492E-BAB7-31218067E991}" srcOrd="0" destOrd="0" presId="urn:microsoft.com/office/officeart/2005/8/layout/vList5"/>
    <dgm:cxn modelId="{94398E0C-7094-49B0-8526-B93C5B13E220}" type="presOf" srcId="{4D4D4493-00B6-431E-A4E8-263D1BD376AD}" destId="{6BB7A89C-E6FB-4322-9CAC-9C1FD78BA317}" srcOrd="0" destOrd="0" presId="urn:microsoft.com/office/officeart/2005/8/layout/vList5"/>
    <dgm:cxn modelId="{0397E70C-70CE-43BE-9F2C-F8F9024E0498}" srcId="{62FC98C7-2883-4C20-A6DF-6CF3A520E30B}" destId="{8122F23D-2721-4E0A-8CF6-A0FB7CCD7C43}" srcOrd="5" destOrd="0" parTransId="{9F6AB12E-C6C5-4ED6-9806-4F3A2374964C}" sibTransId="{BD330100-2473-493D-AC1B-E28821BF08E4}"/>
    <dgm:cxn modelId="{FC313516-9626-4373-9200-36EB0E71C279}" type="presOf" srcId="{D652F8AB-F11A-4257-880C-719BDF8004CE}" destId="{0C81512C-6F20-44CC-B5AE-A526D664642E}" srcOrd="0" destOrd="0" presId="urn:microsoft.com/office/officeart/2005/8/layout/vList5"/>
    <dgm:cxn modelId="{35BD101D-3C90-45FC-91E6-32045AD433CF}" type="presOf" srcId="{D37738C0-E65E-4D06-A9BD-7BC11C58AE09}" destId="{26786CDD-0173-494A-8815-71640D6F5DC9}" srcOrd="0" destOrd="0" presId="urn:microsoft.com/office/officeart/2005/8/layout/vList5"/>
    <dgm:cxn modelId="{EDB8133B-703D-46ED-A1A3-9DBA75CC3D51}" type="presOf" srcId="{777AF204-3656-4873-A34C-9D4E9B26CA0C}" destId="{83584146-45C3-4ED5-9804-D5032A959054}" srcOrd="0" destOrd="0" presId="urn:microsoft.com/office/officeart/2005/8/layout/vList5"/>
    <dgm:cxn modelId="{335F453B-DFD7-4D49-A1B7-421B2D0D5666}" type="presOf" srcId="{62FC98C7-2883-4C20-A6DF-6CF3A520E30B}" destId="{185694AA-00E5-460C-8328-6B000DE3D6BB}" srcOrd="0" destOrd="0" presId="urn:microsoft.com/office/officeart/2005/8/layout/vList5"/>
    <dgm:cxn modelId="{0A3B1A3F-294A-4582-9D06-F350F7CD8611}" srcId="{38330BB3-BC1B-4762-B9C6-D0F196034CCD}" destId="{777AF204-3656-4873-A34C-9D4E9B26CA0C}" srcOrd="0" destOrd="0" parTransId="{73AB6842-B77A-4460-88B0-79AC2BB9B21C}" sibTransId="{C1D93AB7-F33D-44B6-AA16-F97376098902}"/>
    <dgm:cxn modelId="{0A9D0B5E-1329-4C4A-8969-493B239ED773}" srcId="{4E47D9E5-7DB9-4A36-B2DC-88F4F744798A}" destId="{D652F8AB-F11A-4257-880C-719BDF8004CE}" srcOrd="0" destOrd="0" parTransId="{D48352CA-6BBC-4590-8497-85AC51ACD944}" sibTransId="{983642DD-57C5-417C-A767-DB8A05840348}"/>
    <dgm:cxn modelId="{F97D1442-6C5D-4878-A0F6-F9317EC715C6}" type="presOf" srcId="{D163F2CE-4CE2-41E9-8C3F-84B0A5D1EA5B}" destId="{C7939BD1-F9CA-45D4-B17E-108515D826D5}" srcOrd="0" destOrd="0" presId="urn:microsoft.com/office/officeart/2005/8/layout/vList5"/>
    <dgm:cxn modelId="{FDAD2443-D47B-48AD-B633-0D0E8789ADB4}" srcId="{8DE3D80C-27D4-49B2-B339-F5DA3B11EAFD}" destId="{5072A59A-A871-4485-96CB-07BD107F93D4}" srcOrd="0" destOrd="0" parTransId="{DBA7E272-E123-448E-A940-43BBC8B98320}" sibTransId="{38BEB620-D864-4AAA-B332-1AA540948695}"/>
    <dgm:cxn modelId="{02BCF447-5A38-4871-9ABB-1506F66A5974}" type="presOf" srcId="{2952AF3C-56BC-40FF-A322-93CE23A3B32E}" destId="{F1349D2C-2116-429F-A919-4B48FC7B9C10}" srcOrd="0" destOrd="0" presId="urn:microsoft.com/office/officeart/2005/8/layout/vList5"/>
    <dgm:cxn modelId="{DED18D4A-43B3-440A-9C5A-B5D30620697D}" type="presOf" srcId="{8122F23D-2721-4E0A-8CF6-A0FB7CCD7C43}" destId="{F1FA8CF0-3ED4-4FF3-BB63-E2A3C9E7106D}" srcOrd="0" destOrd="0" presId="urn:microsoft.com/office/officeart/2005/8/layout/vList5"/>
    <dgm:cxn modelId="{2CB8DB4A-9619-4C3F-B4E3-3348E7713F74}" type="presOf" srcId="{3E44A958-5C69-43E1-8C92-48BA134D2B55}" destId="{5E91E47D-74D9-4E6F-85CA-6A7305154FD8}" srcOrd="0" destOrd="0" presId="urn:microsoft.com/office/officeart/2005/8/layout/vList5"/>
    <dgm:cxn modelId="{51C84D6C-1272-4A72-B433-5E3BCC23C4BF}" srcId="{62FC98C7-2883-4C20-A6DF-6CF3A520E30B}" destId="{38330BB3-BC1B-4762-B9C6-D0F196034CCD}" srcOrd="3" destOrd="0" parTransId="{063D8A47-CD1C-4BD3-B096-0F7987BC6DF4}" sibTransId="{1B0E1F10-A6B7-45C7-B71B-65794CC9BFA8}"/>
    <dgm:cxn modelId="{A4B5CE4D-4749-4F65-AC88-84CAED0ACE75}" srcId="{8122F23D-2721-4E0A-8CF6-A0FB7CCD7C43}" destId="{7DF7D0EE-A5A4-48BB-BF5F-D311B9DEDE94}" srcOrd="0" destOrd="0" parTransId="{14465A83-5911-4DC3-84A4-B92B0DA737B1}" sibTransId="{444218B1-0682-46FA-9319-DDC03792C8ED}"/>
    <dgm:cxn modelId="{4F0DF877-EC01-4F7B-8E5B-AF67A02EBE99}" type="presOf" srcId="{8DE3D80C-27D4-49B2-B339-F5DA3B11EAFD}" destId="{77C0A088-7891-4854-9620-A001C6A3B323}" srcOrd="0" destOrd="0" presId="urn:microsoft.com/office/officeart/2005/8/layout/vList5"/>
    <dgm:cxn modelId="{B3DA9397-79D6-4D8B-A7CA-3111C0C1C683}" srcId="{62FC98C7-2883-4C20-A6DF-6CF3A520E30B}" destId="{2952AF3C-56BC-40FF-A322-93CE23A3B32E}" srcOrd="2" destOrd="0" parTransId="{D367BE37-5D7C-4A02-BCA5-34EC39565575}" sibTransId="{37EB6968-DE3B-4B80-A98E-4C73FCB5E65E}"/>
    <dgm:cxn modelId="{1B2B94A1-F34D-4EDE-8D7A-E8CBE92BAF5A}" srcId="{62FC98C7-2883-4C20-A6DF-6CF3A520E30B}" destId="{8DE3D80C-27D4-49B2-B339-F5DA3B11EAFD}" srcOrd="6" destOrd="0" parTransId="{EE57E4D2-8890-4B98-B4B5-7C6AA0D764C8}" sibTransId="{0A1E804C-36DF-456B-A651-51F020A1D171}"/>
    <dgm:cxn modelId="{0C4E93A8-947D-4C19-BFBF-7BF587AABD6B}" srcId="{3E44A958-5C69-43E1-8C92-48BA134D2B55}" destId="{0C3EAEFF-9ECE-47F7-8611-B5E47A63BD78}" srcOrd="0" destOrd="0" parTransId="{085434D0-1870-4FD1-B574-CBAF0C9A9E01}" sibTransId="{1603AE82-1674-4741-8E97-5504CB5E6075}"/>
    <dgm:cxn modelId="{1947F8BF-C353-4DA7-B440-E7D206893008}" srcId="{62FC98C7-2883-4C20-A6DF-6CF3A520E30B}" destId="{3E44A958-5C69-43E1-8C92-48BA134D2B55}" srcOrd="1" destOrd="0" parTransId="{1D9FC920-0759-4BC0-9908-CA36DC7DF645}" sibTransId="{122B88E2-B63E-4E7C-B0EF-5FD11663D856}"/>
    <dgm:cxn modelId="{86CC27CB-E038-4498-A7FC-6DC4A9618296}" type="presOf" srcId="{4E47D9E5-7DB9-4A36-B2DC-88F4F744798A}" destId="{9AB683D8-B815-40B2-AE86-3923F1E76CED}" srcOrd="0" destOrd="0" presId="urn:microsoft.com/office/officeart/2005/8/layout/vList5"/>
    <dgm:cxn modelId="{4920DACC-0FE3-40AF-B8A2-84E79F6DEE2A}" type="presOf" srcId="{5072A59A-A871-4485-96CB-07BD107F93D4}" destId="{DC29EE69-B70F-48E7-AACC-6F86D23E08F5}" srcOrd="0" destOrd="0" presId="urn:microsoft.com/office/officeart/2005/8/layout/vList5"/>
    <dgm:cxn modelId="{0C8F03CF-D150-4C1A-B2FD-E8D03E52899C}" srcId="{62FC98C7-2883-4C20-A6DF-6CF3A520E30B}" destId="{4E47D9E5-7DB9-4A36-B2DC-88F4F744798A}" srcOrd="0" destOrd="0" parTransId="{FB609494-76A0-4F82-BC43-6D7910A68347}" sibTransId="{9277ABDC-56AC-4F21-A37D-7255E39D1F06}"/>
    <dgm:cxn modelId="{F3702ED1-A456-4C81-9542-81E71BBC9BC5}" type="presOf" srcId="{7DF7D0EE-A5A4-48BB-BF5F-D311B9DEDE94}" destId="{87CCE792-1121-48E6-9264-BC5343CE34CA}" srcOrd="0" destOrd="0" presId="urn:microsoft.com/office/officeart/2005/8/layout/vList5"/>
    <dgm:cxn modelId="{CB1808DD-9AAD-4B4F-AAA3-360AC1D0568D}" srcId="{62FC98C7-2883-4C20-A6DF-6CF3A520E30B}" destId="{4D4D4493-00B6-431E-A4E8-263D1BD376AD}" srcOrd="4" destOrd="0" parTransId="{A34F929A-53FE-4EE8-9D7B-C2E41D68BB3C}" sibTransId="{D6AB4C8B-06B9-4EEA-A125-AFE59B66F104}"/>
    <dgm:cxn modelId="{48C8E4E9-13B0-4875-81F2-3E8C6B34503A}" type="presOf" srcId="{0C3EAEFF-9ECE-47F7-8611-B5E47A63BD78}" destId="{345C8938-E7B1-46AC-93AF-ED251A0CDAD4}" srcOrd="0" destOrd="0" presId="urn:microsoft.com/office/officeart/2005/8/layout/vList5"/>
    <dgm:cxn modelId="{27824BFA-5D51-4106-B234-73D05983E68D}" srcId="{2952AF3C-56BC-40FF-A322-93CE23A3B32E}" destId="{D163F2CE-4CE2-41E9-8C3F-84B0A5D1EA5B}" srcOrd="0" destOrd="0" parTransId="{E93F579E-1E42-4BF7-8AB1-E6DA5EFF7E2C}" sibTransId="{867AF3CF-8986-4C83-811F-B811C5A3910C}"/>
    <dgm:cxn modelId="{5DCCB4FE-A380-4CDA-9223-572160392A49}" srcId="{4D4D4493-00B6-431E-A4E8-263D1BD376AD}" destId="{D37738C0-E65E-4D06-A9BD-7BC11C58AE09}" srcOrd="0" destOrd="0" parTransId="{20B9B9A1-99EB-4154-AC74-9DFFFE222E19}" sibTransId="{DC0EFE45-298C-430D-BDAE-F0F51BCA1034}"/>
    <dgm:cxn modelId="{E9914DDE-C08F-4DBC-96F0-1267AC3FE326}" type="presParOf" srcId="{185694AA-00E5-460C-8328-6B000DE3D6BB}" destId="{56521D6F-D069-4AEF-8026-4681F0CED5F2}" srcOrd="0" destOrd="0" presId="urn:microsoft.com/office/officeart/2005/8/layout/vList5"/>
    <dgm:cxn modelId="{01009407-D5DE-40B4-B650-4B779F73ACBB}" type="presParOf" srcId="{56521D6F-D069-4AEF-8026-4681F0CED5F2}" destId="{9AB683D8-B815-40B2-AE86-3923F1E76CED}" srcOrd="0" destOrd="0" presId="urn:microsoft.com/office/officeart/2005/8/layout/vList5"/>
    <dgm:cxn modelId="{D7D0916B-21C8-4E2C-81AE-D66304C6B47A}" type="presParOf" srcId="{56521D6F-D069-4AEF-8026-4681F0CED5F2}" destId="{0C81512C-6F20-44CC-B5AE-A526D664642E}" srcOrd="1" destOrd="0" presId="urn:microsoft.com/office/officeart/2005/8/layout/vList5"/>
    <dgm:cxn modelId="{5B56E9D3-9F57-4EE6-A1B4-973609B98FEE}" type="presParOf" srcId="{185694AA-00E5-460C-8328-6B000DE3D6BB}" destId="{19A1D5F3-C35E-42CD-9E5E-93FF5509AF03}" srcOrd="1" destOrd="0" presId="urn:microsoft.com/office/officeart/2005/8/layout/vList5"/>
    <dgm:cxn modelId="{F2D18549-18DB-49A0-929B-8D53FAF813D1}" type="presParOf" srcId="{185694AA-00E5-460C-8328-6B000DE3D6BB}" destId="{2D469D6D-2CA9-4A4F-B4ED-F3710344A4A2}" srcOrd="2" destOrd="0" presId="urn:microsoft.com/office/officeart/2005/8/layout/vList5"/>
    <dgm:cxn modelId="{7A925037-25CA-41AA-9C3F-7AF016C1CF48}" type="presParOf" srcId="{2D469D6D-2CA9-4A4F-B4ED-F3710344A4A2}" destId="{5E91E47D-74D9-4E6F-85CA-6A7305154FD8}" srcOrd="0" destOrd="0" presId="urn:microsoft.com/office/officeart/2005/8/layout/vList5"/>
    <dgm:cxn modelId="{32E9EF78-C21F-4812-B65B-E9CF0F622F37}" type="presParOf" srcId="{2D469D6D-2CA9-4A4F-B4ED-F3710344A4A2}" destId="{345C8938-E7B1-46AC-93AF-ED251A0CDAD4}" srcOrd="1" destOrd="0" presId="urn:microsoft.com/office/officeart/2005/8/layout/vList5"/>
    <dgm:cxn modelId="{22329CAA-0483-4D99-9AF5-DA0FFBA9D334}" type="presParOf" srcId="{185694AA-00E5-460C-8328-6B000DE3D6BB}" destId="{AD3E9BBB-560D-4E97-8C64-FDCF69303262}" srcOrd="3" destOrd="0" presId="urn:microsoft.com/office/officeart/2005/8/layout/vList5"/>
    <dgm:cxn modelId="{2D8D928E-A2AA-45F3-B681-0B44AF1370F5}" type="presParOf" srcId="{185694AA-00E5-460C-8328-6B000DE3D6BB}" destId="{0A6623A3-9775-4929-9F5F-0CB69C709B9F}" srcOrd="4" destOrd="0" presId="urn:microsoft.com/office/officeart/2005/8/layout/vList5"/>
    <dgm:cxn modelId="{99168674-A4BC-40D8-B98A-CA8402CBDF76}" type="presParOf" srcId="{0A6623A3-9775-4929-9F5F-0CB69C709B9F}" destId="{F1349D2C-2116-429F-A919-4B48FC7B9C10}" srcOrd="0" destOrd="0" presId="urn:microsoft.com/office/officeart/2005/8/layout/vList5"/>
    <dgm:cxn modelId="{9C757393-DCAC-478C-8066-97D9D00B13B3}" type="presParOf" srcId="{0A6623A3-9775-4929-9F5F-0CB69C709B9F}" destId="{C7939BD1-F9CA-45D4-B17E-108515D826D5}" srcOrd="1" destOrd="0" presId="urn:microsoft.com/office/officeart/2005/8/layout/vList5"/>
    <dgm:cxn modelId="{C8F66115-5B70-48D4-A8E9-24D483B970C8}" type="presParOf" srcId="{185694AA-00E5-460C-8328-6B000DE3D6BB}" destId="{C48C0059-2874-416B-9D32-82CA8683FF22}" srcOrd="5" destOrd="0" presId="urn:microsoft.com/office/officeart/2005/8/layout/vList5"/>
    <dgm:cxn modelId="{A7301093-0E85-4356-ADEC-3C33E500C34A}" type="presParOf" srcId="{185694AA-00E5-460C-8328-6B000DE3D6BB}" destId="{E4FFDF45-CDED-4F8C-8B69-A0A1FC676245}" srcOrd="6" destOrd="0" presId="urn:microsoft.com/office/officeart/2005/8/layout/vList5"/>
    <dgm:cxn modelId="{9E1343CA-020B-495A-9538-80D894D236AA}" type="presParOf" srcId="{E4FFDF45-CDED-4F8C-8B69-A0A1FC676245}" destId="{ECAD7811-ED21-492E-BAB7-31218067E991}" srcOrd="0" destOrd="0" presId="urn:microsoft.com/office/officeart/2005/8/layout/vList5"/>
    <dgm:cxn modelId="{6B055235-61BD-4B3B-BED6-34B2CC603BC8}" type="presParOf" srcId="{E4FFDF45-CDED-4F8C-8B69-A0A1FC676245}" destId="{83584146-45C3-4ED5-9804-D5032A959054}" srcOrd="1" destOrd="0" presId="urn:microsoft.com/office/officeart/2005/8/layout/vList5"/>
    <dgm:cxn modelId="{29C1753C-3341-4E9E-8719-6CBCADABB081}" type="presParOf" srcId="{185694AA-00E5-460C-8328-6B000DE3D6BB}" destId="{81210DC5-17BA-4A2E-8C92-BF2B95F12113}" srcOrd="7" destOrd="0" presId="urn:microsoft.com/office/officeart/2005/8/layout/vList5"/>
    <dgm:cxn modelId="{5A087DD0-5167-4CB1-BF89-DECBF78E9F2F}" type="presParOf" srcId="{185694AA-00E5-460C-8328-6B000DE3D6BB}" destId="{446B9CDB-24E6-43BF-B8C2-F82EC4BFE7F5}" srcOrd="8" destOrd="0" presId="urn:microsoft.com/office/officeart/2005/8/layout/vList5"/>
    <dgm:cxn modelId="{ED4DB605-1863-46C6-A7F0-698091AD72DD}" type="presParOf" srcId="{446B9CDB-24E6-43BF-B8C2-F82EC4BFE7F5}" destId="{6BB7A89C-E6FB-4322-9CAC-9C1FD78BA317}" srcOrd="0" destOrd="0" presId="urn:microsoft.com/office/officeart/2005/8/layout/vList5"/>
    <dgm:cxn modelId="{675FACA9-B60B-4072-B331-0FF6D92B7AA6}" type="presParOf" srcId="{446B9CDB-24E6-43BF-B8C2-F82EC4BFE7F5}" destId="{26786CDD-0173-494A-8815-71640D6F5DC9}" srcOrd="1" destOrd="0" presId="urn:microsoft.com/office/officeart/2005/8/layout/vList5"/>
    <dgm:cxn modelId="{91A88E41-D210-448F-9FCF-7EEA263F4F3B}" type="presParOf" srcId="{185694AA-00E5-460C-8328-6B000DE3D6BB}" destId="{0D744D63-56F4-4CF6-BE6B-D957B25E9AA7}" srcOrd="9" destOrd="0" presId="urn:microsoft.com/office/officeart/2005/8/layout/vList5"/>
    <dgm:cxn modelId="{D44834E9-DC52-417F-949F-59C509C26036}" type="presParOf" srcId="{185694AA-00E5-460C-8328-6B000DE3D6BB}" destId="{8137AB25-E865-400F-BF07-7CAF079DA5D9}" srcOrd="10" destOrd="0" presId="urn:microsoft.com/office/officeart/2005/8/layout/vList5"/>
    <dgm:cxn modelId="{6083F6EA-FB13-4501-8487-334479875C72}" type="presParOf" srcId="{8137AB25-E865-400F-BF07-7CAF079DA5D9}" destId="{F1FA8CF0-3ED4-4FF3-BB63-E2A3C9E7106D}" srcOrd="0" destOrd="0" presId="urn:microsoft.com/office/officeart/2005/8/layout/vList5"/>
    <dgm:cxn modelId="{A6DA8D8D-3C51-42A6-835B-D49693DDC0C4}" type="presParOf" srcId="{8137AB25-E865-400F-BF07-7CAF079DA5D9}" destId="{87CCE792-1121-48E6-9264-BC5343CE34CA}" srcOrd="1" destOrd="0" presId="urn:microsoft.com/office/officeart/2005/8/layout/vList5"/>
    <dgm:cxn modelId="{25AA2B25-1FA9-4FF1-8204-8657F66F6D9A}" type="presParOf" srcId="{185694AA-00E5-460C-8328-6B000DE3D6BB}" destId="{B3F140D9-9393-42D5-AF74-43DCB09C1BD7}" srcOrd="11" destOrd="0" presId="urn:microsoft.com/office/officeart/2005/8/layout/vList5"/>
    <dgm:cxn modelId="{B9C985D0-15BB-45D5-BEFD-C5431C3CD0B5}" type="presParOf" srcId="{185694AA-00E5-460C-8328-6B000DE3D6BB}" destId="{A72B1391-FF08-4F26-9626-3C6AC65A5E5C}" srcOrd="12" destOrd="0" presId="urn:microsoft.com/office/officeart/2005/8/layout/vList5"/>
    <dgm:cxn modelId="{6B1F92BF-6EDC-4A73-984F-26B0C4A1F318}" type="presParOf" srcId="{A72B1391-FF08-4F26-9626-3C6AC65A5E5C}" destId="{77C0A088-7891-4854-9620-A001C6A3B323}" srcOrd="0" destOrd="0" presId="urn:microsoft.com/office/officeart/2005/8/layout/vList5"/>
    <dgm:cxn modelId="{A6F7D5CA-1237-48B9-A520-E8CB132477A3}" type="presParOf" srcId="{A72B1391-FF08-4F26-9626-3C6AC65A5E5C}" destId="{DC29EE69-B70F-48E7-AACC-6F86D23E08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CA7EE8-2DE1-4966-A397-27A87B9AD5F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F64C2-7B0B-463A-B8DE-8609C4D6DDA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учебный план</a:t>
          </a:r>
        </a:p>
      </dgm:t>
    </dgm:pt>
    <dgm:pt modelId="{A4A97451-511D-4C7D-927B-4CB677EE5786}" type="parTrans" cxnId="{604F12E0-977D-4141-854A-B24F4D2B8A52}">
      <dgm:prSet/>
      <dgm:spPr/>
      <dgm:t>
        <a:bodyPr/>
        <a:lstStyle/>
        <a:p>
          <a:endParaRPr lang="ru-RU"/>
        </a:p>
      </dgm:t>
    </dgm:pt>
    <dgm:pt modelId="{E7CE73FD-BB90-4F69-B5DC-D927816DD506}" type="sibTrans" cxnId="{604F12E0-977D-4141-854A-B24F4D2B8A52}">
      <dgm:prSet/>
      <dgm:spPr/>
      <dgm:t>
        <a:bodyPr/>
        <a:lstStyle/>
        <a:p>
          <a:endParaRPr lang="ru-RU"/>
        </a:p>
      </dgm:t>
    </dgm:pt>
    <dgm:pt modelId="{B5A84C9C-4989-4148-B331-02D3DB4ACD72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индивидуальная образовательная программа</a:t>
          </a:r>
        </a:p>
      </dgm:t>
    </dgm:pt>
    <dgm:pt modelId="{86DD9217-0200-4571-88B2-37F36B7252FE}" type="parTrans" cxnId="{7777BFC2-0248-47DE-B445-242774CD7306}">
      <dgm:prSet/>
      <dgm:spPr/>
      <dgm:t>
        <a:bodyPr/>
        <a:lstStyle/>
        <a:p>
          <a:endParaRPr lang="ru-RU"/>
        </a:p>
      </dgm:t>
    </dgm:pt>
    <dgm:pt modelId="{0B7ADD56-223E-49CA-B34A-4EDEC85AC03F}" type="sibTrans" cxnId="{7777BFC2-0248-47DE-B445-242774CD7306}">
      <dgm:prSet/>
      <dgm:spPr/>
      <dgm:t>
        <a:bodyPr/>
        <a:lstStyle/>
        <a:p>
          <a:endParaRPr lang="ru-RU"/>
        </a:p>
      </dgm:t>
    </dgm:pt>
    <dgm:pt modelId="{BE8F9A5E-298C-4B66-977D-A75176ECDECB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Учебно-методические</a:t>
          </a:r>
        </a:p>
      </dgm:t>
    </dgm:pt>
    <dgm:pt modelId="{1B9C7BF6-33B6-4082-84FA-25140046E2A3}" type="parTrans" cxnId="{4EA569C9-736A-4239-B2DE-87E2F5409B73}">
      <dgm:prSet/>
      <dgm:spPr/>
      <dgm:t>
        <a:bodyPr/>
        <a:lstStyle/>
        <a:p>
          <a:endParaRPr lang="ru-RU"/>
        </a:p>
      </dgm:t>
    </dgm:pt>
    <dgm:pt modelId="{E605E2E9-3FB1-48FA-89E1-F3F0D5D99317}" type="sibTrans" cxnId="{4EA569C9-736A-4239-B2DE-87E2F5409B73}">
      <dgm:prSet/>
      <dgm:spPr/>
      <dgm:t>
        <a:bodyPr/>
        <a:lstStyle/>
        <a:p>
          <a:endParaRPr lang="ru-RU"/>
        </a:p>
      </dgm:t>
    </dgm:pt>
    <dgm:pt modelId="{6AA1B67E-0660-4F0D-97B0-359A5305684C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рабочие предметные материалы преподавателей</a:t>
          </a:r>
        </a:p>
      </dgm:t>
    </dgm:pt>
    <dgm:pt modelId="{6F7F1FFE-04DD-49DD-9CF4-3613B5F39D25}" type="parTrans" cxnId="{2087C24A-EDCA-4B9F-A463-F5B9F758A452}">
      <dgm:prSet/>
      <dgm:spPr/>
      <dgm:t>
        <a:bodyPr/>
        <a:lstStyle/>
        <a:p>
          <a:endParaRPr lang="ru-RU"/>
        </a:p>
      </dgm:t>
    </dgm:pt>
    <dgm:pt modelId="{24250800-99C3-4464-940F-C07AC24C904B}" type="sibTrans" cxnId="{2087C24A-EDCA-4B9F-A463-F5B9F758A452}">
      <dgm:prSet/>
      <dgm:spPr/>
      <dgm:t>
        <a:bodyPr/>
        <a:lstStyle/>
        <a:p>
          <a:endParaRPr lang="ru-RU"/>
        </a:p>
      </dgm:t>
    </dgm:pt>
    <dgm:pt modelId="{0974E5C4-EF20-4228-85D9-BB4A2C0F382F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единая локальная сеть,</a:t>
          </a:r>
          <a:endParaRPr lang="ru-RU" dirty="0"/>
        </a:p>
      </dgm:t>
    </dgm:pt>
    <dgm:pt modelId="{D9285C47-DC3A-4A3D-9C27-8BF10B021BAD}" type="parTrans" cxnId="{442DEE1D-68C9-439D-9F49-1E9DAB486A64}">
      <dgm:prSet/>
      <dgm:spPr/>
      <dgm:t>
        <a:bodyPr/>
        <a:lstStyle/>
        <a:p>
          <a:endParaRPr lang="ru-RU"/>
        </a:p>
      </dgm:t>
    </dgm:pt>
    <dgm:pt modelId="{537DACA7-E56E-4B93-A70B-699DF3700426}" type="sibTrans" cxnId="{442DEE1D-68C9-439D-9F49-1E9DAB486A64}">
      <dgm:prSet/>
      <dgm:spPr/>
      <dgm:t>
        <a:bodyPr/>
        <a:lstStyle/>
        <a:p>
          <a:endParaRPr lang="ru-RU"/>
        </a:p>
      </dgm:t>
    </dgm:pt>
    <dgm:pt modelId="{38FD1764-B930-48EA-92FD-3A9A8EDF9890}">
      <dgm:prSet/>
      <dgm:spPr/>
      <dgm:t>
        <a:bodyPr/>
        <a:lstStyle/>
        <a:p>
          <a:r>
            <a:rPr lang="ru-RU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мультимедийное</a:t>
          </a:r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оснащение всех учебных кабинетов,</a:t>
          </a:r>
        </a:p>
      </dgm:t>
    </dgm:pt>
    <dgm:pt modelId="{D8A8B642-2A78-4DED-8B34-99F42B0EFBB7}" type="parTrans" cxnId="{3D033F32-AC02-4429-A193-A6ABBAB03F22}">
      <dgm:prSet/>
      <dgm:spPr/>
      <dgm:t>
        <a:bodyPr/>
        <a:lstStyle/>
        <a:p>
          <a:endParaRPr lang="ru-RU"/>
        </a:p>
      </dgm:t>
    </dgm:pt>
    <dgm:pt modelId="{870AF21D-9EDB-4EBA-8C3B-CCE0E1CE3038}" type="sibTrans" cxnId="{3D033F32-AC02-4429-A193-A6ABBAB03F22}">
      <dgm:prSet/>
      <dgm:spPr/>
      <dgm:t>
        <a:bodyPr/>
        <a:lstStyle/>
        <a:p>
          <a:endParaRPr lang="ru-RU"/>
        </a:p>
      </dgm:t>
    </dgm:pt>
    <dgm:pt modelId="{F721621B-C653-424B-8732-9E55F6129EF2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цифровые лаборатории по биологии и физиологии, по физике, по химии и экологии, </a:t>
          </a:r>
        </a:p>
      </dgm:t>
    </dgm:pt>
    <dgm:pt modelId="{7735FCFF-2EFA-4233-9B1E-89D66C4CF1C1}" type="parTrans" cxnId="{7AC38EE2-18E5-45D6-A3AC-A53C7455C9AF}">
      <dgm:prSet/>
      <dgm:spPr/>
      <dgm:t>
        <a:bodyPr/>
        <a:lstStyle/>
        <a:p>
          <a:endParaRPr lang="ru-RU"/>
        </a:p>
      </dgm:t>
    </dgm:pt>
    <dgm:pt modelId="{4CA42837-F2C2-4CCA-879B-D5B5C518A34F}" type="sibTrans" cxnId="{7AC38EE2-18E5-45D6-A3AC-A53C7455C9AF}">
      <dgm:prSet/>
      <dgm:spPr/>
      <dgm:t>
        <a:bodyPr/>
        <a:lstStyle/>
        <a:p>
          <a:endParaRPr lang="ru-RU"/>
        </a:p>
      </dgm:t>
    </dgm:pt>
    <dgm:pt modelId="{B33AF162-7E1A-45F7-9A55-FB1C27C88317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робототехнические конструкторы для всех возрастов обучающихся,</a:t>
          </a:r>
        </a:p>
      </dgm:t>
    </dgm:pt>
    <dgm:pt modelId="{89F6D0FD-EBFA-43DF-903D-7846D461377A}" type="parTrans" cxnId="{6C37064C-D3C1-4D6F-90B6-C2778008A7A1}">
      <dgm:prSet/>
      <dgm:spPr/>
      <dgm:t>
        <a:bodyPr/>
        <a:lstStyle/>
        <a:p>
          <a:endParaRPr lang="ru-RU"/>
        </a:p>
      </dgm:t>
    </dgm:pt>
    <dgm:pt modelId="{9908AA26-AFDE-4BC6-9861-483361D57986}" type="sibTrans" cxnId="{6C37064C-D3C1-4D6F-90B6-C2778008A7A1}">
      <dgm:prSet/>
      <dgm:spPr/>
      <dgm:t>
        <a:bodyPr/>
        <a:lstStyle/>
        <a:p>
          <a:endParaRPr lang="ru-RU"/>
        </a:p>
      </dgm:t>
    </dgm:pt>
    <dgm:pt modelId="{70D73526-9659-4FCD-8C09-6B546DBE10D9}">
      <dgm:prSet/>
      <dgm:spPr/>
      <dgm:t>
        <a:bodyPr/>
        <a:lstStyle/>
        <a:p>
          <a:r>
            <a:rPr lang="ru-RU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видеолаборатория, </a:t>
          </a:r>
          <a:endParaRPr lang="ru-RU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54B13ED-68DF-40D2-ACC5-7480C20E39D3}" type="parTrans" cxnId="{7F495E5F-AE06-4A02-A1B7-75DFBE1FE39C}">
      <dgm:prSet/>
      <dgm:spPr/>
      <dgm:t>
        <a:bodyPr/>
        <a:lstStyle/>
        <a:p>
          <a:endParaRPr lang="ru-RU"/>
        </a:p>
      </dgm:t>
    </dgm:pt>
    <dgm:pt modelId="{6C0005F8-8744-4237-82C1-9590FD530DC3}" type="sibTrans" cxnId="{7F495E5F-AE06-4A02-A1B7-75DFBE1FE39C}">
      <dgm:prSet/>
      <dgm:spPr/>
      <dgm:t>
        <a:bodyPr/>
        <a:lstStyle/>
        <a:p>
          <a:endParaRPr lang="ru-RU"/>
        </a:p>
      </dgm:t>
    </dgm:pt>
    <dgm:pt modelId="{84419468-FF4F-408F-8BDF-5B92B86FA6AF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лингвистическая лаборатория,</a:t>
          </a:r>
        </a:p>
      </dgm:t>
    </dgm:pt>
    <dgm:pt modelId="{2FA26D0C-1A58-44A5-ACC9-7CC01E5E15A2}" type="parTrans" cxnId="{F9366D7C-09A5-468E-8DC4-253DCE0B267B}">
      <dgm:prSet/>
      <dgm:spPr/>
      <dgm:t>
        <a:bodyPr/>
        <a:lstStyle/>
        <a:p>
          <a:endParaRPr lang="ru-RU"/>
        </a:p>
      </dgm:t>
    </dgm:pt>
    <dgm:pt modelId="{9C283C99-AE9F-445F-AEB4-A2E9FC18E012}" type="sibTrans" cxnId="{F9366D7C-09A5-468E-8DC4-253DCE0B267B}">
      <dgm:prSet/>
      <dgm:spPr/>
      <dgm:t>
        <a:bodyPr/>
        <a:lstStyle/>
        <a:p>
          <a:endParaRPr lang="ru-RU"/>
        </a:p>
      </dgm:t>
    </dgm:pt>
    <dgm:pt modelId="{D249664B-2080-4080-BB17-79933299B3A7}">
      <dgm:prSet/>
      <dgm:spPr/>
      <dgm:t>
        <a:bodyPr/>
        <a:lstStyle/>
        <a:p>
          <a:r>
            <a:rPr lang="ru-RU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системы опроса и голосования, </a:t>
          </a:r>
          <a:endParaRPr lang="ru-RU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1D59363-13FB-4A72-9736-18083FE8834E}" type="parTrans" cxnId="{E2458D11-BC77-4AD2-B639-EBCD491CE5EB}">
      <dgm:prSet/>
      <dgm:spPr/>
      <dgm:t>
        <a:bodyPr/>
        <a:lstStyle/>
        <a:p>
          <a:endParaRPr lang="ru-RU"/>
        </a:p>
      </dgm:t>
    </dgm:pt>
    <dgm:pt modelId="{519678DC-55D2-40D3-A636-12CDD38C2F40}" type="sibTrans" cxnId="{E2458D11-BC77-4AD2-B639-EBCD491CE5EB}">
      <dgm:prSet/>
      <dgm:spPr/>
      <dgm:t>
        <a:bodyPr/>
        <a:lstStyle/>
        <a:p>
          <a:endParaRPr lang="ru-RU"/>
        </a:p>
      </dgm:t>
    </dgm:pt>
    <dgm:pt modelId="{7303294F-A4A8-438F-B12E-20B08CBA43E5}">
      <dgm:prSet/>
      <dgm:spPr/>
      <dgm:t>
        <a:bodyPr/>
        <a:lstStyle/>
        <a:p>
          <a:r>
            <a:rPr lang="ru-RU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интерактивные столы, </a:t>
          </a:r>
          <a:endParaRPr lang="ru-RU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088A3A0-B2B1-459F-BE61-B2AB453D6CFE}" type="parTrans" cxnId="{08EA0616-9F4B-4562-A863-35F257221CA0}">
      <dgm:prSet/>
      <dgm:spPr/>
      <dgm:t>
        <a:bodyPr/>
        <a:lstStyle/>
        <a:p>
          <a:endParaRPr lang="ru-RU"/>
        </a:p>
      </dgm:t>
    </dgm:pt>
    <dgm:pt modelId="{BA491293-A26E-4D30-AABD-627534D56ADA}" type="sibTrans" cxnId="{08EA0616-9F4B-4562-A863-35F257221CA0}">
      <dgm:prSet/>
      <dgm:spPr/>
      <dgm:t>
        <a:bodyPr/>
        <a:lstStyle/>
        <a:p>
          <a:endParaRPr lang="ru-RU"/>
        </a:p>
      </dgm:t>
    </dgm:pt>
    <dgm:pt modelId="{8079B369-85F0-47EF-B5F6-B926AEF13AA7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графические планшеты</a:t>
          </a:r>
        </a:p>
      </dgm:t>
    </dgm:pt>
    <dgm:pt modelId="{D32F9C2B-0FF1-40A2-8E75-F9939871ED71}" type="parTrans" cxnId="{7D06F506-75EE-402E-A420-29B596E9738D}">
      <dgm:prSet/>
      <dgm:spPr/>
      <dgm:t>
        <a:bodyPr/>
        <a:lstStyle/>
        <a:p>
          <a:endParaRPr lang="ru-RU"/>
        </a:p>
      </dgm:t>
    </dgm:pt>
    <dgm:pt modelId="{DAD907C9-C03E-4287-A7A3-032BCDFCA807}" type="sibTrans" cxnId="{7D06F506-75EE-402E-A420-29B596E9738D}">
      <dgm:prSet/>
      <dgm:spPr/>
      <dgm:t>
        <a:bodyPr/>
        <a:lstStyle/>
        <a:p>
          <a:endParaRPr lang="ru-RU"/>
        </a:p>
      </dgm:t>
    </dgm:pt>
    <dgm:pt modelId="{5959D1BE-102C-48F2-82AF-9AC6676B1538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Нормативно-правовые</a:t>
          </a:r>
        </a:p>
      </dgm:t>
    </dgm:pt>
    <dgm:pt modelId="{A470C7F5-D44B-41C7-BD64-3FB6FA6C3A78}" type="parTrans" cxnId="{2351B082-E3EC-4597-AC1A-29E16CC538A7}">
      <dgm:prSet/>
      <dgm:spPr/>
      <dgm:t>
        <a:bodyPr/>
        <a:lstStyle/>
        <a:p>
          <a:endParaRPr lang="ru-RU"/>
        </a:p>
      </dgm:t>
    </dgm:pt>
    <dgm:pt modelId="{304667A5-646A-4309-9FAF-94373DAFB110}" type="sibTrans" cxnId="{2351B082-E3EC-4597-AC1A-29E16CC538A7}">
      <dgm:prSet/>
      <dgm:spPr/>
      <dgm:t>
        <a:bodyPr/>
        <a:lstStyle/>
        <a:p>
          <a:endParaRPr lang="ru-RU"/>
        </a:p>
      </dgm:t>
    </dgm:pt>
    <dgm:pt modelId="{61DF9BF1-6035-4F3B-BF29-A90A79D3AD93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Материально-технические</a:t>
          </a:r>
        </a:p>
      </dgm:t>
    </dgm:pt>
    <dgm:pt modelId="{015DBA6A-31D1-400F-A88E-B09F6FAE1426}" type="parTrans" cxnId="{2BD830CA-1517-43F4-BECF-AC732CB92820}">
      <dgm:prSet/>
      <dgm:spPr/>
      <dgm:t>
        <a:bodyPr/>
        <a:lstStyle/>
        <a:p>
          <a:endParaRPr lang="ru-RU"/>
        </a:p>
      </dgm:t>
    </dgm:pt>
    <dgm:pt modelId="{7FDC71BA-9F91-4B4F-BE14-F2AC7D6C72CE}" type="sibTrans" cxnId="{2BD830CA-1517-43F4-BECF-AC732CB92820}">
      <dgm:prSet/>
      <dgm:spPr/>
      <dgm:t>
        <a:bodyPr/>
        <a:lstStyle/>
        <a:p>
          <a:endParaRPr lang="ru-RU"/>
        </a:p>
      </dgm:t>
    </dgm:pt>
    <dgm:pt modelId="{E6C40B4F-7F14-459B-A2A2-8BA3193F5B3C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Кадровые</a:t>
          </a:r>
        </a:p>
      </dgm:t>
    </dgm:pt>
    <dgm:pt modelId="{59743348-78CB-4383-8D21-D031A8E7EA17}" type="parTrans" cxnId="{AB5D0113-47A7-4D53-9FD0-A8A7E484990E}">
      <dgm:prSet/>
      <dgm:spPr/>
      <dgm:t>
        <a:bodyPr/>
        <a:lstStyle/>
        <a:p>
          <a:endParaRPr lang="ru-RU"/>
        </a:p>
      </dgm:t>
    </dgm:pt>
    <dgm:pt modelId="{FB00BD60-88D1-4D7A-9725-8307B9A61261}" type="sibTrans" cxnId="{AB5D0113-47A7-4D53-9FD0-A8A7E484990E}">
      <dgm:prSet/>
      <dgm:spPr/>
      <dgm:t>
        <a:bodyPr/>
        <a:lstStyle/>
        <a:p>
          <a:endParaRPr lang="ru-RU"/>
        </a:p>
      </dgm:t>
    </dgm:pt>
    <dgm:pt modelId="{FAC2488C-755D-4D67-B540-BAC55A8C35E9}">
      <dgm:prSet phldrT="[Текст]"/>
      <dgm:spPr/>
      <dgm:t>
        <a:bodyPr/>
        <a:lstStyle/>
        <a:p>
          <a:endParaRPr lang="ru-RU" dirty="0"/>
        </a:p>
      </dgm:t>
    </dgm:pt>
    <dgm:pt modelId="{3733A378-A3BD-44F7-94BB-FF871FBEC76B}" type="parTrans" cxnId="{82B7D472-C27C-4A30-8D45-279D46CB3C80}">
      <dgm:prSet/>
      <dgm:spPr/>
      <dgm:t>
        <a:bodyPr/>
        <a:lstStyle/>
        <a:p>
          <a:endParaRPr lang="ru-RU"/>
        </a:p>
      </dgm:t>
    </dgm:pt>
    <dgm:pt modelId="{B0C7F002-7C7F-4FB6-8104-F445B388170C}" type="sibTrans" cxnId="{82B7D472-C27C-4A30-8D45-279D46CB3C80}">
      <dgm:prSet/>
      <dgm:spPr/>
      <dgm:t>
        <a:bodyPr/>
        <a:lstStyle/>
        <a:p>
          <a:endParaRPr lang="ru-RU"/>
        </a:p>
      </dgm:t>
    </dgm:pt>
    <dgm:pt modelId="{BF89B623-76D1-4D1C-B405-2DEA906486F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учителя-предметники,</a:t>
          </a:r>
        </a:p>
      </dgm:t>
    </dgm:pt>
    <dgm:pt modelId="{D81FCCEF-1299-4BCD-B745-BB60ECB5A351}" type="parTrans" cxnId="{04F24C5D-CBE6-47C7-9222-7183E9D10A6A}">
      <dgm:prSet/>
      <dgm:spPr/>
      <dgm:t>
        <a:bodyPr/>
        <a:lstStyle/>
        <a:p>
          <a:endParaRPr lang="ru-RU"/>
        </a:p>
      </dgm:t>
    </dgm:pt>
    <dgm:pt modelId="{3FDECCFA-A12B-400D-A359-6B956D5D8E93}" type="sibTrans" cxnId="{04F24C5D-CBE6-47C7-9222-7183E9D10A6A}">
      <dgm:prSet/>
      <dgm:spPr/>
      <dgm:t>
        <a:bodyPr/>
        <a:lstStyle/>
        <a:p>
          <a:endParaRPr lang="ru-RU"/>
        </a:p>
      </dgm:t>
    </dgm:pt>
    <dgm:pt modelId="{5455819A-1078-476F-90A8-53845C3FA26F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рабочие программы  </a:t>
          </a:r>
        </a:p>
      </dgm:t>
    </dgm:pt>
    <dgm:pt modelId="{E06391CF-A933-4476-8539-DD2D245A0194}" type="parTrans" cxnId="{0CA5D880-1ECC-4386-9AD7-C53AB2ABD72E}">
      <dgm:prSet/>
      <dgm:spPr/>
      <dgm:t>
        <a:bodyPr/>
        <a:lstStyle/>
        <a:p>
          <a:endParaRPr lang="ru-RU"/>
        </a:p>
      </dgm:t>
    </dgm:pt>
    <dgm:pt modelId="{D7EDC80B-DCCC-4EAB-8477-7A3F662A99C1}" type="sibTrans" cxnId="{0CA5D880-1ECC-4386-9AD7-C53AB2ABD72E}">
      <dgm:prSet/>
      <dgm:spPr/>
      <dgm:t>
        <a:bodyPr/>
        <a:lstStyle/>
        <a:p>
          <a:endParaRPr lang="ru-RU"/>
        </a:p>
      </dgm:t>
    </dgm:pt>
    <dgm:pt modelId="{FA729A75-2827-404E-B3E4-8B4D492EBC52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об организации </a:t>
          </a:r>
          <a:r>
            <a:rPr lang="ru-RU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тьюторской</a:t>
          </a:r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деятельности</a:t>
          </a:r>
        </a:p>
      </dgm:t>
    </dgm:pt>
    <dgm:pt modelId="{44511449-B7A4-4C7E-A4FB-0A87F552AAEE}" type="parTrans" cxnId="{2522A280-1B6E-4DA1-9B75-4BB47C0C19FF}">
      <dgm:prSet/>
      <dgm:spPr/>
      <dgm:t>
        <a:bodyPr/>
        <a:lstStyle/>
        <a:p>
          <a:endParaRPr lang="ru-RU"/>
        </a:p>
      </dgm:t>
    </dgm:pt>
    <dgm:pt modelId="{A1162D06-181A-4B93-8238-90F00DB25BC2}" type="sibTrans" cxnId="{2522A280-1B6E-4DA1-9B75-4BB47C0C19FF}">
      <dgm:prSet/>
      <dgm:spPr/>
      <dgm:t>
        <a:bodyPr/>
        <a:lstStyle/>
        <a:p>
          <a:endParaRPr lang="ru-RU"/>
        </a:p>
      </dgm:t>
    </dgm:pt>
    <dgm:pt modelId="{730ECD40-9599-4F6E-83CF-3775B984738B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об индивидуальном проекте</a:t>
          </a:r>
        </a:p>
      </dgm:t>
    </dgm:pt>
    <dgm:pt modelId="{E7F7F59C-24A5-48C5-BD64-CF22CEDBB873}" type="parTrans" cxnId="{A96BAF16-C142-4669-97BA-556FF51745DF}">
      <dgm:prSet/>
      <dgm:spPr/>
      <dgm:t>
        <a:bodyPr/>
        <a:lstStyle/>
        <a:p>
          <a:endParaRPr lang="ru-RU"/>
        </a:p>
      </dgm:t>
    </dgm:pt>
    <dgm:pt modelId="{0CF45E81-665E-4AB5-98F2-DB4CB0BF36B4}" type="sibTrans" cxnId="{A96BAF16-C142-4669-97BA-556FF51745DF}">
      <dgm:prSet/>
      <dgm:spPr/>
      <dgm:t>
        <a:bodyPr/>
        <a:lstStyle/>
        <a:p>
          <a:endParaRPr lang="ru-RU"/>
        </a:p>
      </dgm:t>
    </dgm:pt>
    <dgm:pt modelId="{DF732E89-0590-4F37-810F-08E60EB238B2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положения об организации социально-профессиональных практик и образовательных сессий</a:t>
          </a:r>
        </a:p>
      </dgm:t>
    </dgm:pt>
    <dgm:pt modelId="{72DD64E3-C45D-468D-8A45-F634B649281B}" type="parTrans" cxnId="{35D1B269-1D25-4BCE-9672-76A2F2B28F23}">
      <dgm:prSet/>
      <dgm:spPr/>
      <dgm:t>
        <a:bodyPr/>
        <a:lstStyle/>
        <a:p>
          <a:endParaRPr lang="ru-RU"/>
        </a:p>
      </dgm:t>
    </dgm:pt>
    <dgm:pt modelId="{335B6234-138A-4966-BC9D-B6591A4C5168}" type="sibTrans" cxnId="{35D1B269-1D25-4BCE-9672-76A2F2B28F23}">
      <dgm:prSet/>
      <dgm:spPr/>
      <dgm:t>
        <a:bodyPr/>
        <a:lstStyle/>
        <a:p>
          <a:endParaRPr lang="ru-RU"/>
        </a:p>
      </dgm:t>
    </dgm:pt>
    <dgm:pt modelId="{31922564-58BD-4A9C-ACDF-18A98E97AA3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о </a:t>
          </a:r>
          <a:r>
            <a:rPr lang="ru-RU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балльно-рейтинговой</a:t>
          </a:r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системе</a:t>
          </a:r>
        </a:p>
      </dgm:t>
    </dgm:pt>
    <dgm:pt modelId="{49F11B70-3CF9-436D-A338-062A02B7F294}" type="parTrans" cxnId="{C7C7DCAF-C550-4EC2-AF53-2F025A849729}">
      <dgm:prSet/>
      <dgm:spPr/>
      <dgm:t>
        <a:bodyPr/>
        <a:lstStyle/>
        <a:p>
          <a:endParaRPr lang="ru-RU"/>
        </a:p>
      </dgm:t>
    </dgm:pt>
    <dgm:pt modelId="{DEDF196A-4681-4D80-A85B-08E5C672F5D1}" type="sibTrans" cxnId="{C7C7DCAF-C550-4EC2-AF53-2F025A849729}">
      <dgm:prSet/>
      <dgm:spPr/>
      <dgm:t>
        <a:bodyPr/>
        <a:lstStyle/>
        <a:p>
          <a:endParaRPr lang="ru-RU"/>
        </a:p>
      </dgm:t>
    </dgm:pt>
    <dgm:pt modelId="{D362166E-D33A-41AE-916D-B8D7765BAAC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договоры, соглашения с социальными партнерами</a:t>
          </a:r>
        </a:p>
      </dgm:t>
    </dgm:pt>
    <dgm:pt modelId="{9C59C61D-68AE-46D5-B6B8-1B3357C92760}" type="parTrans" cxnId="{D9629826-478B-415C-8A72-10D1FBC4695B}">
      <dgm:prSet/>
      <dgm:spPr/>
      <dgm:t>
        <a:bodyPr/>
        <a:lstStyle/>
        <a:p>
          <a:endParaRPr lang="ru-RU"/>
        </a:p>
      </dgm:t>
    </dgm:pt>
    <dgm:pt modelId="{AB66C2F8-BDC6-41FB-B7E5-1A39463B45F1}" type="sibTrans" cxnId="{D9629826-478B-415C-8A72-10D1FBC4695B}">
      <dgm:prSet/>
      <dgm:spPr/>
      <dgm:t>
        <a:bodyPr/>
        <a:lstStyle/>
        <a:p>
          <a:endParaRPr lang="ru-RU"/>
        </a:p>
      </dgm:t>
    </dgm:pt>
    <dgm:pt modelId="{D6D467A0-C5A0-4E55-9674-633DEF4F47B3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преподаватели элективных курсов,</a:t>
          </a:r>
        </a:p>
      </dgm:t>
    </dgm:pt>
    <dgm:pt modelId="{84047012-617B-4A46-9C38-AB10C1291C22}" type="parTrans" cxnId="{2F87DAB2-720B-45A0-A946-2C562287DBD7}">
      <dgm:prSet/>
      <dgm:spPr/>
      <dgm:t>
        <a:bodyPr/>
        <a:lstStyle/>
        <a:p>
          <a:endParaRPr lang="ru-RU"/>
        </a:p>
      </dgm:t>
    </dgm:pt>
    <dgm:pt modelId="{C83822BD-88D6-42F4-B608-A7315B08B7EA}" type="sibTrans" cxnId="{2F87DAB2-720B-45A0-A946-2C562287DBD7}">
      <dgm:prSet/>
      <dgm:spPr/>
      <dgm:t>
        <a:bodyPr/>
        <a:lstStyle/>
        <a:p>
          <a:endParaRPr lang="ru-RU"/>
        </a:p>
      </dgm:t>
    </dgm:pt>
    <dgm:pt modelId="{D489AAC4-59F5-4A37-AD61-2422D36E7533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 дополнительного образования,</a:t>
          </a:r>
        </a:p>
      </dgm:t>
    </dgm:pt>
    <dgm:pt modelId="{C3538CBE-EB80-40B4-BD60-7991C805C876}" type="parTrans" cxnId="{D313899E-07BC-41E8-A24F-E2ACA693E703}">
      <dgm:prSet/>
      <dgm:spPr/>
      <dgm:t>
        <a:bodyPr/>
        <a:lstStyle/>
        <a:p>
          <a:endParaRPr lang="ru-RU"/>
        </a:p>
      </dgm:t>
    </dgm:pt>
    <dgm:pt modelId="{DEB278DC-8BD8-49BF-BB20-49F1F10CC0AA}" type="sibTrans" cxnId="{D313899E-07BC-41E8-A24F-E2ACA693E703}">
      <dgm:prSet/>
      <dgm:spPr/>
      <dgm:t>
        <a:bodyPr/>
        <a:lstStyle/>
        <a:p>
          <a:endParaRPr lang="ru-RU"/>
        </a:p>
      </dgm:t>
    </dgm:pt>
    <dgm:pt modelId="{919FF294-91DA-4A79-9181-3428E07217B3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педагог-организатор</a:t>
          </a:r>
        </a:p>
      </dgm:t>
    </dgm:pt>
    <dgm:pt modelId="{491D4B6E-8099-421F-B5DB-340D24FB604D}" type="parTrans" cxnId="{777EB97D-E461-443B-ACEF-5E643127DE3B}">
      <dgm:prSet/>
      <dgm:spPr/>
      <dgm:t>
        <a:bodyPr/>
        <a:lstStyle/>
        <a:p>
          <a:endParaRPr lang="ru-RU"/>
        </a:p>
      </dgm:t>
    </dgm:pt>
    <dgm:pt modelId="{D58792C7-5758-412C-B4C5-ABBEE8B996FB}" type="sibTrans" cxnId="{777EB97D-E461-443B-ACEF-5E643127DE3B}">
      <dgm:prSet/>
      <dgm:spPr/>
      <dgm:t>
        <a:bodyPr/>
        <a:lstStyle/>
        <a:p>
          <a:endParaRPr lang="ru-RU"/>
        </a:p>
      </dgm:t>
    </dgm:pt>
    <dgm:pt modelId="{3E3539F9-C83A-47B6-8F54-DA39E2E2A7C9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психолог </a:t>
          </a:r>
        </a:p>
      </dgm:t>
    </dgm:pt>
    <dgm:pt modelId="{EC4BC534-B96C-488C-B6D0-F70794F6AAE6}" type="parTrans" cxnId="{D7802EBF-CF59-4498-9E7B-22B9E4F7AC9A}">
      <dgm:prSet/>
      <dgm:spPr/>
      <dgm:t>
        <a:bodyPr/>
        <a:lstStyle/>
        <a:p>
          <a:endParaRPr lang="ru-RU"/>
        </a:p>
      </dgm:t>
    </dgm:pt>
    <dgm:pt modelId="{81A02BD1-2ACF-4AA9-928D-2428B6AC736E}" type="sibTrans" cxnId="{D7802EBF-CF59-4498-9E7B-22B9E4F7AC9A}">
      <dgm:prSet/>
      <dgm:spPr/>
      <dgm:t>
        <a:bodyPr/>
        <a:lstStyle/>
        <a:p>
          <a:endParaRPr lang="ru-RU"/>
        </a:p>
      </dgm:t>
    </dgm:pt>
    <dgm:pt modelId="{41D8C573-F8CE-4FB3-85C3-946A0CB202CC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руководитель социальных практик</a:t>
          </a:r>
        </a:p>
      </dgm:t>
    </dgm:pt>
    <dgm:pt modelId="{71F7F444-48E6-465E-B813-EC36BC2C81B5}" type="parTrans" cxnId="{C9915125-F54C-4160-82D2-F52410E1BF7B}">
      <dgm:prSet/>
      <dgm:spPr/>
      <dgm:t>
        <a:bodyPr/>
        <a:lstStyle/>
        <a:p>
          <a:endParaRPr lang="ru-RU"/>
        </a:p>
      </dgm:t>
    </dgm:pt>
    <dgm:pt modelId="{A2EF6FFE-D961-4D54-AEF1-5334A4617625}" type="sibTrans" cxnId="{C9915125-F54C-4160-82D2-F52410E1BF7B}">
      <dgm:prSet/>
      <dgm:spPr/>
      <dgm:t>
        <a:bodyPr/>
        <a:lstStyle/>
        <a:p>
          <a:endParaRPr lang="ru-RU"/>
        </a:p>
      </dgm:t>
    </dgm:pt>
    <dgm:pt modelId="{1E8D873E-8EE3-4207-9819-D1E45D727AE2}">
      <dgm:prSet/>
      <dgm:spPr/>
      <dgm:t>
        <a:bodyPr/>
        <a:lstStyle/>
        <a:p>
          <a:r>
            <a:rPr lang="ru-RU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тьютор</a:t>
          </a:r>
          <a:endParaRPr lang="ru-RU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92F320-E3E9-4D84-BCA1-DA0E831DA7FE}" type="parTrans" cxnId="{C2D4CF88-6595-4BAC-984C-637FDE49CF2E}">
      <dgm:prSet/>
      <dgm:spPr/>
      <dgm:t>
        <a:bodyPr/>
        <a:lstStyle/>
        <a:p>
          <a:endParaRPr lang="ru-RU"/>
        </a:p>
      </dgm:t>
    </dgm:pt>
    <dgm:pt modelId="{7CFC24BA-3036-4BA3-99BE-6C07C7945CB6}" type="sibTrans" cxnId="{C2D4CF88-6595-4BAC-984C-637FDE49CF2E}">
      <dgm:prSet/>
      <dgm:spPr/>
      <dgm:t>
        <a:bodyPr/>
        <a:lstStyle/>
        <a:p>
          <a:endParaRPr lang="ru-RU"/>
        </a:p>
      </dgm:t>
    </dgm:pt>
    <dgm:pt modelId="{F8BA45E7-E70E-419F-AC71-5A5C12CB7B75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куратор (классный руководитель)</a:t>
          </a:r>
        </a:p>
      </dgm:t>
    </dgm:pt>
    <dgm:pt modelId="{6F186C92-8FB7-461B-8EA0-209566DAEC7B}" type="parTrans" cxnId="{7128DBE6-201F-402A-B53B-5BE1E2D2C884}">
      <dgm:prSet/>
      <dgm:spPr/>
      <dgm:t>
        <a:bodyPr/>
        <a:lstStyle/>
        <a:p>
          <a:endParaRPr lang="ru-RU"/>
        </a:p>
      </dgm:t>
    </dgm:pt>
    <dgm:pt modelId="{D3521D06-A661-44DE-9192-E0B217245990}" type="sibTrans" cxnId="{7128DBE6-201F-402A-B53B-5BE1E2D2C884}">
      <dgm:prSet/>
      <dgm:spPr/>
      <dgm:t>
        <a:bodyPr/>
        <a:lstStyle/>
        <a:p>
          <a:endParaRPr lang="ru-RU"/>
        </a:p>
      </dgm:t>
    </dgm:pt>
    <dgm:pt modelId="{CB08DEE3-A5C1-42FF-BAD0-CB4DE69AE85B}">
      <dgm:prSet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руководители индивидуальных проектов</a:t>
          </a:r>
        </a:p>
      </dgm:t>
    </dgm:pt>
    <dgm:pt modelId="{411AECEA-8D06-4777-AACB-D58EC410F3F8}" type="parTrans" cxnId="{AC26AEC6-F23A-455D-97B6-D89469DA7DFD}">
      <dgm:prSet/>
      <dgm:spPr/>
      <dgm:t>
        <a:bodyPr/>
        <a:lstStyle/>
        <a:p>
          <a:endParaRPr lang="ru-RU"/>
        </a:p>
      </dgm:t>
    </dgm:pt>
    <dgm:pt modelId="{A8B7DC82-64A8-4327-ADED-9212E0E7A7BE}" type="sibTrans" cxnId="{AC26AEC6-F23A-455D-97B6-D89469DA7DFD}">
      <dgm:prSet/>
      <dgm:spPr/>
      <dgm:t>
        <a:bodyPr/>
        <a:lstStyle/>
        <a:p>
          <a:endParaRPr lang="ru-RU"/>
        </a:p>
      </dgm:t>
    </dgm:pt>
    <dgm:pt modelId="{103BA300-86C4-4952-A911-9390598574E9}">
      <dgm:prSet custT="1"/>
      <dgm:spPr/>
      <dgm:t>
        <a:bodyPr/>
        <a:lstStyle/>
        <a:p>
          <a:r>
            <a: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учебные пособия</a:t>
          </a:r>
        </a:p>
      </dgm:t>
    </dgm:pt>
    <dgm:pt modelId="{DC59CD4D-3F5D-45A7-84A1-25177030E7F9}" type="parTrans" cxnId="{267B2C01-C224-4FFE-8F2F-477F78C48CDC}">
      <dgm:prSet/>
      <dgm:spPr/>
      <dgm:t>
        <a:bodyPr/>
        <a:lstStyle/>
        <a:p>
          <a:endParaRPr lang="ru-RU"/>
        </a:p>
      </dgm:t>
    </dgm:pt>
    <dgm:pt modelId="{8550DBB1-7553-4B68-B3B0-245F4DE89D0B}" type="sibTrans" cxnId="{267B2C01-C224-4FFE-8F2F-477F78C48CDC}">
      <dgm:prSet/>
      <dgm:spPr/>
      <dgm:t>
        <a:bodyPr/>
        <a:lstStyle/>
        <a:p>
          <a:endParaRPr lang="ru-RU"/>
        </a:p>
      </dgm:t>
    </dgm:pt>
    <dgm:pt modelId="{3050336C-39E6-4260-B10E-8CC7A4E1F98B}">
      <dgm:prSet custT="1"/>
      <dgm:spPr/>
      <dgm:t>
        <a:bodyPr/>
        <a:lstStyle/>
        <a:p>
          <a:r>
            <a: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электронные информационно-образовательные ресурсы</a:t>
          </a:r>
        </a:p>
      </dgm:t>
    </dgm:pt>
    <dgm:pt modelId="{2AFBDE26-3625-4341-A6B3-C55B25431E45}" type="parTrans" cxnId="{00E77A46-D05F-4BE4-81A5-F71C59561108}">
      <dgm:prSet/>
      <dgm:spPr/>
      <dgm:t>
        <a:bodyPr/>
        <a:lstStyle/>
        <a:p>
          <a:endParaRPr lang="ru-RU"/>
        </a:p>
      </dgm:t>
    </dgm:pt>
    <dgm:pt modelId="{C0A084F7-CCC4-480B-9D35-78682D4941BA}" type="sibTrans" cxnId="{00E77A46-D05F-4BE4-81A5-F71C59561108}">
      <dgm:prSet/>
      <dgm:spPr/>
      <dgm:t>
        <a:bodyPr/>
        <a:lstStyle/>
        <a:p>
          <a:endParaRPr lang="ru-RU"/>
        </a:p>
      </dgm:t>
    </dgm:pt>
    <dgm:pt modelId="{79736CBF-E39F-48F3-8329-A617F79B2282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основная образовательная программа</a:t>
          </a:r>
        </a:p>
      </dgm:t>
    </dgm:pt>
    <dgm:pt modelId="{5DE61D1B-77F2-4A21-AA64-4209922FE317}" type="parTrans" cxnId="{09E752FC-CE99-415D-91CD-C42D3245C405}">
      <dgm:prSet/>
      <dgm:spPr/>
      <dgm:t>
        <a:bodyPr/>
        <a:lstStyle/>
        <a:p>
          <a:endParaRPr lang="ru-RU"/>
        </a:p>
      </dgm:t>
    </dgm:pt>
    <dgm:pt modelId="{8C5C1D71-9739-4A13-BDA0-41AFA121A3F7}" type="sibTrans" cxnId="{09E752FC-CE99-415D-91CD-C42D3245C405}">
      <dgm:prSet/>
      <dgm:spPr/>
      <dgm:t>
        <a:bodyPr/>
        <a:lstStyle/>
        <a:p>
          <a:endParaRPr lang="ru-RU"/>
        </a:p>
      </dgm:t>
    </dgm:pt>
    <dgm:pt modelId="{33BA974F-8B7E-4D28-A378-0DD10D331F47}" type="pres">
      <dgm:prSet presAssocID="{90CA7EE8-2DE1-4966-A397-27A87B9AD5F9}" presName="Name0" presStyleCnt="0">
        <dgm:presLayoutVars>
          <dgm:dir/>
          <dgm:animLvl val="lvl"/>
          <dgm:resizeHandles val="exact"/>
        </dgm:presLayoutVars>
      </dgm:prSet>
      <dgm:spPr/>
    </dgm:pt>
    <dgm:pt modelId="{C2288AE1-C87C-44AB-84E6-08598DBA9F12}" type="pres">
      <dgm:prSet presAssocID="{5959D1BE-102C-48F2-82AF-9AC6676B1538}" presName="composite" presStyleCnt="0"/>
      <dgm:spPr/>
    </dgm:pt>
    <dgm:pt modelId="{62CC1558-A360-45AC-83B4-F825057AB8CB}" type="pres">
      <dgm:prSet presAssocID="{5959D1BE-102C-48F2-82AF-9AC6676B153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BF56AEF-CD7A-4AA7-9D4F-E6DE911E9EFC}" type="pres">
      <dgm:prSet presAssocID="{5959D1BE-102C-48F2-82AF-9AC6676B1538}" presName="desTx" presStyleLbl="alignAccFollowNode1" presStyleIdx="0" presStyleCnt="4" custScaleX="100332">
        <dgm:presLayoutVars>
          <dgm:bulletEnabled val="1"/>
        </dgm:presLayoutVars>
      </dgm:prSet>
      <dgm:spPr/>
    </dgm:pt>
    <dgm:pt modelId="{23311AE0-7D7B-4353-B868-693CEF86E8F1}" type="pres">
      <dgm:prSet presAssocID="{304667A5-646A-4309-9FAF-94373DAFB110}" presName="space" presStyleCnt="0"/>
      <dgm:spPr/>
    </dgm:pt>
    <dgm:pt modelId="{D9D9C078-FFF0-4C1C-88DE-3E1553B54027}" type="pres">
      <dgm:prSet presAssocID="{E6C40B4F-7F14-459B-A2A2-8BA3193F5B3C}" presName="composite" presStyleCnt="0"/>
      <dgm:spPr/>
    </dgm:pt>
    <dgm:pt modelId="{4BA802CE-1289-4903-8F48-F54F4268D4DF}" type="pres">
      <dgm:prSet presAssocID="{E6C40B4F-7F14-459B-A2A2-8BA3193F5B3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60BC3D6A-990C-43E1-B9DF-392FFDBBC92F}" type="pres">
      <dgm:prSet presAssocID="{E6C40B4F-7F14-459B-A2A2-8BA3193F5B3C}" presName="desTx" presStyleLbl="alignAccFollowNode1" presStyleIdx="1" presStyleCnt="4">
        <dgm:presLayoutVars>
          <dgm:bulletEnabled val="1"/>
        </dgm:presLayoutVars>
      </dgm:prSet>
      <dgm:spPr/>
    </dgm:pt>
    <dgm:pt modelId="{C72E6FB3-44FD-477B-AD42-DFCD42D0BC6D}" type="pres">
      <dgm:prSet presAssocID="{FB00BD60-88D1-4D7A-9725-8307B9A61261}" presName="space" presStyleCnt="0"/>
      <dgm:spPr/>
    </dgm:pt>
    <dgm:pt modelId="{D36BC64A-01FA-44A6-A1B4-AB4577B200B1}" type="pres">
      <dgm:prSet presAssocID="{BE8F9A5E-298C-4B66-977D-A75176ECDECB}" presName="composite" presStyleCnt="0"/>
      <dgm:spPr/>
    </dgm:pt>
    <dgm:pt modelId="{9095C334-77B1-41C8-B9DC-A36E232D9C14}" type="pres">
      <dgm:prSet presAssocID="{BE8F9A5E-298C-4B66-977D-A75176ECDEC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C4DD804E-FDAA-44D7-804D-0F2C477678EE}" type="pres">
      <dgm:prSet presAssocID="{BE8F9A5E-298C-4B66-977D-A75176ECDECB}" presName="desTx" presStyleLbl="alignAccFollowNode1" presStyleIdx="2" presStyleCnt="4">
        <dgm:presLayoutVars>
          <dgm:bulletEnabled val="1"/>
        </dgm:presLayoutVars>
      </dgm:prSet>
      <dgm:spPr/>
    </dgm:pt>
    <dgm:pt modelId="{1825D2BF-6C16-4DA9-8793-F4935F191C7E}" type="pres">
      <dgm:prSet presAssocID="{E605E2E9-3FB1-48FA-89E1-F3F0D5D99317}" presName="space" presStyleCnt="0"/>
      <dgm:spPr/>
    </dgm:pt>
    <dgm:pt modelId="{C254787F-B4B7-4230-96AE-7026B7813B2C}" type="pres">
      <dgm:prSet presAssocID="{61DF9BF1-6035-4F3B-BF29-A90A79D3AD93}" presName="composite" presStyleCnt="0"/>
      <dgm:spPr/>
    </dgm:pt>
    <dgm:pt modelId="{284EFB5A-E739-41BE-BBE7-D08585F7C3AF}" type="pres">
      <dgm:prSet presAssocID="{61DF9BF1-6035-4F3B-BF29-A90A79D3AD9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F59CAACB-8C16-4728-94DB-7D5480A382F7}" type="pres">
      <dgm:prSet presAssocID="{61DF9BF1-6035-4F3B-BF29-A90A79D3AD9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67B2C01-C224-4FFE-8F2F-477F78C48CDC}" srcId="{BE8F9A5E-298C-4B66-977D-A75176ECDECB}" destId="{103BA300-86C4-4952-A911-9390598574E9}" srcOrd="1" destOrd="0" parTransId="{DC59CD4D-3F5D-45A7-84A1-25177030E7F9}" sibTransId="{8550DBB1-7553-4B68-B3B0-245F4DE89D0B}"/>
    <dgm:cxn modelId="{0C4E6502-13FD-4E74-BCD5-3B15EA2B8424}" type="presOf" srcId="{DF732E89-0590-4F37-810F-08E60EB238B2}" destId="{0BF56AEF-CD7A-4AA7-9D4F-E6DE911E9EFC}" srcOrd="0" destOrd="6" presId="urn:microsoft.com/office/officeart/2005/8/layout/hList1"/>
    <dgm:cxn modelId="{7D06F506-75EE-402E-A420-29B596E9738D}" srcId="{61DF9BF1-6035-4F3B-BF29-A90A79D3AD93}" destId="{8079B369-85F0-47EF-B5F6-B926AEF13AA7}" srcOrd="8" destOrd="0" parTransId="{D32F9C2B-0FF1-40A2-8E75-F9939871ED71}" sibTransId="{DAD907C9-C03E-4287-A7A3-032BCDFCA807}"/>
    <dgm:cxn modelId="{653DE808-0564-493B-B203-46CCECF91047}" type="presOf" srcId="{E6C40B4F-7F14-459B-A2A2-8BA3193F5B3C}" destId="{4BA802CE-1289-4903-8F48-F54F4268D4DF}" srcOrd="0" destOrd="0" presId="urn:microsoft.com/office/officeart/2005/8/layout/hList1"/>
    <dgm:cxn modelId="{98F5EB0A-8C79-426F-810D-010A317ACAF1}" type="presOf" srcId="{0974E5C4-EF20-4228-85D9-BB4A2C0F382F}" destId="{F59CAACB-8C16-4728-94DB-7D5480A382F7}" srcOrd="0" destOrd="0" presId="urn:microsoft.com/office/officeart/2005/8/layout/hList1"/>
    <dgm:cxn modelId="{E2458D11-BC77-4AD2-B639-EBCD491CE5EB}" srcId="{61DF9BF1-6035-4F3B-BF29-A90A79D3AD93}" destId="{D249664B-2080-4080-BB17-79933299B3A7}" srcOrd="6" destOrd="0" parTransId="{B1D59363-13FB-4A72-9736-18083FE8834E}" sibTransId="{519678DC-55D2-40D3-A636-12CDD38C2F40}"/>
    <dgm:cxn modelId="{18409812-2E15-408D-8230-3E760E8228CE}" type="presOf" srcId="{79736CBF-E39F-48F3-8329-A617F79B2282}" destId="{0BF56AEF-CD7A-4AA7-9D4F-E6DE911E9EFC}" srcOrd="0" destOrd="0" presId="urn:microsoft.com/office/officeart/2005/8/layout/hList1"/>
    <dgm:cxn modelId="{AB5D0113-47A7-4D53-9FD0-A8A7E484990E}" srcId="{90CA7EE8-2DE1-4966-A397-27A87B9AD5F9}" destId="{E6C40B4F-7F14-459B-A2A2-8BA3193F5B3C}" srcOrd="1" destOrd="0" parTransId="{59743348-78CB-4383-8D21-D031A8E7EA17}" sibTransId="{FB00BD60-88D1-4D7A-9725-8307B9A61261}"/>
    <dgm:cxn modelId="{08EA0616-9F4B-4562-A863-35F257221CA0}" srcId="{61DF9BF1-6035-4F3B-BF29-A90A79D3AD93}" destId="{7303294F-A4A8-438F-B12E-20B08CBA43E5}" srcOrd="7" destOrd="0" parTransId="{A088A3A0-B2B1-459F-BE61-B2AB453D6CFE}" sibTransId="{BA491293-A26E-4D30-AABD-627534D56ADA}"/>
    <dgm:cxn modelId="{A96BAF16-C142-4669-97BA-556FF51745DF}" srcId="{5959D1BE-102C-48F2-82AF-9AC6676B1538}" destId="{730ECD40-9599-4F6E-83CF-3775B984738B}" srcOrd="5" destOrd="0" parTransId="{E7F7F59C-24A5-48C5-BD64-CF22CEDBB873}" sibTransId="{0CF45E81-665E-4AB5-98F2-DB4CB0BF36B4}"/>
    <dgm:cxn modelId="{9237B81B-6334-4B02-8923-AC0E5FCEF4FC}" type="presOf" srcId="{CB08DEE3-A5C1-42FF-BAD0-CB4DE69AE85B}" destId="{60BC3D6A-990C-43E1-B9DF-392FFDBBC92F}" srcOrd="0" destOrd="8" presId="urn:microsoft.com/office/officeart/2005/8/layout/hList1"/>
    <dgm:cxn modelId="{442DEE1D-68C9-439D-9F49-1E9DAB486A64}" srcId="{61DF9BF1-6035-4F3B-BF29-A90A79D3AD93}" destId="{0974E5C4-EF20-4228-85D9-BB4A2C0F382F}" srcOrd="0" destOrd="0" parTransId="{D9285C47-DC3A-4A3D-9C27-8BF10B021BAD}" sibTransId="{537DACA7-E56E-4B93-A70B-699DF3700426}"/>
    <dgm:cxn modelId="{C9915125-F54C-4160-82D2-F52410E1BF7B}" srcId="{E6C40B4F-7F14-459B-A2A2-8BA3193F5B3C}" destId="{41D8C573-F8CE-4FB3-85C3-946A0CB202CC}" srcOrd="5" destOrd="0" parTransId="{71F7F444-48E6-465E-B813-EC36BC2C81B5}" sibTransId="{A2EF6FFE-D961-4D54-AEF1-5334A4617625}"/>
    <dgm:cxn modelId="{BA528525-A11F-468A-B3CA-8A4C4D764B69}" type="presOf" srcId="{D489AAC4-59F5-4A37-AD61-2422D36E7533}" destId="{60BC3D6A-990C-43E1-B9DF-392FFDBBC92F}" srcOrd="0" destOrd="2" presId="urn:microsoft.com/office/officeart/2005/8/layout/hList1"/>
    <dgm:cxn modelId="{D9629826-478B-415C-8A72-10D1FBC4695B}" srcId="{5959D1BE-102C-48F2-82AF-9AC6676B1538}" destId="{D362166E-D33A-41AE-916D-B8D7765BAAC8}" srcOrd="8" destOrd="0" parTransId="{9C59C61D-68AE-46D5-B6B8-1B3357C92760}" sibTransId="{AB66C2F8-BDC6-41FB-B7E5-1A39463B45F1}"/>
    <dgm:cxn modelId="{9436D52B-26DB-4DCC-9DBF-4000111EC74D}" type="presOf" srcId="{D249664B-2080-4080-BB17-79933299B3A7}" destId="{F59CAACB-8C16-4728-94DB-7D5480A382F7}" srcOrd="0" destOrd="6" presId="urn:microsoft.com/office/officeart/2005/8/layout/hList1"/>
    <dgm:cxn modelId="{D8892532-463E-43E2-8BB3-1AFE83557C78}" type="presOf" srcId="{41D8C573-F8CE-4FB3-85C3-946A0CB202CC}" destId="{60BC3D6A-990C-43E1-B9DF-392FFDBBC92F}" srcOrd="0" destOrd="5" presId="urn:microsoft.com/office/officeart/2005/8/layout/hList1"/>
    <dgm:cxn modelId="{3D033F32-AC02-4429-A193-A6ABBAB03F22}" srcId="{61DF9BF1-6035-4F3B-BF29-A90A79D3AD93}" destId="{38FD1764-B930-48EA-92FD-3A9A8EDF9890}" srcOrd="1" destOrd="0" parTransId="{D8A8B642-2A78-4DED-8B34-99F42B0EFBB7}" sibTransId="{870AF21D-9EDB-4EBA-8C3B-CCE0E1CE3038}"/>
    <dgm:cxn modelId="{1C1D9733-74DA-4E64-8D08-0DCF7A093269}" type="presOf" srcId="{919FF294-91DA-4A79-9181-3428E07217B3}" destId="{60BC3D6A-990C-43E1-B9DF-392FFDBBC92F}" srcOrd="0" destOrd="3" presId="urn:microsoft.com/office/officeart/2005/8/layout/hList1"/>
    <dgm:cxn modelId="{3262AC36-6A46-4F3C-8885-F6CB01282055}" type="presOf" srcId="{3E3539F9-C83A-47B6-8F54-DA39E2E2A7C9}" destId="{60BC3D6A-990C-43E1-B9DF-392FFDBBC92F}" srcOrd="0" destOrd="4" presId="urn:microsoft.com/office/officeart/2005/8/layout/hList1"/>
    <dgm:cxn modelId="{516D7A3B-E95F-496A-8746-E930DFA9EBA3}" type="presOf" srcId="{61DF9BF1-6035-4F3B-BF29-A90A79D3AD93}" destId="{284EFB5A-E739-41BE-BBE7-D08585F7C3AF}" srcOrd="0" destOrd="0" presId="urn:microsoft.com/office/officeart/2005/8/layout/hList1"/>
    <dgm:cxn modelId="{04F24C5D-CBE6-47C7-9222-7183E9D10A6A}" srcId="{E6C40B4F-7F14-459B-A2A2-8BA3193F5B3C}" destId="{BF89B623-76D1-4D1C-B405-2DEA906486FE}" srcOrd="0" destOrd="0" parTransId="{D81FCCEF-1299-4BCD-B745-BB60ECB5A351}" sibTransId="{3FDECCFA-A12B-400D-A359-6B956D5D8E93}"/>
    <dgm:cxn modelId="{7F495E5F-AE06-4A02-A1B7-75DFBE1FE39C}" srcId="{61DF9BF1-6035-4F3B-BF29-A90A79D3AD93}" destId="{70D73526-9659-4FCD-8C09-6B546DBE10D9}" srcOrd="4" destOrd="0" parTransId="{B54B13ED-68DF-40D2-ACC5-7480C20E39D3}" sibTransId="{6C0005F8-8744-4237-82C1-9590FD530DC3}"/>
    <dgm:cxn modelId="{59A45360-7486-4575-A1A5-A1FB4615D4E3}" type="presOf" srcId="{8079B369-85F0-47EF-B5F6-B926AEF13AA7}" destId="{F59CAACB-8C16-4728-94DB-7D5480A382F7}" srcOrd="0" destOrd="8" presId="urn:microsoft.com/office/officeart/2005/8/layout/hList1"/>
    <dgm:cxn modelId="{54BFB641-5BDB-4796-A1A0-88E133128AE1}" type="presOf" srcId="{7303294F-A4A8-438F-B12E-20B08CBA43E5}" destId="{F59CAACB-8C16-4728-94DB-7D5480A382F7}" srcOrd="0" destOrd="7" presId="urn:microsoft.com/office/officeart/2005/8/layout/hList1"/>
    <dgm:cxn modelId="{26860762-2191-4064-A5ED-8538198DD849}" type="presOf" srcId="{70D73526-9659-4FCD-8C09-6B546DBE10D9}" destId="{F59CAACB-8C16-4728-94DB-7D5480A382F7}" srcOrd="0" destOrd="4" presId="urn:microsoft.com/office/officeart/2005/8/layout/hList1"/>
    <dgm:cxn modelId="{00E77A46-D05F-4BE4-81A5-F71C59561108}" srcId="{BE8F9A5E-298C-4B66-977D-A75176ECDECB}" destId="{3050336C-39E6-4260-B10E-8CC7A4E1F98B}" srcOrd="2" destOrd="0" parTransId="{2AFBDE26-3625-4341-A6B3-C55B25431E45}" sibTransId="{C0A084F7-CCC4-480B-9D35-78682D4941BA}"/>
    <dgm:cxn modelId="{35D1B269-1D25-4BCE-9672-76A2F2B28F23}" srcId="{5959D1BE-102C-48F2-82AF-9AC6676B1538}" destId="{DF732E89-0590-4F37-810F-08E60EB238B2}" srcOrd="6" destOrd="0" parTransId="{72DD64E3-C45D-468D-8A45-F634B649281B}" sibTransId="{335B6234-138A-4966-BC9D-B6591A4C5168}"/>
    <dgm:cxn modelId="{2087C24A-EDCA-4B9F-A463-F5B9F758A452}" srcId="{BE8F9A5E-298C-4B66-977D-A75176ECDECB}" destId="{6AA1B67E-0660-4F0D-97B0-359A5305684C}" srcOrd="0" destOrd="0" parTransId="{6F7F1FFE-04DD-49DD-9CF4-3613B5F39D25}" sibTransId="{24250800-99C3-4464-940F-C07AC24C904B}"/>
    <dgm:cxn modelId="{6C37064C-D3C1-4D6F-90B6-C2778008A7A1}" srcId="{61DF9BF1-6035-4F3B-BF29-A90A79D3AD93}" destId="{B33AF162-7E1A-45F7-9A55-FB1C27C88317}" srcOrd="3" destOrd="0" parTransId="{89F6D0FD-EBFA-43DF-903D-7846D461377A}" sibTransId="{9908AA26-AFDE-4BC6-9861-483361D57986}"/>
    <dgm:cxn modelId="{263F1F6C-0A86-4B1C-A71F-BDF8175BA5D0}" type="presOf" srcId="{F5AF64C2-7B0B-463A-B8DE-8609C4D6DDA1}" destId="{0BF56AEF-CD7A-4AA7-9D4F-E6DE911E9EFC}" srcOrd="0" destOrd="1" presId="urn:microsoft.com/office/officeart/2005/8/layout/hList1"/>
    <dgm:cxn modelId="{DA4E404D-C51C-4A36-A4F1-10705DBB3646}" type="presOf" srcId="{BF89B623-76D1-4D1C-B405-2DEA906486FE}" destId="{60BC3D6A-990C-43E1-B9DF-392FFDBBC92F}" srcOrd="0" destOrd="0" presId="urn:microsoft.com/office/officeart/2005/8/layout/hList1"/>
    <dgm:cxn modelId="{E3B9614D-A376-47EE-AF5D-B5DA8AB51538}" type="presOf" srcId="{31922564-58BD-4A9C-ACDF-18A98E97AA3D}" destId="{0BF56AEF-CD7A-4AA7-9D4F-E6DE911E9EFC}" srcOrd="0" destOrd="7" presId="urn:microsoft.com/office/officeart/2005/8/layout/hList1"/>
    <dgm:cxn modelId="{232A504E-A86F-4956-AA87-C9B218A9185E}" type="presOf" srcId="{B5A84C9C-4989-4148-B331-02D3DB4ACD72}" destId="{0BF56AEF-CD7A-4AA7-9D4F-E6DE911E9EFC}" srcOrd="0" destOrd="3" presId="urn:microsoft.com/office/officeart/2005/8/layout/hList1"/>
    <dgm:cxn modelId="{CE86D770-0F86-4655-8173-D161CC29131D}" type="presOf" srcId="{5455819A-1078-476F-90A8-53845C3FA26F}" destId="{0BF56AEF-CD7A-4AA7-9D4F-E6DE911E9EFC}" srcOrd="0" destOrd="2" presId="urn:microsoft.com/office/officeart/2005/8/layout/hList1"/>
    <dgm:cxn modelId="{82B7D472-C27C-4A30-8D45-279D46CB3C80}" srcId="{E6C40B4F-7F14-459B-A2A2-8BA3193F5B3C}" destId="{FAC2488C-755D-4D67-B540-BAC55A8C35E9}" srcOrd="9" destOrd="0" parTransId="{3733A378-A3BD-44F7-94BB-FF871FBEC76B}" sibTransId="{B0C7F002-7C7F-4FB6-8104-F445B388170C}"/>
    <dgm:cxn modelId="{D1F07F73-53C7-4105-AB1C-FEB031E82724}" type="presOf" srcId="{F721621B-C653-424B-8732-9E55F6129EF2}" destId="{F59CAACB-8C16-4728-94DB-7D5480A382F7}" srcOrd="0" destOrd="2" presId="urn:microsoft.com/office/officeart/2005/8/layout/hList1"/>
    <dgm:cxn modelId="{ADA00978-F66C-4A0F-A1C0-93BD5F61B6FB}" type="presOf" srcId="{FAC2488C-755D-4D67-B540-BAC55A8C35E9}" destId="{60BC3D6A-990C-43E1-B9DF-392FFDBBC92F}" srcOrd="0" destOrd="9" presId="urn:microsoft.com/office/officeart/2005/8/layout/hList1"/>
    <dgm:cxn modelId="{F68D7C79-1CDD-467B-BEF2-8A40CA0BA1A1}" type="presOf" srcId="{FA729A75-2827-404E-B3E4-8B4D492EBC52}" destId="{0BF56AEF-CD7A-4AA7-9D4F-E6DE911E9EFC}" srcOrd="0" destOrd="4" presId="urn:microsoft.com/office/officeart/2005/8/layout/hList1"/>
    <dgm:cxn modelId="{366D5C7B-7E05-43E2-ACB4-31556CCF41A6}" type="presOf" srcId="{B33AF162-7E1A-45F7-9A55-FB1C27C88317}" destId="{F59CAACB-8C16-4728-94DB-7D5480A382F7}" srcOrd="0" destOrd="3" presId="urn:microsoft.com/office/officeart/2005/8/layout/hList1"/>
    <dgm:cxn modelId="{DAD19C7B-42D3-4735-BA99-3B41D9DAA640}" type="presOf" srcId="{5959D1BE-102C-48F2-82AF-9AC6676B1538}" destId="{62CC1558-A360-45AC-83B4-F825057AB8CB}" srcOrd="0" destOrd="0" presId="urn:microsoft.com/office/officeart/2005/8/layout/hList1"/>
    <dgm:cxn modelId="{F9366D7C-09A5-468E-8DC4-253DCE0B267B}" srcId="{61DF9BF1-6035-4F3B-BF29-A90A79D3AD93}" destId="{84419468-FF4F-408F-8BDF-5B92B86FA6AF}" srcOrd="5" destOrd="0" parTransId="{2FA26D0C-1A58-44A5-ACC9-7CC01E5E15A2}" sibTransId="{9C283C99-AE9F-445F-AEB4-A2E9FC18E012}"/>
    <dgm:cxn modelId="{777EB97D-E461-443B-ACEF-5E643127DE3B}" srcId="{E6C40B4F-7F14-459B-A2A2-8BA3193F5B3C}" destId="{919FF294-91DA-4A79-9181-3428E07217B3}" srcOrd="3" destOrd="0" parTransId="{491D4B6E-8099-421F-B5DB-340D24FB604D}" sibTransId="{D58792C7-5758-412C-B4C5-ABBEE8B996FB}"/>
    <dgm:cxn modelId="{2522A280-1B6E-4DA1-9B75-4BB47C0C19FF}" srcId="{5959D1BE-102C-48F2-82AF-9AC6676B1538}" destId="{FA729A75-2827-404E-B3E4-8B4D492EBC52}" srcOrd="4" destOrd="0" parTransId="{44511449-B7A4-4C7E-A4FB-0A87F552AAEE}" sibTransId="{A1162D06-181A-4B93-8238-90F00DB25BC2}"/>
    <dgm:cxn modelId="{0CA5D880-1ECC-4386-9AD7-C53AB2ABD72E}" srcId="{5959D1BE-102C-48F2-82AF-9AC6676B1538}" destId="{5455819A-1078-476F-90A8-53845C3FA26F}" srcOrd="2" destOrd="0" parTransId="{E06391CF-A933-4476-8539-DD2D245A0194}" sibTransId="{D7EDC80B-DCCC-4EAB-8477-7A3F662A99C1}"/>
    <dgm:cxn modelId="{2351B082-E3EC-4597-AC1A-29E16CC538A7}" srcId="{90CA7EE8-2DE1-4966-A397-27A87B9AD5F9}" destId="{5959D1BE-102C-48F2-82AF-9AC6676B1538}" srcOrd="0" destOrd="0" parTransId="{A470C7F5-D44B-41C7-BD64-3FB6FA6C3A78}" sibTransId="{304667A5-646A-4309-9FAF-94373DAFB110}"/>
    <dgm:cxn modelId="{C2D4CF88-6595-4BAC-984C-637FDE49CF2E}" srcId="{E6C40B4F-7F14-459B-A2A2-8BA3193F5B3C}" destId="{1E8D873E-8EE3-4207-9819-D1E45D727AE2}" srcOrd="6" destOrd="0" parTransId="{3192F320-E3E9-4D84-BCA1-DA0E831DA7FE}" sibTransId="{7CFC24BA-3036-4BA3-99BE-6C07C7945CB6}"/>
    <dgm:cxn modelId="{D313899E-07BC-41E8-A24F-E2ACA693E703}" srcId="{E6C40B4F-7F14-459B-A2A2-8BA3193F5B3C}" destId="{D489AAC4-59F5-4A37-AD61-2422D36E7533}" srcOrd="2" destOrd="0" parTransId="{C3538CBE-EB80-40B4-BD60-7991C805C876}" sibTransId="{DEB278DC-8BD8-49BF-BB20-49F1F10CC0AA}"/>
    <dgm:cxn modelId="{0B77AAA1-B6DF-4E1C-A65F-DC9F5D111544}" type="presOf" srcId="{730ECD40-9599-4F6E-83CF-3775B984738B}" destId="{0BF56AEF-CD7A-4AA7-9D4F-E6DE911E9EFC}" srcOrd="0" destOrd="5" presId="urn:microsoft.com/office/officeart/2005/8/layout/hList1"/>
    <dgm:cxn modelId="{5622C8A5-3A80-40CE-90FB-9BBAD52A6441}" type="presOf" srcId="{6AA1B67E-0660-4F0D-97B0-359A5305684C}" destId="{C4DD804E-FDAA-44D7-804D-0F2C477678EE}" srcOrd="0" destOrd="0" presId="urn:microsoft.com/office/officeart/2005/8/layout/hList1"/>
    <dgm:cxn modelId="{C7C7DCAF-C550-4EC2-AF53-2F025A849729}" srcId="{5959D1BE-102C-48F2-82AF-9AC6676B1538}" destId="{31922564-58BD-4A9C-ACDF-18A98E97AA3D}" srcOrd="7" destOrd="0" parTransId="{49F11B70-3CF9-436D-A338-062A02B7F294}" sibTransId="{DEDF196A-4681-4D80-A85B-08E5C672F5D1}"/>
    <dgm:cxn modelId="{78C3AEB0-CB41-4F8C-9B29-C3CF73FAD928}" type="presOf" srcId="{103BA300-86C4-4952-A911-9390598574E9}" destId="{C4DD804E-FDAA-44D7-804D-0F2C477678EE}" srcOrd="0" destOrd="1" presId="urn:microsoft.com/office/officeart/2005/8/layout/hList1"/>
    <dgm:cxn modelId="{2F87DAB2-720B-45A0-A946-2C562287DBD7}" srcId="{E6C40B4F-7F14-459B-A2A2-8BA3193F5B3C}" destId="{D6D467A0-C5A0-4E55-9674-633DEF4F47B3}" srcOrd="1" destOrd="0" parTransId="{84047012-617B-4A46-9C38-AB10C1291C22}" sibTransId="{C83822BD-88D6-42F4-B608-A7315B08B7EA}"/>
    <dgm:cxn modelId="{0DA1BDB8-1935-4357-8D0A-5A183E5FFE00}" type="presOf" srcId="{90CA7EE8-2DE1-4966-A397-27A87B9AD5F9}" destId="{33BA974F-8B7E-4D28-A378-0DD10D331F47}" srcOrd="0" destOrd="0" presId="urn:microsoft.com/office/officeart/2005/8/layout/hList1"/>
    <dgm:cxn modelId="{E92AEFBE-3D12-40B1-B9B4-AB51F462818C}" type="presOf" srcId="{38FD1764-B930-48EA-92FD-3A9A8EDF9890}" destId="{F59CAACB-8C16-4728-94DB-7D5480A382F7}" srcOrd="0" destOrd="1" presId="urn:microsoft.com/office/officeart/2005/8/layout/hList1"/>
    <dgm:cxn modelId="{D7802EBF-CF59-4498-9E7B-22B9E4F7AC9A}" srcId="{E6C40B4F-7F14-459B-A2A2-8BA3193F5B3C}" destId="{3E3539F9-C83A-47B6-8F54-DA39E2E2A7C9}" srcOrd="4" destOrd="0" parTransId="{EC4BC534-B96C-488C-B6D0-F70794F6AAE6}" sibTransId="{81A02BD1-2ACF-4AA9-928D-2428B6AC736E}"/>
    <dgm:cxn modelId="{7777BFC2-0248-47DE-B445-242774CD7306}" srcId="{5959D1BE-102C-48F2-82AF-9AC6676B1538}" destId="{B5A84C9C-4989-4148-B331-02D3DB4ACD72}" srcOrd="3" destOrd="0" parTransId="{86DD9217-0200-4571-88B2-37F36B7252FE}" sibTransId="{0B7ADD56-223E-49CA-B34A-4EDEC85AC03F}"/>
    <dgm:cxn modelId="{EBE2AAC4-D30D-4E38-9D42-CCA6D1081353}" type="presOf" srcId="{1E8D873E-8EE3-4207-9819-D1E45D727AE2}" destId="{60BC3D6A-990C-43E1-B9DF-392FFDBBC92F}" srcOrd="0" destOrd="6" presId="urn:microsoft.com/office/officeart/2005/8/layout/hList1"/>
    <dgm:cxn modelId="{AC26AEC6-F23A-455D-97B6-D89469DA7DFD}" srcId="{E6C40B4F-7F14-459B-A2A2-8BA3193F5B3C}" destId="{CB08DEE3-A5C1-42FF-BAD0-CB4DE69AE85B}" srcOrd="8" destOrd="0" parTransId="{411AECEA-8D06-4777-AACB-D58EC410F3F8}" sibTransId="{A8B7DC82-64A8-4327-ADED-9212E0E7A7BE}"/>
    <dgm:cxn modelId="{4EA569C9-736A-4239-B2DE-87E2F5409B73}" srcId="{90CA7EE8-2DE1-4966-A397-27A87B9AD5F9}" destId="{BE8F9A5E-298C-4B66-977D-A75176ECDECB}" srcOrd="2" destOrd="0" parTransId="{1B9C7BF6-33B6-4082-84FA-25140046E2A3}" sibTransId="{E605E2E9-3FB1-48FA-89E1-F3F0D5D99317}"/>
    <dgm:cxn modelId="{2BD830CA-1517-43F4-BECF-AC732CB92820}" srcId="{90CA7EE8-2DE1-4966-A397-27A87B9AD5F9}" destId="{61DF9BF1-6035-4F3B-BF29-A90A79D3AD93}" srcOrd="3" destOrd="0" parTransId="{015DBA6A-31D1-400F-A88E-B09F6FAE1426}" sibTransId="{7FDC71BA-9F91-4B4F-BE14-F2AC7D6C72CE}"/>
    <dgm:cxn modelId="{4D9AA8CC-20BE-443C-A339-E3FB475E0852}" type="presOf" srcId="{3050336C-39E6-4260-B10E-8CC7A4E1F98B}" destId="{C4DD804E-FDAA-44D7-804D-0F2C477678EE}" srcOrd="0" destOrd="2" presId="urn:microsoft.com/office/officeart/2005/8/layout/hList1"/>
    <dgm:cxn modelId="{F83F29D5-97E6-41A6-B153-5F2BFD00220F}" type="presOf" srcId="{D362166E-D33A-41AE-916D-B8D7765BAAC8}" destId="{0BF56AEF-CD7A-4AA7-9D4F-E6DE911E9EFC}" srcOrd="0" destOrd="8" presId="urn:microsoft.com/office/officeart/2005/8/layout/hList1"/>
    <dgm:cxn modelId="{FDAC46DA-5D97-44F0-8CAA-D71DC3FB4231}" type="presOf" srcId="{F8BA45E7-E70E-419F-AC71-5A5C12CB7B75}" destId="{60BC3D6A-990C-43E1-B9DF-392FFDBBC92F}" srcOrd="0" destOrd="7" presId="urn:microsoft.com/office/officeart/2005/8/layout/hList1"/>
    <dgm:cxn modelId="{604F12E0-977D-4141-854A-B24F4D2B8A52}" srcId="{5959D1BE-102C-48F2-82AF-9AC6676B1538}" destId="{F5AF64C2-7B0B-463A-B8DE-8609C4D6DDA1}" srcOrd="1" destOrd="0" parTransId="{A4A97451-511D-4C7D-927B-4CB677EE5786}" sibTransId="{E7CE73FD-BB90-4F69-B5DC-D927816DD506}"/>
    <dgm:cxn modelId="{7AC38EE2-18E5-45D6-A3AC-A53C7455C9AF}" srcId="{61DF9BF1-6035-4F3B-BF29-A90A79D3AD93}" destId="{F721621B-C653-424B-8732-9E55F6129EF2}" srcOrd="2" destOrd="0" parTransId="{7735FCFF-2EFA-4233-9B1E-89D66C4CF1C1}" sibTransId="{4CA42837-F2C2-4CCA-879B-D5B5C518A34F}"/>
    <dgm:cxn modelId="{7128DBE6-201F-402A-B53B-5BE1E2D2C884}" srcId="{E6C40B4F-7F14-459B-A2A2-8BA3193F5B3C}" destId="{F8BA45E7-E70E-419F-AC71-5A5C12CB7B75}" srcOrd="7" destOrd="0" parTransId="{6F186C92-8FB7-461B-8EA0-209566DAEC7B}" sibTransId="{D3521D06-A661-44DE-9192-E0B217245990}"/>
    <dgm:cxn modelId="{AE9273F8-E33A-42DC-B2B3-2150B2D51705}" type="presOf" srcId="{84419468-FF4F-408F-8BDF-5B92B86FA6AF}" destId="{F59CAACB-8C16-4728-94DB-7D5480A382F7}" srcOrd="0" destOrd="5" presId="urn:microsoft.com/office/officeart/2005/8/layout/hList1"/>
    <dgm:cxn modelId="{F51721F9-776B-4DA6-89B7-D5F34C7424AD}" type="presOf" srcId="{D6D467A0-C5A0-4E55-9674-633DEF4F47B3}" destId="{60BC3D6A-990C-43E1-B9DF-392FFDBBC92F}" srcOrd="0" destOrd="1" presId="urn:microsoft.com/office/officeart/2005/8/layout/hList1"/>
    <dgm:cxn modelId="{2398DEF9-0EBE-4BCA-85DD-B47E295D1E7E}" type="presOf" srcId="{BE8F9A5E-298C-4B66-977D-A75176ECDECB}" destId="{9095C334-77B1-41C8-B9DC-A36E232D9C14}" srcOrd="0" destOrd="0" presId="urn:microsoft.com/office/officeart/2005/8/layout/hList1"/>
    <dgm:cxn modelId="{09E752FC-CE99-415D-91CD-C42D3245C405}" srcId="{5959D1BE-102C-48F2-82AF-9AC6676B1538}" destId="{79736CBF-E39F-48F3-8329-A617F79B2282}" srcOrd="0" destOrd="0" parTransId="{5DE61D1B-77F2-4A21-AA64-4209922FE317}" sibTransId="{8C5C1D71-9739-4A13-BDA0-41AFA121A3F7}"/>
    <dgm:cxn modelId="{30D22965-419F-4645-9F9F-896D64AEE6D5}" type="presParOf" srcId="{33BA974F-8B7E-4D28-A378-0DD10D331F47}" destId="{C2288AE1-C87C-44AB-84E6-08598DBA9F12}" srcOrd="0" destOrd="0" presId="urn:microsoft.com/office/officeart/2005/8/layout/hList1"/>
    <dgm:cxn modelId="{1E9E9230-0E57-4281-83F9-FE2109A52ACC}" type="presParOf" srcId="{C2288AE1-C87C-44AB-84E6-08598DBA9F12}" destId="{62CC1558-A360-45AC-83B4-F825057AB8CB}" srcOrd="0" destOrd="0" presId="urn:microsoft.com/office/officeart/2005/8/layout/hList1"/>
    <dgm:cxn modelId="{FAACEC0D-18F2-4119-ABA1-BA180C8C76C1}" type="presParOf" srcId="{C2288AE1-C87C-44AB-84E6-08598DBA9F12}" destId="{0BF56AEF-CD7A-4AA7-9D4F-E6DE911E9EFC}" srcOrd="1" destOrd="0" presId="urn:microsoft.com/office/officeart/2005/8/layout/hList1"/>
    <dgm:cxn modelId="{1DA3253B-BE7D-42AB-9882-0D081B511D18}" type="presParOf" srcId="{33BA974F-8B7E-4D28-A378-0DD10D331F47}" destId="{23311AE0-7D7B-4353-B868-693CEF86E8F1}" srcOrd="1" destOrd="0" presId="urn:microsoft.com/office/officeart/2005/8/layout/hList1"/>
    <dgm:cxn modelId="{73059F2D-6C9F-406C-97D9-5C3BD8689497}" type="presParOf" srcId="{33BA974F-8B7E-4D28-A378-0DD10D331F47}" destId="{D9D9C078-FFF0-4C1C-88DE-3E1553B54027}" srcOrd="2" destOrd="0" presId="urn:microsoft.com/office/officeart/2005/8/layout/hList1"/>
    <dgm:cxn modelId="{E7BB6D55-5D68-45A6-891D-99194B1229A3}" type="presParOf" srcId="{D9D9C078-FFF0-4C1C-88DE-3E1553B54027}" destId="{4BA802CE-1289-4903-8F48-F54F4268D4DF}" srcOrd="0" destOrd="0" presId="urn:microsoft.com/office/officeart/2005/8/layout/hList1"/>
    <dgm:cxn modelId="{460B3FDF-D0D0-497D-A5C3-6BC17B48E9C2}" type="presParOf" srcId="{D9D9C078-FFF0-4C1C-88DE-3E1553B54027}" destId="{60BC3D6A-990C-43E1-B9DF-392FFDBBC92F}" srcOrd="1" destOrd="0" presId="urn:microsoft.com/office/officeart/2005/8/layout/hList1"/>
    <dgm:cxn modelId="{B781D68E-D33C-4909-A813-F4F716971A4D}" type="presParOf" srcId="{33BA974F-8B7E-4D28-A378-0DD10D331F47}" destId="{C72E6FB3-44FD-477B-AD42-DFCD42D0BC6D}" srcOrd="3" destOrd="0" presId="urn:microsoft.com/office/officeart/2005/8/layout/hList1"/>
    <dgm:cxn modelId="{B05C8A1F-DD26-409C-8E98-FC2FF61DB533}" type="presParOf" srcId="{33BA974F-8B7E-4D28-A378-0DD10D331F47}" destId="{D36BC64A-01FA-44A6-A1B4-AB4577B200B1}" srcOrd="4" destOrd="0" presId="urn:microsoft.com/office/officeart/2005/8/layout/hList1"/>
    <dgm:cxn modelId="{844B6E30-4DFC-4980-A5AE-7F8397D0D1D7}" type="presParOf" srcId="{D36BC64A-01FA-44A6-A1B4-AB4577B200B1}" destId="{9095C334-77B1-41C8-B9DC-A36E232D9C14}" srcOrd="0" destOrd="0" presId="urn:microsoft.com/office/officeart/2005/8/layout/hList1"/>
    <dgm:cxn modelId="{C7D23FC7-DE94-4670-BF37-B3FA5FA1C314}" type="presParOf" srcId="{D36BC64A-01FA-44A6-A1B4-AB4577B200B1}" destId="{C4DD804E-FDAA-44D7-804D-0F2C477678EE}" srcOrd="1" destOrd="0" presId="urn:microsoft.com/office/officeart/2005/8/layout/hList1"/>
    <dgm:cxn modelId="{23F22F70-8F0A-4413-9357-3E4C844C70A5}" type="presParOf" srcId="{33BA974F-8B7E-4D28-A378-0DD10D331F47}" destId="{1825D2BF-6C16-4DA9-8793-F4935F191C7E}" srcOrd="5" destOrd="0" presId="urn:microsoft.com/office/officeart/2005/8/layout/hList1"/>
    <dgm:cxn modelId="{BFB836B6-15E5-4242-BE5E-8F6C649FE9F2}" type="presParOf" srcId="{33BA974F-8B7E-4D28-A378-0DD10D331F47}" destId="{C254787F-B4B7-4230-96AE-7026B7813B2C}" srcOrd="6" destOrd="0" presId="urn:microsoft.com/office/officeart/2005/8/layout/hList1"/>
    <dgm:cxn modelId="{FA5C907E-A52A-4F20-92DE-9DBB45736F3B}" type="presParOf" srcId="{C254787F-B4B7-4230-96AE-7026B7813B2C}" destId="{284EFB5A-E739-41BE-BBE7-D08585F7C3AF}" srcOrd="0" destOrd="0" presId="urn:microsoft.com/office/officeart/2005/8/layout/hList1"/>
    <dgm:cxn modelId="{E53AC7A2-CE2E-4B8A-81CB-8EEFA5A672C6}" type="presParOf" srcId="{C254787F-B4B7-4230-96AE-7026B7813B2C}" destId="{F59CAACB-8C16-4728-94DB-7D5480A382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56902A-3951-4A8B-A5BC-CFC917A9EEC8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302C41-52F2-458F-B3D6-33064466002A}">
      <dgm:prSet phldrT="[Текст]"/>
      <dgm:spPr/>
      <dgm:t>
        <a:bodyPr vert="vert" anchor="ctr" anchorCtr="1"/>
        <a:lstStyle/>
        <a:p>
          <a:r>
            <a:rPr lang="ru-RU" dirty="0"/>
            <a:t>Индивидуальная образовательная программа</a:t>
          </a:r>
        </a:p>
      </dgm:t>
    </dgm:pt>
    <dgm:pt modelId="{B3D9CEA6-4A93-4262-B32F-FE7D4255A33B}" type="parTrans" cxnId="{801CF139-D30F-4307-8ECF-6D8928CFD273}">
      <dgm:prSet/>
      <dgm:spPr/>
      <dgm:t>
        <a:bodyPr/>
        <a:lstStyle/>
        <a:p>
          <a:endParaRPr lang="ru-RU"/>
        </a:p>
      </dgm:t>
    </dgm:pt>
    <dgm:pt modelId="{60430D3C-40F0-4A53-9BA6-7DD51752E073}" type="sibTrans" cxnId="{801CF139-D30F-4307-8ECF-6D8928CFD273}">
      <dgm:prSet/>
      <dgm:spPr/>
      <dgm:t>
        <a:bodyPr/>
        <a:lstStyle/>
        <a:p>
          <a:endParaRPr lang="ru-RU"/>
        </a:p>
      </dgm:t>
    </dgm:pt>
    <dgm:pt modelId="{C116579A-44FB-4B4F-9363-F099F0A9B080}">
      <dgm:prSet phldrT="[Текст]" custT="1"/>
      <dgm:spPr/>
      <dgm:t>
        <a:bodyPr/>
        <a:lstStyle/>
        <a:p>
          <a:r>
            <a:rPr lang="ru-RU" sz="2400"/>
            <a:t>Учебный план</a:t>
          </a:r>
          <a:endParaRPr lang="ru-RU" sz="2400" dirty="0"/>
        </a:p>
      </dgm:t>
    </dgm:pt>
    <dgm:pt modelId="{DE1331F3-5941-497E-9DFF-CB8A25A5FA7A}" type="parTrans" cxnId="{5A1CA1CB-0465-410A-9FA9-3F9838E6DAE1}">
      <dgm:prSet/>
      <dgm:spPr/>
      <dgm:t>
        <a:bodyPr/>
        <a:lstStyle/>
        <a:p>
          <a:endParaRPr lang="ru-RU"/>
        </a:p>
      </dgm:t>
    </dgm:pt>
    <dgm:pt modelId="{7B3197D4-3899-48D7-8391-CB896C606F32}" type="sibTrans" cxnId="{5A1CA1CB-0465-410A-9FA9-3F9838E6DAE1}">
      <dgm:prSet/>
      <dgm:spPr/>
      <dgm:t>
        <a:bodyPr/>
        <a:lstStyle/>
        <a:p>
          <a:endParaRPr lang="ru-RU"/>
        </a:p>
      </dgm:t>
    </dgm:pt>
    <dgm:pt modelId="{D425FE6D-328A-4609-8D69-21DF31EEA00D}">
      <dgm:prSet phldrT="[Текст]" custT="1"/>
      <dgm:spPr/>
      <dgm:t>
        <a:bodyPr/>
        <a:lstStyle/>
        <a:p>
          <a:r>
            <a:rPr lang="ru-RU" sz="2400" kern="1200">
              <a:latin typeface="Arial"/>
              <a:ea typeface="+mn-ea"/>
              <a:cs typeface="+mn-cs"/>
            </a:rPr>
            <a:t>Индивидуальный</a:t>
          </a:r>
          <a:r>
            <a:rPr lang="ru-RU" sz="2400" kern="1200"/>
            <a:t> проект</a:t>
          </a:r>
          <a:endParaRPr lang="ru-RU" sz="2400" kern="1200" dirty="0"/>
        </a:p>
      </dgm:t>
    </dgm:pt>
    <dgm:pt modelId="{0A5270E6-ACC5-4B89-8C24-A8ED1A979042}" type="parTrans" cxnId="{77CD326D-FF3C-4168-9C4C-7F860508B7CF}">
      <dgm:prSet/>
      <dgm:spPr/>
      <dgm:t>
        <a:bodyPr/>
        <a:lstStyle/>
        <a:p>
          <a:endParaRPr lang="ru-RU"/>
        </a:p>
      </dgm:t>
    </dgm:pt>
    <dgm:pt modelId="{3E81C2E3-2CDF-4E07-9ACB-D792B1F020C4}" type="sibTrans" cxnId="{77CD326D-FF3C-4168-9C4C-7F860508B7CF}">
      <dgm:prSet/>
      <dgm:spPr/>
      <dgm:t>
        <a:bodyPr/>
        <a:lstStyle/>
        <a:p>
          <a:endParaRPr lang="ru-RU"/>
        </a:p>
      </dgm:t>
    </dgm:pt>
    <dgm:pt modelId="{E4411F67-1A8B-4A34-885F-0BD26A985B82}">
      <dgm:prSet phldrT="[Текст]" custT="1"/>
      <dgm:spPr/>
      <dgm:t>
        <a:bodyPr/>
        <a:lstStyle/>
        <a:p>
          <a:r>
            <a:rPr lang="ru-RU" sz="1600"/>
            <a:t>Тема, форма проекта </a:t>
          </a:r>
          <a:endParaRPr lang="ru-RU" sz="1600" dirty="0"/>
        </a:p>
      </dgm:t>
    </dgm:pt>
    <dgm:pt modelId="{32BB4095-56E2-4476-A9E4-F6A334BA0CB8}" type="parTrans" cxnId="{83A4C428-A1C1-45D6-98D6-C5C63ADA4C44}">
      <dgm:prSet/>
      <dgm:spPr/>
      <dgm:t>
        <a:bodyPr/>
        <a:lstStyle/>
        <a:p>
          <a:endParaRPr lang="ru-RU"/>
        </a:p>
      </dgm:t>
    </dgm:pt>
    <dgm:pt modelId="{D5653995-9D81-456C-B466-B55C81232E79}" type="sibTrans" cxnId="{83A4C428-A1C1-45D6-98D6-C5C63ADA4C44}">
      <dgm:prSet/>
      <dgm:spPr/>
      <dgm:t>
        <a:bodyPr/>
        <a:lstStyle/>
        <a:p>
          <a:endParaRPr lang="ru-RU"/>
        </a:p>
      </dgm:t>
    </dgm:pt>
    <dgm:pt modelId="{7CE19880-5E50-4D9B-928F-E34939EABB85}">
      <dgm:prSet phldrT="[Текст]" custT="1"/>
      <dgm:spPr/>
      <dgm:t>
        <a:bodyPr/>
        <a:lstStyle/>
        <a:p>
          <a:r>
            <a:rPr lang="ru-RU" sz="2400"/>
            <a:t>Внеурочная деятельность </a:t>
          </a:r>
          <a:endParaRPr lang="ru-RU" sz="2400" dirty="0"/>
        </a:p>
      </dgm:t>
    </dgm:pt>
    <dgm:pt modelId="{D8AEEDFA-476F-46AA-AD5F-B367601B7F38}" type="parTrans" cxnId="{595DE6DC-7642-4CB0-A5C6-2DC8A6724A22}">
      <dgm:prSet/>
      <dgm:spPr/>
      <dgm:t>
        <a:bodyPr/>
        <a:lstStyle/>
        <a:p>
          <a:endParaRPr lang="ru-RU"/>
        </a:p>
      </dgm:t>
    </dgm:pt>
    <dgm:pt modelId="{2C4834F3-EA06-4295-85B3-ABD884B83242}" type="sibTrans" cxnId="{595DE6DC-7642-4CB0-A5C6-2DC8A6724A22}">
      <dgm:prSet/>
      <dgm:spPr/>
      <dgm:t>
        <a:bodyPr/>
        <a:lstStyle/>
        <a:p>
          <a:endParaRPr lang="ru-RU"/>
        </a:p>
      </dgm:t>
    </dgm:pt>
    <dgm:pt modelId="{82997735-4EDC-44E1-A59C-2B211E5A45DE}">
      <dgm:prSet custT="1"/>
      <dgm:spPr/>
      <dgm:t>
        <a:bodyPr/>
        <a:lstStyle/>
        <a:p>
          <a:r>
            <a:rPr lang="ru-RU" sz="1600"/>
            <a:t>Предметы базового уровня</a:t>
          </a:r>
          <a:endParaRPr lang="ru-RU" sz="1600" dirty="0"/>
        </a:p>
      </dgm:t>
    </dgm:pt>
    <dgm:pt modelId="{9F1CC02A-B373-4D8E-B76C-5ADEBC289784}" type="parTrans" cxnId="{79DC2C6B-C612-4168-A3E5-563F84BDF646}">
      <dgm:prSet/>
      <dgm:spPr/>
      <dgm:t>
        <a:bodyPr/>
        <a:lstStyle/>
        <a:p>
          <a:endParaRPr lang="ru-RU"/>
        </a:p>
      </dgm:t>
    </dgm:pt>
    <dgm:pt modelId="{CC984503-1CBB-473B-B055-A565D0807DE1}" type="sibTrans" cxnId="{79DC2C6B-C612-4168-A3E5-563F84BDF646}">
      <dgm:prSet/>
      <dgm:spPr/>
      <dgm:t>
        <a:bodyPr/>
        <a:lstStyle/>
        <a:p>
          <a:endParaRPr lang="ru-RU"/>
        </a:p>
      </dgm:t>
    </dgm:pt>
    <dgm:pt modelId="{9671EBE7-6674-4460-BEB4-6EF7D2C79ECE}">
      <dgm:prSet custT="1"/>
      <dgm:spPr/>
      <dgm:t>
        <a:bodyPr/>
        <a:lstStyle/>
        <a:p>
          <a:r>
            <a:rPr lang="ru-RU" sz="1600"/>
            <a:t>Предметы углубленного уровня</a:t>
          </a:r>
          <a:endParaRPr lang="ru-RU" sz="1600" dirty="0"/>
        </a:p>
      </dgm:t>
    </dgm:pt>
    <dgm:pt modelId="{43F463F4-BA9A-4FB3-95CD-065CC35F36DE}" type="parTrans" cxnId="{530D2281-02B5-4B0C-9DBC-E6ED74D6AC33}">
      <dgm:prSet/>
      <dgm:spPr/>
      <dgm:t>
        <a:bodyPr/>
        <a:lstStyle/>
        <a:p>
          <a:endParaRPr lang="ru-RU"/>
        </a:p>
      </dgm:t>
    </dgm:pt>
    <dgm:pt modelId="{AB166AC9-9FD0-4807-8B0F-00578E4D57AA}" type="sibTrans" cxnId="{530D2281-02B5-4B0C-9DBC-E6ED74D6AC33}">
      <dgm:prSet/>
      <dgm:spPr/>
      <dgm:t>
        <a:bodyPr/>
        <a:lstStyle/>
        <a:p>
          <a:endParaRPr lang="ru-RU"/>
        </a:p>
      </dgm:t>
    </dgm:pt>
    <dgm:pt modelId="{FB41F2D5-4A0D-4D24-81C1-58BAA977CF9B}">
      <dgm:prSet custT="1"/>
      <dgm:spPr/>
      <dgm:t>
        <a:bodyPr/>
        <a:lstStyle/>
        <a:p>
          <a:r>
            <a:rPr lang="ru-RU" sz="1600"/>
            <a:t>Элективные учебные предметы</a:t>
          </a:r>
          <a:endParaRPr lang="ru-RU" sz="1600" dirty="0"/>
        </a:p>
      </dgm:t>
    </dgm:pt>
    <dgm:pt modelId="{380BB987-B29A-49E9-943E-9D762F45425B}" type="parTrans" cxnId="{78744ACD-58AB-40FD-AFB6-1FF0F563BAF0}">
      <dgm:prSet/>
      <dgm:spPr/>
      <dgm:t>
        <a:bodyPr/>
        <a:lstStyle/>
        <a:p>
          <a:endParaRPr lang="ru-RU"/>
        </a:p>
      </dgm:t>
    </dgm:pt>
    <dgm:pt modelId="{1803D5AD-E6C4-4AC1-9215-7B72F35FF370}" type="sibTrans" cxnId="{78744ACD-58AB-40FD-AFB6-1FF0F563BAF0}">
      <dgm:prSet/>
      <dgm:spPr/>
      <dgm:t>
        <a:bodyPr/>
        <a:lstStyle/>
        <a:p>
          <a:endParaRPr lang="ru-RU"/>
        </a:p>
      </dgm:t>
    </dgm:pt>
    <dgm:pt modelId="{EFB74E22-370B-4D9E-BB8F-E38D61CECF4D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/>
            <a:t>Социальные практики</a:t>
          </a:r>
          <a:endParaRPr lang="ru-RU" sz="1600" dirty="0"/>
        </a:p>
      </dgm:t>
    </dgm:pt>
    <dgm:pt modelId="{5D4B532A-E2D3-425F-986F-3C0A92F6C7D6}" type="parTrans" cxnId="{32AA1AAC-9F80-425F-9421-55A2F50DCC42}">
      <dgm:prSet/>
      <dgm:spPr/>
      <dgm:t>
        <a:bodyPr/>
        <a:lstStyle/>
        <a:p>
          <a:endParaRPr lang="ru-RU"/>
        </a:p>
      </dgm:t>
    </dgm:pt>
    <dgm:pt modelId="{31A53D83-D6BC-4BCF-ACDA-72467399BB8B}" type="sibTrans" cxnId="{32AA1AAC-9F80-425F-9421-55A2F50DCC42}">
      <dgm:prSet/>
      <dgm:spPr/>
      <dgm:t>
        <a:bodyPr/>
        <a:lstStyle/>
        <a:p>
          <a:endParaRPr lang="ru-RU"/>
        </a:p>
      </dgm:t>
    </dgm:pt>
    <dgm:pt modelId="{913A116D-4862-4119-BE5F-F927D5D3FB62}">
      <dgm:prSet custT="1"/>
      <dgm:spPr/>
      <dgm:t>
        <a:bodyPr/>
        <a:lstStyle/>
        <a:p>
          <a:r>
            <a:rPr lang="ru-RU" sz="1600"/>
            <a:t>Предпрофессиональные пробы</a:t>
          </a:r>
          <a:endParaRPr lang="ru-RU" sz="1600" dirty="0"/>
        </a:p>
      </dgm:t>
    </dgm:pt>
    <dgm:pt modelId="{21C59FDD-3CD6-424B-A702-9EF9048E676C}" type="parTrans" cxnId="{1D1484A9-9886-4BA3-90BF-411D2CDB29CD}">
      <dgm:prSet/>
      <dgm:spPr/>
      <dgm:t>
        <a:bodyPr/>
        <a:lstStyle/>
        <a:p>
          <a:endParaRPr lang="ru-RU"/>
        </a:p>
      </dgm:t>
    </dgm:pt>
    <dgm:pt modelId="{98B6FCFA-C248-4795-BDC0-B51C8F619A4C}" type="sibTrans" cxnId="{1D1484A9-9886-4BA3-90BF-411D2CDB29CD}">
      <dgm:prSet/>
      <dgm:spPr/>
      <dgm:t>
        <a:bodyPr/>
        <a:lstStyle/>
        <a:p>
          <a:endParaRPr lang="ru-RU"/>
        </a:p>
      </dgm:t>
    </dgm:pt>
    <dgm:pt modelId="{CB19409B-8409-4607-AD8F-7353256C1D2C}">
      <dgm:prSet custT="1"/>
      <dgm:spPr/>
      <dgm:t>
        <a:bodyPr/>
        <a:lstStyle/>
        <a:p>
          <a:r>
            <a:rPr lang="ru-RU" sz="1600"/>
            <a:t>Конкурсы, олимпиады</a:t>
          </a:r>
          <a:endParaRPr lang="ru-RU" sz="1600" dirty="0"/>
        </a:p>
      </dgm:t>
    </dgm:pt>
    <dgm:pt modelId="{D7FE12D0-26AA-4B17-9DE3-D89BD77E78C4}" type="parTrans" cxnId="{02DFE058-1CFC-41FA-9A58-A89F8DC19B38}">
      <dgm:prSet/>
      <dgm:spPr/>
      <dgm:t>
        <a:bodyPr/>
        <a:lstStyle/>
        <a:p>
          <a:endParaRPr lang="ru-RU"/>
        </a:p>
      </dgm:t>
    </dgm:pt>
    <dgm:pt modelId="{C0F5156C-9C35-4580-899F-D2930DB0FD45}" type="sibTrans" cxnId="{02DFE058-1CFC-41FA-9A58-A89F8DC19B38}">
      <dgm:prSet/>
      <dgm:spPr/>
      <dgm:t>
        <a:bodyPr/>
        <a:lstStyle/>
        <a:p>
          <a:endParaRPr lang="ru-RU"/>
        </a:p>
      </dgm:t>
    </dgm:pt>
    <dgm:pt modelId="{8E6A88EB-8B4B-4977-8982-D3E21ED6B022}">
      <dgm:prSet custT="1"/>
      <dgm:spPr/>
      <dgm:t>
        <a:bodyPr/>
        <a:lstStyle/>
        <a:p>
          <a:r>
            <a:rPr lang="ru-RU" sz="1600"/>
            <a:t>Образовательные экскурсии</a:t>
          </a:r>
          <a:endParaRPr lang="ru-RU" sz="1600" dirty="0"/>
        </a:p>
      </dgm:t>
    </dgm:pt>
    <dgm:pt modelId="{96D50458-0AEC-445E-AA90-37ACD1E9258B}" type="parTrans" cxnId="{AC8F73B0-4E2F-4F54-9A87-599A776D2F50}">
      <dgm:prSet/>
      <dgm:spPr/>
      <dgm:t>
        <a:bodyPr/>
        <a:lstStyle/>
        <a:p>
          <a:endParaRPr lang="ru-RU"/>
        </a:p>
      </dgm:t>
    </dgm:pt>
    <dgm:pt modelId="{57D99648-F353-4BCD-B358-05B2A5C2C1FC}" type="sibTrans" cxnId="{AC8F73B0-4E2F-4F54-9A87-599A776D2F50}">
      <dgm:prSet/>
      <dgm:spPr/>
      <dgm:t>
        <a:bodyPr/>
        <a:lstStyle/>
        <a:p>
          <a:endParaRPr lang="ru-RU"/>
        </a:p>
      </dgm:t>
    </dgm:pt>
    <dgm:pt modelId="{AE70B749-8BBF-40AD-AC0A-3C43C493D6B9}">
      <dgm:prSet custT="1"/>
      <dgm:spPr/>
      <dgm:t>
        <a:bodyPr/>
        <a:lstStyle/>
        <a:p>
          <a:r>
            <a:rPr lang="ru-RU" sz="1600"/>
            <a:t>Музейные уроки</a:t>
          </a:r>
          <a:endParaRPr lang="ru-RU" sz="1600" dirty="0"/>
        </a:p>
      </dgm:t>
    </dgm:pt>
    <dgm:pt modelId="{EFF55E43-9E76-4965-AF48-A5A5E6D7D415}" type="parTrans" cxnId="{0C2875E9-175A-47F1-8CC5-02A23ED5464C}">
      <dgm:prSet/>
      <dgm:spPr/>
      <dgm:t>
        <a:bodyPr/>
        <a:lstStyle/>
        <a:p>
          <a:endParaRPr lang="ru-RU"/>
        </a:p>
      </dgm:t>
    </dgm:pt>
    <dgm:pt modelId="{91125014-CB6D-4F3D-B3E3-B707103B2C28}" type="sibTrans" cxnId="{0C2875E9-175A-47F1-8CC5-02A23ED5464C}">
      <dgm:prSet/>
      <dgm:spPr/>
      <dgm:t>
        <a:bodyPr/>
        <a:lstStyle/>
        <a:p>
          <a:endParaRPr lang="ru-RU"/>
        </a:p>
      </dgm:t>
    </dgm:pt>
    <dgm:pt modelId="{0B17C8EC-676C-43D1-9CC9-E34CE82E5D0D}">
      <dgm:prSet custT="1"/>
      <dgm:spPr/>
      <dgm:t>
        <a:bodyPr/>
        <a:lstStyle/>
        <a:p>
          <a:r>
            <a:rPr lang="ru-RU" sz="1600"/>
            <a:t>Образовательные сессии</a:t>
          </a:r>
          <a:endParaRPr lang="ru-RU" sz="1600" dirty="0"/>
        </a:p>
      </dgm:t>
    </dgm:pt>
    <dgm:pt modelId="{0EF51D90-3CDD-4629-86F5-E1E6E62159F7}" type="parTrans" cxnId="{E5B719DB-D809-4F6B-87DC-02A53E67A08C}">
      <dgm:prSet/>
      <dgm:spPr/>
      <dgm:t>
        <a:bodyPr/>
        <a:lstStyle/>
        <a:p>
          <a:endParaRPr lang="ru-RU"/>
        </a:p>
      </dgm:t>
    </dgm:pt>
    <dgm:pt modelId="{5185FF17-245B-44FB-AD58-5C795E507777}" type="sibTrans" cxnId="{E5B719DB-D809-4F6B-87DC-02A53E67A08C}">
      <dgm:prSet/>
      <dgm:spPr/>
      <dgm:t>
        <a:bodyPr/>
        <a:lstStyle/>
        <a:p>
          <a:endParaRPr lang="ru-RU"/>
        </a:p>
      </dgm:t>
    </dgm:pt>
    <dgm:pt modelId="{2BD04D28-93D0-4E90-B278-CB441945540E}">
      <dgm:prSet custT="1"/>
      <dgm:spPr/>
      <dgm:t>
        <a:bodyPr/>
        <a:lstStyle/>
        <a:p>
          <a:r>
            <a:rPr lang="ru-RU" sz="2400"/>
            <a:t>Дополнительное образование</a:t>
          </a:r>
          <a:endParaRPr lang="ru-RU" sz="2400" dirty="0"/>
        </a:p>
      </dgm:t>
    </dgm:pt>
    <dgm:pt modelId="{6A7AED24-BA8A-40F0-8E36-0540C977B4A2}" type="parTrans" cxnId="{51147503-AF5D-4E0F-ADCD-8F1A6388A455}">
      <dgm:prSet/>
      <dgm:spPr/>
      <dgm:t>
        <a:bodyPr/>
        <a:lstStyle/>
        <a:p>
          <a:endParaRPr lang="ru-RU"/>
        </a:p>
      </dgm:t>
    </dgm:pt>
    <dgm:pt modelId="{795C372E-CB4A-4707-A371-AA2FD3A106AE}" type="sibTrans" cxnId="{51147503-AF5D-4E0F-ADCD-8F1A6388A455}">
      <dgm:prSet/>
      <dgm:spPr/>
      <dgm:t>
        <a:bodyPr/>
        <a:lstStyle/>
        <a:p>
          <a:endParaRPr lang="ru-RU"/>
        </a:p>
      </dgm:t>
    </dgm:pt>
    <dgm:pt modelId="{2CC2CEBC-46DD-42B5-9A59-7E2B63C5E358}" type="pres">
      <dgm:prSet presAssocID="{BA56902A-3951-4A8B-A5BC-CFC917A9EEC8}" presName="vert0" presStyleCnt="0">
        <dgm:presLayoutVars>
          <dgm:dir/>
          <dgm:animOne val="branch"/>
          <dgm:animLvl val="lvl"/>
        </dgm:presLayoutVars>
      </dgm:prSet>
      <dgm:spPr/>
    </dgm:pt>
    <dgm:pt modelId="{FF531B9A-03C7-443B-A1D4-7189C0FFE5EB}" type="pres">
      <dgm:prSet presAssocID="{9A302C41-52F2-458F-B3D6-33064466002A}" presName="thickLine" presStyleLbl="alignNode1" presStyleIdx="0" presStyleCnt="1"/>
      <dgm:spPr/>
    </dgm:pt>
    <dgm:pt modelId="{9D768A9E-3928-45F3-BA31-EEC75FF5E59F}" type="pres">
      <dgm:prSet presAssocID="{9A302C41-52F2-458F-B3D6-33064466002A}" presName="horz1" presStyleCnt="0"/>
      <dgm:spPr/>
    </dgm:pt>
    <dgm:pt modelId="{584136B5-8A9C-4A6E-B261-AB6D4A15E130}" type="pres">
      <dgm:prSet presAssocID="{9A302C41-52F2-458F-B3D6-33064466002A}" presName="tx1" presStyleLbl="revTx" presStyleIdx="0" presStyleCnt="15" custAng="10800000"/>
      <dgm:spPr/>
    </dgm:pt>
    <dgm:pt modelId="{4A60A5E9-760F-46C1-A796-F7D6472595B5}" type="pres">
      <dgm:prSet presAssocID="{9A302C41-52F2-458F-B3D6-33064466002A}" presName="vert1" presStyleCnt="0"/>
      <dgm:spPr/>
    </dgm:pt>
    <dgm:pt modelId="{72D67DF9-E794-412E-8EB2-B2033C3462E0}" type="pres">
      <dgm:prSet presAssocID="{C116579A-44FB-4B4F-9363-F099F0A9B080}" presName="vertSpace2a" presStyleCnt="0"/>
      <dgm:spPr/>
    </dgm:pt>
    <dgm:pt modelId="{B284621C-280B-4BC4-8994-51814B427DA8}" type="pres">
      <dgm:prSet presAssocID="{C116579A-44FB-4B4F-9363-F099F0A9B080}" presName="horz2" presStyleCnt="0"/>
      <dgm:spPr/>
    </dgm:pt>
    <dgm:pt modelId="{4BB54B3A-A3A2-42E5-84AE-E2AC1231D5A1}" type="pres">
      <dgm:prSet presAssocID="{C116579A-44FB-4B4F-9363-F099F0A9B080}" presName="horzSpace2" presStyleCnt="0"/>
      <dgm:spPr/>
    </dgm:pt>
    <dgm:pt modelId="{CFD600E1-6935-4263-BC21-752C9C115D2B}" type="pres">
      <dgm:prSet presAssocID="{C116579A-44FB-4B4F-9363-F099F0A9B080}" presName="tx2" presStyleLbl="revTx" presStyleIdx="1" presStyleCnt="15" custScaleX="65097"/>
      <dgm:spPr/>
    </dgm:pt>
    <dgm:pt modelId="{CED2D907-55CF-47CA-842C-DB5900D3A16F}" type="pres">
      <dgm:prSet presAssocID="{C116579A-44FB-4B4F-9363-F099F0A9B080}" presName="vert2" presStyleCnt="0"/>
      <dgm:spPr/>
    </dgm:pt>
    <dgm:pt modelId="{D0465D92-6324-448A-B303-C6CE3B290AD1}" type="pres">
      <dgm:prSet presAssocID="{82997735-4EDC-44E1-A59C-2B211E5A45DE}" presName="horz3" presStyleCnt="0"/>
      <dgm:spPr/>
    </dgm:pt>
    <dgm:pt modelId="{4ADE48F6-BBA7-4C39-BA4C-A62C8640051A}" type="pres">
      <dgm:prSet presAssocID="{82997735-4EDC-44E1-A59C-2B211E5A45DE}" presName="horzSpace3" presStyleCnt="0"/>
      <dgm:spPr/>
    </dgm:pt>
    <dgm:pt modelId="{D6E9B10F-B9A7-474B-80A0-27FE8FB04020}" type="pres">
      <dgm:prSet presAssocID="{82997735-4EDC-44E1-A59C-2B211E5A45DE}" presName="tx3" presStyleLbl="revTx" presStyleIdx="2" presStyleCnt="15" custScaleX="107790"/>
      <dgm:spPr/>
    </dgm:pt>
    <dgm:pt modelId="{41CDB3F1-CE9D-401D-B4C0-409A701304E6}" type="pres">
      <dgm:prSet presAssocID="{82997735-4EDC-44E1-A59C-2B211E5A45DE}" presName="vert3" presStyleCnt="0"/>
      <dgm:spPr/>
    </dgm:pt>
    <dgm:pt modelId="{535BC8F6-E659-4BE3-BD06-1A4969D89FC9}" type="pres">
      <dgm:prSet presAssocID="{CC984503-1CBB-473B-B055-A565D0807DE1}" presName="thinLine3" presStyleLbl="callout" presStyleIdx="0" presStyleCnt="11"/>
      <dgm:spPr/>
    </dgm:pt>
    <dgm:pt modelId="{121976B3-0063-403E-8929-AB67C77163DE}" type="pres">
      <dgm:prSet presAssocID="{9671EBE7-6674-4460-BEB4-6EF7D2C79ECE}" presName="horz3" presStyleCnt="0"/>
      <dgm:spPr/>
    </dgm:pt>
    <dgm:pt modelId="{851ABEF4-0BC8-4111-998F-0E951BA9D4EE}" type="pres">
      <dgm:prSet presAssocID="{9671EBE7-6674-4460-BEB4-6EF7D2C79ECE}" presName="horzSpace3" presStyleCnt="0"/>
      <dgm:spPr/>
    </dgm:pt>
    <dgm:pt modelId="{97FB52C2-EE0A-45FD-9C7C-C4FD97F33EB1}" type="pres">
      <dgm:prSet presAssocID="{9671EBE7-6674-4460-BEB4-6EF7D2C79ECE}" presName="tx3" presStyleLbl="revTx" presStyleIdx="3" presStyleCnt="15"/>
      <dgm:spPr/>
    </dgm:pt>
    <dgm:pt modelId="{C5255304-26AC-4DC1-8A26-7C0089849C2E}" type="pres">
      <dgm:prSet presAssocID="{9671EBE7-6674-4460-BEB4-6EF7D2C79ECE}" presName="vert3" presStyleCnt="0"/>
      <dgm:spPr/>
    </dgm:pt>
    <dgm:pt modelId="{A3DE6BC1-439D-44B6-B74A-4E1CC6CBA3E7}" type="pres">
      <dgm:prSet presAssocID="{AB166AC9-9FD0-4807-8B0F-00578E4D57AA}" presName="thinLine3" presStyleLbl="callout" presStyleIdx="1" presStyleCnt="11"/>
      <dgm:spPr/>
    </dgm:pt>
    <dgm:pt modelId="{37C5CAA8-F0CC-426C-A1D1-CDC97CD34D14}" type="pres">
      <dgm:prSet presAssocID="{FB41F2D5-4A0D-4D24-81C1-58BAA977CF9B}" presName="horz3" presStyleCnt="0"/>
      <dgm:spPr/>
    </dgm:pt>
    <dgm:pt modelId="{90A161ED-AEFB-42A8-BE16-79622A8B8A3B}" type="pres">
      <dgm:prSet presAssocID="{FB41F2D5-4A0D-4D24-81C1-58BAA977CF9B}" presName="horzSpace3" presStyleCnt="0"/>
      <dgm:spPr/>
    </dgm:pt>
    <dgm:pt modelId="{6FECD026-EC0B-400E-B2A5-7F44267AA9ED}" type="pres">
      <dgm:prSet presAssocID="{FB41F2D5-4A0D-4D24-81C1-58BAA977CF9B}" presName="tx3" presStyleLbl="revTx" presStyleIdx="4" presStyleCnt="15"/>
      <dgm:spPr/>
    </dgm:pt>
    <dgm:pt modelId="{80F59FBD-E4D6-4A6F-A3ED-BBD8C1D1AC6D}" type="pres">
      <dgm:prSet presAssocID="{FB41F2D5-4A0D-4D24-81C1-58BAA977CF9B}" presName="vert3" presStyleCnt="0"/>
      <dgm:spPr/>
    </dgm:pt>
    <dgm:pt modelId="{EB5AFB50-FA4F-48EC-97FE-23298A6953BE}" type="pres">
      <dgm:prSet presAssocID="{C116579A-44FB-4B4F-9363-F099F0A9B080}" presName="thinLine2b" presStyleLbl="callout" presStyleIdx="2" presStyleCnt="11"/>
      <dgm:spPr/>
    </dgm:pt>
    <dgm:pt modelId="{3622FBE9-6104-4F5F-829A-B870209A54F3}" type="pres">
      <dgm:prSet presAssocID="{C116579A-44FB-4B4F-9363-F099F0A9B080}" presName="vertSpace2b" presStyleCnt="0"/>
      <dgm:spPr/>
    </dgm:pt>
    <dgm:pt modelId="{8E76B8AD-A675-4F66-89E2-2E9579553141}" type="pres">
      <dgm:prSet presAssocID="{D425FE6D-328A-4609-8D69-21DF31EEA00D}" presName="horz2" presStyleCnt="0"/>
      <dgm:spPr/>
    </dgm:pt>
    <dgm:pt modelId="{C5DB2D0D-2AF8-4881-BB59-13451DE5821E}" type="pres">
      <dgm:prSet presAssocID="{D425FE6D-328A-4609-8D69-21DF31EEA00D}" presName="horzSpace2" presStyleCnt="0"/>
      <dgm:spPr/>
    </dgm:pt>
    <dgm:pt modelId="{14ECD337-F879-4625-ABDC-7C3FAE1F1379}" type="pres">
      <dgm:prSet presAssocID="{D425FE6D-328A-4609-8D69-21DF31EEA00D}" presName="tx2" presStyleLbl="revTx" presStyleIdx="5" presStyleCnt="15" custScaleX="65910"/>
      <dgm:spPr/>
    </dgm:pt>
    <dgm:pt modelId="{E3F8B6A7-9D74-4664-AEA9-04055F1213F6}" type="pres">
      <dgm:prSet presAssocID="{D425FE6D-328A-4609-8D69-21DF31EEA00D}" presName="vert2" presStyleCnt="0"/>
      <dgm:spPr/>
    </dgm:pt>
    <dgm:pt modelId="{2CB25E6E-3145-47B5-A434-AC7EC5D12375}" type="pres">
      <dgm:prSet presAssocID="{E4411F67-1A8B-4A34-885F-0BD26A985B82}" presName="horz3" presStyleCnt="0"/>
      <dgm:spPr/>
    </dgm:pt>
    <dgm:pt modelId="{D76AE470-CEB4-4D14-81A9-9D8DD2920CE8}" type="pres">
      <dgm:prSet presAssocID="{E4411F67-1A8B-4A34-885F-0BD26A985B82}" presName="horzSpace3" presStyleCnt="0"/>
      <dgm:spPr/>
    </dgm:pt>
    <dgm:pt modelId="{102E2A29-BB03-4E19-819A-CD697D83DFAC}" type="pres">
      <dgm:prSet presAssocID="{E4411F67-1A8B-4A34-885F-0BD26A985B82}" presName="tx3" presStyleLbl="revTx" presStyleIdx="6" presStyleCnt="15"/>
      <dgm:spPr/>
    </dgm:pt>
    <dgm:pt modelId="{DFB1A9D1-017A-41E6-940C-4E2D117FAD43}" type="pres">
      <dgm:prSet presAssocID="{E4411F67-1A8B-4A34-885F-0BD26A985B82}" presName="vert3" presStyleCnt="0"/>
      <dgm:spPr/>
    </dgm:pt>
    <dgm:pt modelId="{1BB397BE-713A-42B9-B332-E28E083A1F62}" type="pres">
      <dgm:prSet presAssocID="{D425FE6D-328A-4609-8D69-21DF31EEA00D}" presName="thinLine2b" presStyleLbl="callout" presStyleIdx="3" presStyleCnt="11"/>
      <dgm:spPr/>
    </dgm:pt>
    <dgm:pt modelId="{A579048B-5FE5-4703-B959-AC8827563410}" type="pres">
      <dgm:prSet presAssocID="{D425FE6D-328A-4609-8D69-21DF31EEA00D}" presName="vertSpace2b" presStyleCnt="0"/>
      <dgm:spPr/>
    </dgm:pt>
    <dgm:pt modelId="{7EFF8F6E-78B0-4820-BE9A-1E3C91BF5AA1}" type="pres">
      <dgm:prSet presAssocID="{7CE19880-5E50-4D9B-928F-E34939EABB85}" presName="horz2" presStyleCnt="0"/>
      <dgm:spPr/>
    </dgm:pt>
    <dgm:pt modelId="{1E04277A-7CDB-4D46-8C89-AD3E3B47C378}" type="pres">
      <dgm:prSet presAssocID="{7CE19880-5E50-4D9B-928F-E34939EABB85}" presName="horzSpace2" presStyleCnt="0"/>
      <dgm:spPr/>
    </dgm:pt>
    <dgm:pt modelId="{C0B54D5A-7C57-4A66-BD74-56C0FF9AB654}" type="pres">
      <dgm:prSet presAssocID="{7CE19880-5E50-4D9B-928F-E34939EABB85}" presName="tx2" presStyleLbl="revTx" presStyleIdx="7" presStyleCnt="15" custScaleX="59091"/>
      <dgm:spPr/>
    </dgm:pt>
    <dgm:pt modelId="{504B7C7D-A2B8-4E1D-BEF5-00EA66B5FD6B}" type="pres">
      <dgm:prSet presAssocID="{7CE19880-5E50-4D9B-928F-E34939EABB85}" presName="vert2" presStyleCnt="0"/>
      <dgm:spPr/>
    </dgm:pt>
    <dgm:pt modelId="{C58C444E-4A13-4738-A508-A06F26C77144}" type="pres">
      <dgm:prSet presAssocID="{EFB74E22-370B-4D9E-BB8F-E38D61CECF4D}" presName="horz3" presStyleCnt="0"/>
      <dgm:spPr/>
    </dgm:pt>
    <dgm:pt modelId="{64A60DE3-9888-4A49-8C4B-BF323A186377}" type="pres">
      <dgm:prSet presAssocID="{EFB74E22-370B-4D9E-BB8F-E38D61CECF4D}" presName="horzSpace3" presStyleCnt="0"/>
      <dgm:spPr/>
    </dgm:pt>
    <dgm:pt modelId="{9ECB0296-A363-436C-98A0-78F0EB0B376D}" type="pres">
      <dgm:prSet presAssocID="{EFB74E22-370B-4D9E-BB8F-E38D61CECF4D}" presName="tx3" presStyleLbl="revTx" presStyleIdx="8" presStyleCnt="15"/>
      <dgm:spPr/>
    </dgm:pt>
    <dgm:pt modelId="{66651408-41F4-4F59-836B-19971ACF6929}" type="pres">
      <dgm:prSet presAssocID="{EFB74E22-370B-4D9E-BB8F-E38D61CECF4D}" presName="vert3" presStyleCnt="0"/>
      <dgm:spPr/>
    </dgm:pt>
    <dgm:pt modelId="{14A39681-2847-4683-8E73-98266E3F0402}" type="pres">
      <dgm:prSet presAssocID="{31A53D83-D6BC-4BCF-ACDA-72467399BB8B}" presName="thinLine3" presStyleLbl="callout" presStyleIdx="4" presStyleCnt="11"/>
      <dgm:spPr/>
    </dgm:pt>
    <dgm:pt modelId="{60F53724-F0E6-4BAA-843D-EC28F57A45B8}" type="pres">
      <dgm:prSet presAssocID="{913A116D-4862-4119-BE5F-F927D5D3FB62}" presName="horz3" presStyleCnt="0"/>
      <dgm:spPr/>
    </dgm:pt>
    <dgm:pt modelId="{0869B33F-0B53-4C97-85D5-94E5DBB27475}" type="pres">
      <dgm:prSet presAssocID="{913A116D-4862-4119-BE5F-F927D5D3FB62}" presName="horzSpace3" presStyleCnt="0"/>
      <dgm:spPr/>
    </dgm:pt>
    <dgm:pt modelId="{C62770B5-5B9D-46AF-B3A2-DD12E7647729}" type="pres">
      <dgm:prSet presAssocID="{913A116D-4862-4119-BE5F-F927D5D3FB62}" presName="tx3" presStyleLbl="revTx" presStyleIdx="9" presStyleCnt="15"/>
      <dgm:spPr/>
    </dgm:pt>
    <dgm:pt modelId="{E7F0826F-2B29-4C15-B3B6-CB466A0037D2}" type="pres">
      <dgm:prSet presAssocID="{913A116D-4862-4119-BE5F-F927D5D3FB62}" presName="vert3" presStyleCnt="0"/>
      <dgm:spPr/>
    </dgm:pt>
    <dgm:pt modelId="{0290E9D4-FA65-452A-BE47-EE9323E19E25}" type="pres">
      <dgm:prSet presAssocID="{98B6FCFA-C248-4795-BDC0-B51C8F619A4C}" presName="thinLine3" presStyleLbl="callout" presStyleIdx="5" presStyleCnt="11"/>
      <dgm:spPr/>
    </dgm:pt>
    <dgm:pt modelId="{A7828AA3-285C-46BF-9746-3D1E4307BA5E}" type="pres">
      <dgm:prSet presAssocID="{CB19409B-8409-4607-AD8F-7353256C1D2C}" presName="horz3" presStyleCnt="0"/>
      <dgm:spPr/>
    </dgm:pt>
    <dgm:pt modelId="{61404A82-2859-41FB-A3BB-32B84480BC62}" type="pres">
      <dgm:prSet presAssocID="{CB19409B-8409-4607-AD8F-7353256C1D2C}" presName="horzSpace3" presStyleCnt="0"/>
      <dgm:spPr/>
    </dgm:pt>
    <dgm:pt modelId="{5C08EC25-8F3E-4EE0-9D80-00A3DF09116C}" type="pres">
      <dgm:prSet presAssocID="{CB19409B-8409-4607-AD8F-7353256C1D2C}" presName="tx3" presStyleLbl="revTx" presStyleIdx="10" presStyleCnt="15"/>
      <dgm:spPr/>
    </dgm:pt>
    <dgm:pt modelId="{CACCE6C6-342E-4346-B57F-148F3CE3295A}" type="pres">
      <dgm:prSet presAssocID="{CB19409B-8409-4607-AD8F-7353256C1D2C}" presName="vert3" presStyleCnt="0"/>
      <dgm:spPr/>
    </dgm:pt>
    <dgm:pt modelId="{0CA8B268-1069-44F7-9713-FBF751508C19}" type="pres">
      <dgm:prSet presAssocID="{C0F5156C-9C35-4580-899F-D2930DB0FD45}" presName="thinLine3" presStyleLbl="callout" presStyleIdx="6" presStyleCnt="11"/>
      <dgm:spPr/>
    </dgm:pt>
    <dgm:pt modelId="{1EB6FBA6-1819-4165-8CAA-CE96C04882FA}" type="pres">
      <dgm:prSet presAssocID="{8E6A88EB-8B4B-4977-8982-D3E21ED6B022}" presName="horz3" presStyleCnt="0"/>
      <dgm:spPr/>
    </dgm:pt>
    <dgm:pt modelId="{5CE51C20-27B5-4C2C-BC79-FD017CBE3C5C}" type="pres">
      <dgm:prSet presAssocID="{8E6A88EB-8B4B-4977-8982-D3E21ED6B022}" presName="horzSpace3" presStyleCnt="0"/>
      <dgm:spPr/>
    </dgm:pt>
    <dgm:pt modelId="{58D7B4B1-1EE6-44AE-A920-B8114CF99E37}" type="pres">
      <dgm:prSet presAssocID="{8E6A88EB-8B4B-4977-8982-D3E21ED6B022}" presName="tx3" presStyleLbl="revTx" presStyleIdx="11" presStyleCnt="15"/>
      <dgm:spPr/>
    </dgm:pt>
    <dgm:pt modelId="{9964FA5A-4C70-4474-A2AD-04A8CB1D28CD}" type="pres">
      <dgm:prSet presAssocID="{8E6A88EB-8B4B-4977-8982-D3E21ED6B022}" presName="vert3" presStyleCnt="0"/>
      <dgm:spPr/>
    </dgm:pt>
    <dgm:pt modelId="{8092F59D-8EB7-4FDC-B691-2A72305F93D9}" type="pres">
      <dgm:prSet presAssocID="{57D99648-F353-4BCD-B358-05B2A5C2C1FC}" presName="thinLine3" presStyleLbl="callout" presStyleIdx="7" presStyleCnt="11"/>
      <dgm:spPr/>
    </dgm:pt>
    <dgm:pt modelId="{E92E5F9D-15E0-40BA-9288-43F1BFB4CC57}" type="pres">
      <dgm:prSet presAssocID="{AE70B749-8BBF-40AD-AC0A-3C43C493D6B9}" presName="horz3" presStyleCnt="0"/>
      <dgm:spPr/>
    </dgm:pt>
    <dgm:pt modelId="{F1BB51DA-7B97-4A74-AD9E-6FD4900B9582}" type="pres">
      <dgm:prSet presAssocID="{AE70B749-8BBF-40AD-AC0A-3C43C493D6B9}" presName="horzSpace3" presStyleCnt="0"/>
      <dgm:spPr/>
    </dgm:pt>
    <dgm:pt modelId="{802E58E4-1938-4EB9-B3ED-6AFEA2A7C9B2}" type="pres">
      <dgm:prSet presAssocID="{AE70B749-8BBF-40AD-AC0A-3C43C493D6B9}" presName="tx3" presStyleLbl="revTx" presStyleIdx="12" presStyleCnt="15"/>
      <dgm:spPr/>
    </dgm:pt>
    <dgm:pt modelId="{8C66601A-62A1-4E5B-8C59-5371F1FDF08A}" type="pres">
      <dgm:prSet presAssocID="{AE70B749-8BBF-40AD-AC0A-3C43C493D6B9}" presName="vert3" presStyleCnt="0"/>
      <dgm:spPr/>
    </dgm:pt>
    <dgm:pt modelId="{A5651191-EA3A-4819-8DBA-B7ED09D84502}" type="pres">
      <dgm:prSet presAssocID="{91125014-CB6D-4F3D-B3E3-B707103B2C28}" presName="thinLine3" presStyleLbl="callout" presStyleIdx="8" presStyleCnt="11"/>
      <dgm:spPr/>
    </dgm:pt>
    <dgm:pt modelId="{42A10458-8F0E-42FA-B0C1-1FD5AB09A28E}" type="pres">
      <dgm:prSet presAssocID="{0B17C8EC-676C-43D1-9CC9-E34CE82E5D0D}" presName="horz3" presStyleCnt="0"/>
      <dgm:spPr/>
    </dgm:pt>
    <dgm:pt modelId="{CB5DA01E-487B-4D57-8988-9D0C4BEE0988}" type="pres">
      <dgm:prSet presAssocID="{0B17C8EC-676C-43D1-9CC9-E34CE82E5D0D}" presName="horzSpace3" presStyleCnt="0"/>
      <dgm:spPr/>
    </dgm:pt>
    <dgm:pt modelId="{7DBAF385-B215-46EC-9C68-9C83C3E2D8C8}" type="pres">
      <dgm:prSet presAssocID="{0B17C8EC-676C-43D1-9CC9-E34CE82E5D0D}" presName="tx3" presStyleLbl="revTx" presStyleIdx="13" presStyleCnt="15"/>
      <dgm:spPr/>
    </dgm:pt>
    <dgm:pt modelId="{51CBF3B5-1FE1-421D-8945-27D03DFD69B5}" type="pres">
      <dgm:prSet presAssocID="{0B17C8EC-676C-43D1-9CC9-E34CE82E5D0D}" presName="vert3" presStyleCnt="0"/>
      <dgm:spPr/>
    </dgm:pt>
    <dgm:pt modelId="{B458A163-8BB4-4D6A-A913-CE85A635CDB7}" type="pres">
      <dgm:prSet presAssocID="{7CE19880-5E50-4D9B-928F-E34939EABB85}" presName="thinLine2b" presStyleLbl="callout" presStyleIdx="9" presStyleCnt="11"/>
      <dgm:spPr/>
    </dgm:pt>
    <dgm:pt modelId="{1B2F5B8D-35A6-4AB8-89A1-7ED2FF3D143C}" type="pres">
      <dgm:prSet presAssocID="{7CE19880-5E50-4D9B-928F-E34939EABB85}" presName="vertSpace2b" presStyleCnt="0"/>
      <dgm:spPr/>
    </dgm:pt>
    <dgm:pt modelId="{6483D093-C324-42FC-AEF3-0C7A1A4E307E}" type="pres">
      <dgm:prSet presAssocID="{2BD04D28-93D0-4E90-B278-CB441945540E}" presName="horz2" presStyleCnt="0"/>
      <dgm:spPr/>
    </dgm:pt>
    <dgm:pt modelId="{9331FA5B-EC5E-445B-BF90-07AC630F6591}" type="pres">
      <dgm:prSet presAssocID="{2BD04D28-93D0-4E90-B278-CB441945540E}" presName="horzSpace2" presStyleCnt="0"/>
      <dgm:spPr/>
    </dgm:pt>
    <dgm:pt modelId="{B16E4DAD-30A6-4FBE-B2AB-956D70209468}" type="pres">
      <dgm:prSet presAssocID="{2BD04D28-93D0-4E90-B278-CB441945540E}" presName="tx2" presStyleLbl="revTx" presStyleIdx="14" presStyleCnt="15" custScaleX="64444"/>
      <dgm:spPr/>
    </dgm:pt>
    <dgm:pt modelId="{6E49623E-37A7-47E7-A7E1-A2D317C291A1}" type="pres">
      <dgm:prSet presAssocID="{2BD04D28-93D0-4E90-B278-CB441945540E}" presName="vert2" presStyleCnt="0"/>
      <dgm:spPr/>
    </dgm:pt>
    <dgm:pt modelId="{81E91A83-384E-4125-A401-CF9477F8029F}" type="pres">
      <dgm:prSet presAssocID="{2BD04D28-93D0-4E90-B278-CB441945540E}" presName="thinLine2b" presStyleLbl="callout" presStyleIdx="10" presStyleCnt="11"/>
      <dgm:spPr/>
    </dgm:pt>
    <dgm:pt modelId="{7FF7E2C9-54FF-406F-93D9-EEE4C147545E}" type="pres">
      <dgm:prSet presAssocID="{2BD04D28-93D0-4E90-B278-CB441945540E}" presName="vertSpace2b" presStyleCnt="0"/>
      <dgm:spPr/>
    </dgm:pt>
  </dgm:ptLst>
  <dgm:cxnLst>
    <dgm:cxn modelId="{DA622800-1B8C-405A-A7F6-78675694720A}" type="presOf" srcId="{9A302C41-52F2-458F-B3D6-33064466002A}" destId="{584136B5-8A9C-4A6E-B261-AB6D4A15E130}" srcOrd="0" destOrd="0" presId="urn:microsoft.com/office/officeart/2008/layout/LinedList"/>
    <dgm:cxn modelId="{470DFC02-1DC4-4D90-8447-5E7228FBDBA7}" type="presOf" srcId="{82997735-4EDC-44E1-A59C-2B211E5A45DE}" destId="{D6E9B10F-B9A7-474B-80A0-27FE8FB04020}" srcOrd="0" destOrd="0" presId="urn:microsoft.com/office/officeart/2008/layout/LinedList"/>
    <dgm:cxn modelId="{51147503-AF5D-4E0F-ADCD-8F1A6388A455}" srcId="{9A302C41-52F2-458F-B3D6-33064466002A}" destId="{2BD04D28-93D0-4E90-B278-CB441945540E}" srcOrd="3" destOrd="0" parTransId="{6A7AED24-BA8A-40F0-8E36-0540C977B4A2}" sibTransId="{795C372E-CB4A-4707-A371-AA2FD3A106AE}"/>
    <dgm:cxn modelId="{3E53211E-B365-4F6E-96E4-62CCBEDA1EB0}" type="presOf" srcId="{9671EBE7-6674-4460-BEB4-6EF7D2C79ECE}" destId="{97FB52C2-EE0A-45FD-9C7C-C4FD97F33EB1}" srcOrd="0" destOrd="0" presId="urn:microsoft.com/office/officeart/2008/layout/LinedList"/>
    <dgm:cxn modelId="{DD5AAD27-3F03-46F1-8E9E-7F63BBD7DC25}" type="presOf" srcId="{0B17C8EC-676C-43D1-9CC9-E34CE82E5D0D}" destId="{7DBAF385-B215-46EC-9C68-9C83C3E2D8C8}" srcOrd="0" destOrd="0" presId="urn:microsoft.com/office/officeart/2008/layout/LinedList"/>
    <dgm:cxn modelId="{83A4C428-A1C1-45D6-98D6-C5C63ADA4C44}" srcId="{D425FE6D-328A-4609-8D69-21DF31EEA00D}" destId="{E4411F67-1A8B-4A34-885F-0BD26A985B82}" srcOrd="0" destOrd="0" parTransId="{32BB4095-56E2-4476-A9E4-F6A334BA0CB8}" sibTransId="{D5653995-9D81-456C-B466-B55C81232E79}"/>
    <dgm:cxn modelId="{F2E72F33-1D98-42A4-BE16-6A561605CE79}" type="presOf" srcId="{E4411F67-1A8B-4A34-885F-0BD26A985B82}" destId="{102E2A29-BB03-4E19-819A-CD697D83DFAC}" srcOrd="0" destOrd="0" presId="urn:microsoft.com/office/officeart/2008/layout/LinedList"/>
    <dgm:cxn modelId="{801CF139-D30F-4307-8ECF-6D8928CFD273}" srcId="{BA56902A-3951-4A8B-A5BC-CFC917A9EEC8}" destId="{9A302C41-52F2-458F-B3D6-33064466002A}" srcOrd="0" destOrd="0" parTransId="{B3D9CEA6-4A93-4262-B32F-FE7D4255A33B}" sibTransId="{60430D3C-40F0-4A53-9BA6-7DD51752E073}"/>
    <dgm:cxn modelId="{7A81FC3D-DEFB-4576-A9C6-48E0CDD14963}" type="presOf" srcId="{7CE19880-5E50-4D9B-928F-E34939EABB85}" destId="{C0B54D5A-7C57-4A66-BD74-56C0FF9AB654}" srcOrd="0" destOrd="0" presId="urn:microsoft.com/office/officeart/2008/layout/LinedList"/>
    <dgm:cxn modelId="{71F21E5F-4164-460E-AB3A-4E589D9FCCF0}" type="presOf" srcId="{2BD04D28-93D0-4E90-B278-CB441945540E}" destId="{B16E4DAD-30A6-4FBE-B2AB-956D70209468}" srcOrd="0" destOrd="0" presId="urn:microsoft.com/office/officeart/2008/layout/LinedList"/>
    <dgm:cxn modelId="{EADDAB61-B849-4976-8762-DC43A1DEBCA5}" type="presOf" srcId="{D425FE6D-328A-4609-8D69-21DF31EEA00D}" destId="{14ECD337-F879-4625-ABDC-7C3FAE1F1379}" srcOrd="0" destOrd="0" presId="urn:microsoft.com/office/officeart/2008/layout/LinedList"/>
    <dgm:cxn modelId="{757C6244-13F7-4CB5-B667-1CE0B5D17FF8}" type="presOf" srcId="{C116579A-44FB-4B4F-9363-F099F0A9B080}" destId="{CFD600E1-6935-4263-BC21-752C9C115D2B}" srcOrd="0" destOrd="0" presId="urn:microsoft.com/office/officeart/2008/layout/LinedList"/>
    <dgm:cxn modelId="{79DC2C6B-C612-4168-A3E5-563F84BDF646}" srcId="{C116579A-44FB-4B4F-9363-F099F0A9B080}" destId="{82997735-4EDC-44E1-A59C-2B211E5A45DE}" srcOrd="0" destOrd="0" parTransId="{9F1CC02A-B373-4D8E-B76C-5ADEBC289784}" sibTransId="{CC984503-1CBB-473B-B055-A565D0807DE1}"/>
    <dgm:cxn modelId="{77CD326D-FF3C-4168-9C4C-7F860508B7CF}" srcId="{9A302C41-52F2-458F-B3D6-33064466002A}" destId="{D425FE6D-328A-4609-8D69-21DF31EEA00D}" srcOrd="1" destOrd="0" parTransId="{0A5270E6-ACC5-4B89-8C24-A8ED1A979042}" sibTransId="{3E81C2E3-2CDF-4E07-9ACB-D792B1F020C4}"/>
    <dgm:cxn modelId="{D143C36D-C32A-41A5-8CD2-E3DA59F1A6F0}" type="presOf" srcId="{FB41F2D5-4A0D-4D24-81C1-58BAA977CF9B}" destId="{6FECD026-EC0B-400E-B2A5-7F44267AA9ED}" srcOrd="0" destOrd="0" presId="urn:microsoft.com/office/officeart/2008/layout/LinedList"/>
    <dgm:cxn modelId="{02DFE058-1CFC-41FA-9A58-A89F8DC19B38}" srcId="{7CE19880-5E50-4D9B-928F-E34939EABB85}" destId="{CB19409B-8409-4607-AD8F-7353256C1D2C}" srcOrd="2" destOrd="0" parTransId="{D7FE12D0-26AA-4B17-9DE3-D89BD77E78C4}" sibTransId="{C0F5156C-9C35-4580-899F-D2930DB0FD45}"/>
    <dgm:cxn modelId="{530D2281-02B5-4B0C-9DBC-E6ED74D6AC33}" srcId="{C116579A-44FB-4B4F-9363-F099F0A9B080}" destId="{9671EBE7-6674-4460-BEB4-6EF7D2C79ECE}" srcOrd="1" destOrd="0" parTransId="{43F463F4-BA9A-4FB3-95CD-065CC35F36DE}" sibTransId="{AB166AC9-9FD0-4807-8B0F-00578E4D57AA}"/>
    <dgm:cxn modelId="{5279E489-CF0A-498F-94BB-EA85300B6744}" type="presOf" srcId="{CB19409B-8409-4607-AD8F-7353256C1D2C}" destId="{5C08EC25-8F3E-4EE0-9D80-00A3DF09116C}" srcOrd="0" destOrd="0" presId="urn:microsoft.com/office/officeart/2008/layout/LinedList"/>
    <dgm:cxn modelId="{BF8EF98C-48B2-469E-AB68-45480401DEF9}" type="presOf" srcId="{AE70B749-8BBF-40AD-AC0A-3C43C493D6B9}" destId="{802E58E4-1938-4EB9-B3ED-6AFEA2A7C9B2}" srcOrd="0" destOrd="0" presId="urn:microsoft.com/office/officeart/2008/layout/LinedList"/>
    <dgm:cxn modelId="{8BD2D993-0A35-4ABE-A928-5F9503A551C2}" type="presOf" srcId="{913A116D-4862-4119-BE5F-F927D5D3FB62}" destId="{C62770B5-5B9D-46AF-B3A2-DD12E7647729}" srcOrd="0" destOrd="0" presId="urn:microsoft.com/office/officeart/2008/layout/LinedList"/>
    <dgm:cxn modelId="{1D1484A9-9886-4BA3-90BF-411D2CDB29CD}" srcId="{7CE19880-5E50-4D9B-928F-E34939EABB85}" destId="{913A116D-4862-4119-BE5F-F927D5D3FB62}" srcOrd="1" destOrd="0" parTransId="{21C59FDD-3CD6-424B-A702-9EF9048E676C}" sibTransId="{98B6FCFA-C248-4795-BDC0-B51C8F619A4C}"/>
    <dgm:cxn modelId="{32AA1AAC-9F80-425F-9421-55A2F50DCC42}" srcId="{7CE19880-5E50-4D9B-928F-E34939EABB85}" destId="{EFB74E22-370B-4D9E-BB8F-E38D61CECF4D}" srcOrd="0" destOrd="0" parTransId="{5D4B532A-E2D3-425F-986F-3C0A92F6C7D6}" sibTransId="{31A53D83-D6BC-4BCF-ACDA-72467399BB8B}"/>
    <dgm:cxn modelId="{AC8F73B0-4E2F-4F54-9A87-599A776D2F50}" srcId="{7CE19880-5E50-4D9B-928F-E34939EABB85}" destId="{8E6A88EB-8B4B-4977-8982-D3E21ED6B022}" srcOrd="3" destOrd="0" parTransId="{96D50458-0AEC-445E-AA90-37ACD1E9258B}" sibTransId="{57D99648-F353-4BCD-B358-05B2A5C2C1FC}"/>
    <dgm:cxn modelId="{710C37B8-8C89-41C2-8D29-94C6168AB074}" type="presOf" srcId="{BA56902A-3951-4A8B-A5BC-CFC917A9EEC8}" destId="{2CC2CEBC-46DD-42B5-9A59-7E2B63C5E358}" srcOrd="0" destOrd="0" presId="urn:microsoft.com/office/officeart/2008/layout/LinedList"/>
    <dgm:cxn modelId="{3E3266C5-618B-42DF-9E45-E1AAE783F9C0}" type="presOf" srcId="{EFB74E22-370B-4D9E-BB8F-E38D61CECF4D}" destId="{9ECB0296-A363-436C-98A0-78F0EB0B376D}" srcOrd="0" destOrd="0" presId="urn:microsoft.com/office/officeart/2008/layout/LinedList"/>
    <dgm:cxn modelId="{5A1CA1CB-0465-410A-9FA9-3F9838E6DAE1}" srcId="{9A302C41-52F2-458F-B3D6-33064466002A}" destId="{C116579A-44FB-4B4F-9363-F099F0A9B080}" srcOrd="0" destOrd="0" parTransId="{DE1331F3-5941-497E-9DFF-CB8A25A5FA7A}" sibTransId="{7B3197D4-3899-48D7-8391-CB896C606F32}"/>
    <dgm:cxn modelId="{78744ACD-58AB-40FD-AFB6-1FF0F563BAF0}" srcId="{C116579A-44FB-4B4F-9363-F099F0A9B080}" destId="{FB41F2D5-4A0D-4D24-81C1-58BAA977CF9B}" srcOrd="2" destOrd="0" parTransId="{380BB987-B29A-49E9-943E-9D762F45425B}" sibTransId="{1803D5AD-E6C4-4AC1-9215-7B72F35FF370}"/>
    <dgm:cxn modelId="{932C2FD0-CE04-44F0-8B3D-E538DA4A53A2}" type="presOf" srcId="{8E6A88EB-8B4B-4977-8982-D3E21ED6B022}" destId="{58D7B4B1-1EE6-44AE-A920-B8114CF99E37}" srcOrd="0" destOrd="0" presId="urn:microsoft.com/office/officeart/2008/layout/LinedList"/>
    <dgm:cxn modelId="{E5B719DB-D809-4F6B-87DC-02A53E67A08C}" srcId="{7CE19880-5E50-4D9B-928F-E34939EABB85}" destId="{0B17C8EC-676C-43D1-9CC9-E34CE82E5D0D}" srcOrd="5" destOrd="0" parTransId="{0EF51D90-3CDD-4629-86F5-E1E6E62159F7}" sibTransId="{5185FF17-245B-44FB-AD58-5C795E507777}"/>
    <dgm:cxn modelId="{595DE6DC-7642-4CB0-A5C6-2DC8A6724A22}" srcId="{9A302C41-52F2-458F-B3D6-33064466002A}" destId="{7CE19880-5E50-4D9B-928F-E34939EABB85}" srcOrd="2" destOrd="0" parTransId="{D8AEEDFA-476F-46AA-AD5F-B367601B7F38}" sibTransId="{2C4834F3-EA06-4295-85B3-ABD884B83242}"/>
    <dgm:cxn modelId="{0C2875E9-175A-47F1-8CC5-02A23ED5464C}" srcId="{7CE19880-5E50-4D9B-928F-E34939EABB85}" destId="{AE70B749-8BBF-40AD-AC0A-3C43C493D6B9}" srcOrd="4" destOrd="0" parTransId="{EFF55E43-9E76-4965-AF48-A5A5E6D7D415}" sibTransId="{91125014-CB6D-4F3D-B3E3-B707103B2C28}"/>
    <dgm:cxn modelId="{8AC6FD09-7F8A-48A3-9B39-49889936CA1C}" type="presParOf" srcId="{2CC2CEBC-46DD-42B5-9A59-7E2B63C5E358}" destId="{FF531B9A-03C7-443B-A1D4-7189C0FFE5EB}" srcOrd="0" destOrd="0" presId="urn:microsoft.com/office/officeart/2008/layout/LinedList"/>
    <dgm:cxn modelId="{614C34B3-E728-4C3F-A19A-E6245BDA868B}" type="presParOf" srcId="{2CC2CEBC-46DD-42B5-9A59-7E2B63C5E358}" destId="{9D768A9E-3928-45F3-BA31-EEC75FF5E59F}" srcOrd="1" destOrd="0" presId="urn:microsoft.com/office/officeart/2008/layout/LinedList"/>
    <dgm:cxn modelId="{88033684-8DCB-437E-AF13-6D1230B4A175}" type="presParOf" srcId="{9D768A9E-3928-45F3-BA31-EEC75FF5E59F}" destId="{584136B5-8A9C-4A6E-B261-AB6D4A15E130}" srcOrd="0" destOrd="0" presId="urn:microsoft.com/office/officeart/2008/layout/LinedList"/>
    <dgm:cxn modelId="{C9B7251C-E15A-45BE-A427-C037FF69A746}" type="presParOf" srcId="{9D768A9E-3928-45F3-BA31-EEC75FF5E59F}" destId="{4A60A5E9-760F-46C1-A796-F7D6472595B5}" srcOrd="1" destOrd="0" presId="urn:microsoft.com/office/officeart/2008/layout/LinedList"/>
    <dgm:cxn modelId="{F277B15D-37B8-4DF2-A7E8-31F8258D78AD}" type="presParOf" srcId="{4A60A5E9-760F-46C1-A796-F7D6472595B5}" destId="{72D67DF9-E794-412E-8EB2-B2033C3462E0}" srcOrd="0" destOrd="0" presId="urn:microsoft.com/office/officeart/2008/layout/LinedList"/>
    <dgm:cxn modelId="{800DEB39-CF6E-4489-98A0-2DD6305B242C}" type="presParOf" srcId="{4A60A5E9-760F-46C1-A796-F7D6472595B5}" destId="{B284621C-280B-4BC4-8994-51814B427DA8}" srcOrd="1" destOrd="0" presId="urn:microsoft.com/office/officeart/2008/layout/LinedList"/>
    <dgm:cxn modelId="{CF0F3F90-FB1E-4384-8D78-EBA1A3E620CD}" type="presParOf" srcId="{B284621C-280B-4BC4-8994-51814B427DA8}" destId="{4BB54B3A-A3A2-42E5-84AE-E2AC1231D5A1}" srcOrd="0" destOrd="0" presId="urn:microsoft.com/office/officeart/2008/layout/LinedList"/>
    <dgm:cxn modelId="{73B6699D-3175-4A32-9F1F-B3A8174603D4}" type="presParOf" srcId="{B284621C-280B-4BC4-8994-51814B427DA8}" destId="{CFD600E1-6935-4263-BC21-752C9C115D2B}" srcOrd="1" destOrd="0" presId="urn:microsoft.com/office/officeart/2008/layout/LinedList"/>
    <dgm:cxn modelId="{0678A107-6D5B-4739-B041-B5B8C04E7F5D}" type="presParOf" srcId="{B284621C-280B-4BC4-8994-51814B427DA8}" destId="{CED2D907-55CF-47CA-842C-DB5900D3A16F}" srcOrd="2" destOrd="0" presId="urn:microsoft.com/office/officeart/2008/layout/LinedList"/>
    <dgm:cxn modelId="{1DD5EC25-C107-493D-9FCF-9E3E39B5A8F5}" type="presParOf" srcId="{CED2D907-55CF-47CA-842C-DB5900D3A16F}" destId="{D0465D92-6324-448A-B303-C6CE3B290AD1}" srcOrd="0" destOrd="0" presId="urn:microsoft.com/office/officeart/2008/layout/LinedList"/>
    <dgm:cxn modelId="{11FE895A-0099-4A84-8CCC-9E85E8EF38ED}" type="presParOf" srcId="{D0465D92-6324-448A-B303-C6CE3B290AD1}" destId="{4ADE48F6-BBA7-4C39-BA4C-A62C8640051A}" srcOrd="0" destOrd="0" presId="urn:microsoft.com/office/officeart/2008/layout/LinedList"/>
    <dgm:cxn modelId="{AC623ED2-B8B6-4B7B-9354-BBD50B900271}" type="presParOf" srcId="{D0465D92-6324-448A-B303-C6CE3B290AD1}" destId="{D6E9B10F-B9A7-474B-80A0-27FE8FB04020}" srcOrd="1" destOrd="0" presId="urn:microsoft.com/office/officeart/2008/layout/LinedList"/>
    <dgm:cxn modelId="{B9AF4E28-A679-4AA8-A01C-27BE9F24C9E9}" type="presParOf" srcId="{D0465D92-6324-448A-B303-C6CE3B290AD1}" destId="{41CDB3F1-CE9D-401D-B4C0-409A701304E6}" srcOrd="2" destOrd="0" presId="urn:microsoft.com/office/officeart/2008/layout/LinedList"/>
    <dgm:cxn modelId="{C379DB50-967C-47B6-9E21-0C970A98731F}" type="presParOf" srcId="{CED2D907-55CF-47CA-842C-DB5900D3A16F}" destId="{535BC8F6-E659-4BE3-BD06-1A4969D89FC9}" srcOrd="1" destOrd="0" presId="urn:microsoft.com/office/officeart/2008/layout/LinedList"/>
    <dgm:cxn modelId="{993E5280-32D2-42B9-90A1-153D9109BFA7}" type="presParOf" srcId="{CED2D907-55CF-47CA-842C-DB5900D3A16F}" destId="{121976B3-0063-403E-8929-AB67C77163DE}" srcOrd="2" destOrd="0" presId="urn:microsoft.com/office/officeart/2008/layout/LinedList"/>
    <dgm:cxn modelId="{563CA5CD-5EAE-4684-95AD-B629EA6CAAF1}" type="presParOf" srcId="{121976B3-0063-403E-8929-AB67C77163DE}" destId="{851ABEF4-0BC8-4111-998F-0E951BA9D4EE}" srcOrd="0" destOrd="0" presId="urn:microsoft.com/office/officeart/2008/layout/LinedList"/>
    <dgm:cxn modelId="{EAAF7FDC-01D1-43B2-992E-0C624567A052}" type="presParOf" srcId="{121976B3-0063-403E-8929-AB67C77163DE}" destId="{97FB52C2-EE0A-45FD-9C7C-C4FD97F33EB1}" srcOrd="1" destOrd="0" presId="urn:microsoft.com/office/officeart/2008/layout/LinedList"/>
    <dgm:cxn modelId="{4D510EF7-E005-41E7-B9C6-C4992722EEF7}" type="presParOf" srcId="{121976B3-0063-403E-8929-AB67C77163DE}" destId="{C5255304-26AC-4DC1-8A26-7C0089849C2E}" srcOrd="2" destOrd="0" presId="urn:microsoft.com/office/officeart/2008/layout/LinedList"/>
    <dgm:cxn modelId="{570917D9-1C50-4E69-A132-EC8D874997D8}" type="presParOf" srcId="{CED2D907-55CF-47CA-842C-DB5900D3A16F}" destId="{A3DE6BC1-439D-44B6-B74A-4E1CC6CBA3E7}" srcOrd="3" destOrd="0" presId="urn:microsoft.com/office/officeart/2008/layout/LinedList"/>
    <dgm:cxn modelId="{21C4A46A-151E-4BEE-8354-31F8827A00B2}" type="presParOf" srcId="{CED2D907-55CF-47CA-842C-DB5900D3A16F}" destId="{37C5CAA8-F0CC-426C-A1D1-CDC97CD34D14}" srcOrd="4" destOrd="0" presId="urn:microsoft.com/office/officeart/2008/layout/LinedList"/>
    <dgm:cxn modelId="{D869A4AA-C91B-498C-ABC1-A0780B0EDDA3}" type="presParOf" srcId="{37C5CAA8-F0CC-426C-A1D1-CDC97CD34D14}" destId="{90A161ED-AEFB-42A8-BE16-79622A8B8A3B}" srcOrd="0" destOrd="0" presId="urn:microsoft.com/office/officeart/2008/layout/LinedList"/>
    <dgm:cxn modelId="{8D09050B-FDCD-4C07-81EE-F2D3A108C659}" type="presParOf" srcId="{37C5CAA8-F0CC-426C-A1D1-CDC97CD34D14}" destId="{6FECD026-EC0B-400E-B2A5-7F44267AA9ED}" srcOrd="1" destOrd="0" presId="urn:microsoft.com/office/officeart/2008/layout/LinedList"/>
    <dgm:cxn modelId="{67537361-0375-4E18-8DD3-37C2F95FC7EA}" type="presParOf" srcId="{37C5CAA8-F0CC-426C-A1D1-CDC97CD34D14}" destId="{80F59FBD-E4D6-4A6F-A3ED-BBD8C1D1AC6D}" srcOrd="2" destOrd="0" presId="urn:microsoft.com/office/officeart/2008/layout/LinedList"/>
    <dgm:cxn modelId="{3EE1FFEA-350D-42A7-9746-1C1FE7F49AB8}" type="presParOf" srcId="{4A60A5E9-760F-46C1-A796-F7D6472595B5}" destId="{EB5AFB50-FA4F-48EC-97FE-23298A6953BE}" srcOrd="2" destOrd="0" presId="urn:microsoft.com/office/officeart/2008/layout/LinedList"/>
    <dgm:cxn modelId="{0309595C-84A3-42C3-827A-BF90FCB407FC}" type="presParOf" srcId="{4A60A5E9-760F-46C1-A796-F7D6472595B5}" destId="{3622FBE9-6104-4F5F-829A-B870209A54F3}" srcOrd="3" destOrd="0" presId="urn:microsoft.com/office/officeart/2008/layout/LinedList"/>
    <dgm:cxn modelId="{47C7D809-5EDA-43F2-A6AC-A82A46B06FF3}" type="presParOf" srcId="{4A60A5E9-760F-46C1-A796-F7D6472595B5}" destId="{8E76B8AD-A675-4F66-89E2-2E9579553141}" srcOrd="4" destOrd="0" presId="urn:microsoft.com/office/officeart/2008/layout/LinedList"/>
    <dgm:cxn modelId="{D27757F6-4A7D-4E4F-B706-E81D48120638}" type="presParOf" srcId="{8E76B8AD-A675-4F66-89E2-2E9579553141}" destId="{C5DB2D0D-2AF8-4881-BB59-13451DE5821E}" srcOrd="0" destOrd="0" presId="urn:microsoft.com/office/officeart/2008/layout/LinedList"/>
    <dgm:cxn modelId="{AABD4BD3-2D89-4703-AD4B-05BB8A5EA87F}" type="presParOf" srcId="{8E76B8AD-A675-4F66-89E2-2E9579553141}" destId="{14ECD337-F879-4625-ABDC-7C3FAE1F1379}" srcOrd="1" destOrd="0" presId="urn:microsoft.com/office/officeart/2008/layout/LinedList"/>
    <dgm:cxn modelId="{4478CCE7-F1BB-4E7B-A421-638B595B4428}" type="presParOf" srcId="{8E76B8AD-A675-4F66-89E2-2E9579553141}" destId="{E3F8B6A7-9D74-4664-AEA9-04055F1213F6}" srcOrd="2" destOrd="0" presId="urn:microsoft.com/office/officeart/2008/layout/LinedList"/>
    <dgm:cxn modelId="{89164695-7EA1-49D7-8715-407B81F07A3C}" type="presParOf" srcId="{E3F8B6A7-9D74-4664-AEA9-04055F1213F6}" destId="{2CB25E6E-3145-47B5-A434-AC7EC5D12375}" srcOrd="0" destOrd="0" presId="urn:microsoft.com/office/officeart/2008/layout/LinedList"/>
    <dgm:cxn modelId="{8C45FD72-D3F1-430C-AC99-8D1E2533C4D0}" type="presParOf" srcId="{2CB25E6E-3145-47B5-A434-AC7EC5D12375}" destId="{D76AE470-CEB4-4D14-81A9-9D8DD2920CE8}" srcOrd="0" destOrd="0" presId="urn:microsoft.com/office/officeart/2008/layout/LinedList"/>
    <dgm:cxn modelId="{54E174D3-6E45-4ACD-938E-DD41CF67D6C7}" type="presParOf" srcId="{2CB25E6E-3145-47B5-A434-AC7EC5D12375}" destId="{102E2A29-BB03-4E19-819A-CD697D83DFAC}" srcOrd="1" destOrd="0" presId="urn:microsoft.com/office/officeart/2008/layout/LinedList"/>
    <dgm:cxn modelId="{29D989B7-61B2-4D88-82DD-9025806BA7AA}" type="presParOf" srcId="{2CB25E6E-3145-47B5-A434-AC7EC5D12375}" destId="{DFB1A9D1-017A-41E6-940C-4E2D117FAD43}" srcOrd="2" destOrd="0" presId="urn:microsoft.com/office/officeart/2008/layout/LinedList"/>
    <dgm:cxn modelId="{00202E6A-16EB-4227-B6FB-4300F29D3776}" type="presParOf" srcId="{4A60A5E9-760F-46C1-A796-F7D6472595B5}" destId="{1BB397BE-713A-42B9-B332-E28E083A1F62}" srcOrd="5" destOrd="0" presId="urn:microsoft.com/office/officeart/2008/layout/LinedList"/>
    <dgm:cxn modelId="{5FB0FBB5-6105-458B-BC8D-6C7ADBC5E1AE}" type="presParOf" srcId="{4A60A5E9-760F-46C1-A796-F7D6472595B5}" destId="{A579048B-5FE5-4703-B959-AC8827563410}" srcOrd="6" destOrd="0" presId="urn:microsoft.com/office/officeart/2008/layout/LinedList"/>
    <dgm:cxn modelId="{7E4D4895-846E-402D-A354-35EF1AAD37FF}" type="presParOf" srcId="{4A60A5E9-760F-46C1-A796-F7D6472595B5}" destId="{7EFF8F6E-78B0-4820-BE9A-1E3C91BF5AA1}" srcOrd="7" destOrd="0" presId="urn:microsoft.com/office/officeart/2008/layout/LinedList"/>
    <dgm:cxn modelId="{1F50C248-C1F2-4C2A-87A0-479348F3183B}" type="presParOf" srcId="{7EFF8F6E-78B0-4820-BE9A-1E3C91BF5AA1}" destId="{1E04277A-7CDB-4D46-8C89-AD3E3B47C378}" srcOrd="0" destOrd="0" presId="urn:microsoft.com/office/officeart/2008/layout/LinedList"/>
    <dgm:cxn modelId="{A168600F-78FE-4EBD-B5FC-40CB491FC9FB}" type="presParOf" srcId="{7EFF8F6E-78B0-4820-BE9A-1E3C91BF5AA1}" destId="{C0B54D5A-7C57-4A66-BD74-56C0FF9AB654}" srcOrd="1" destOrd="0" presId="urn:microsoft.com/office/officeart/2008/layout/LinedList"/>
    <dgm:cxn modelId="{67ECAC1A-7435-4B99-8FD2-3392E0CAE4FD}" type="presParOf" srcId="{7EFF8F6E-78B0-4820-BE9A-1E3C91BF5AA1}" destId="{504B7C7D-A2B8-4E1D-BEF5-00EA66B5FD6B}" srcOrd="2" destOrd="0" presId="urn:microsoft.com/office/officeart/2008/layout/LinedList"/>
    <dgm:cxn modelId="{65DEA788-2BA9-4BF2-B29D-3EE729AE3295}" type="presParOf" srcId="{504B7C7D-A2B8-4E1D-BEF5-00EA66B5FD6B}" destId="{C58C444E-4A13-4738-A508-A06F26C77144}" srcOrd="0" destOrd="0" presId="urn:microsoft.com/office/officeart/2008/layout/LinedList"/>
    <dgm:cxn modelId="{47841D93-73FC-4DE7-A806-BDDC06500B0A}" type="presParOf" srcId="{C58C444E-4A13-4738-A508-A06F26C77144}" destId="{64A60DE3-9888-4A49-8C4B-BF323A186377}" srcOrd="0" destOrd="0" presId="urn:microsoft.com/office/officeart/2008/layout/LinedList"/>
    <dgm:cxn modelId="{5A0340FA-575C-40E1-99BA-E4A3D25749FA}" type="presParOf" srcId="{C58C444E-4A13-4738-A508-A06F26C77144}" destId="{9ECB0296-A363-436C-98A0-78F0EB0B376D}" srcOrd="1" destOrd="0" presId="urn:microsoft.com/office/officeart/2008/layout/LinedList"/>
    <dgm:cxn modelId="{7307E097-CAEE-43E0-84B8-0E6E2C947C20}" type="presParOf" srcId="{C58C444E-4A13-4738-A508-A06F26C77144}" destId="{66651408-41F4-4F59-836B-19971ACF6929}" srcOrd="2" destOrd="0" presId="urn:microsoft.com/office/officeart/2008/layout/LinedList"/>
    <dgm:cxn modelId="{2C8A4077-6A29-4A5D-9E33-3C5B138F4727}" type="presParOf" srcId="{504B7C7D-A2B8-4E1D-BEF5-00EA66B5FD6B}" destId="{14A39681-2847-4683-8E73-98266E3F0402}" srcOrd="1" destOrd="0" presId="urn:microsoft.com/office/officeart/2008/layout/LinedList"/>
    <dgm:cxn modelId="{7CC73F4A-35C2-4272-9EAC-2F5CB2F11C26}" type="presParOf" srcId="{504B7C7D-A2B8-4E1D-BEF5-00EA66B5FD6B}" destId="{60F53724-F0E6-4BAA-843D-EC28F57A45B8}" srcOrd="2" destOrd="0" presId="urn:microsoft.com/office/officeart/2008/layout/LinedList"/>
    <dgm:cxn modelId="{9141337B-5203-4AAD-A075-4F9C616FE625}" type="presParOf" srcId="{60F53724-F0E6-4BAA-843D-EC28F57A45B8}" destId="{0869B33F-0B53-4C97-85D5-94E5DBB27475}" srcOrd="0" destOrd="0" presId="urn:microsoft.com/office/officeart/2008/layout/LinedList"/>
    <dgm:cxn modelId="{1100AEE2-64B3-4B18-9DF1-7ACAC5C8F1F1}" type="presParOf" srcId="{60F53724-F0E6-4BAA-843D-EC28F57A45B8}" destId="{C62770B5-5B9D-46AF-B3A2-DD12E7647729}" srcOrd="1" destOrd="0" presId="urn:microsoft.com/office/officeart/2008/layout/LinedList"/>
    <dgm:cxn modelId="{D65D1B8D-2542-4BBF-A784-611ABF04FFB6}" type="presParOf" srcId="{60F53724-F0E6-4BAA-843D-EC28F57A45B8}" destId="{E7F0826F-2B29-4C15-B3B6-CB466A0037D2}" srcOrd="2" destOrd="0" presId="urn:microsoft.com/office/officeart/2008/layout/LinedList"/>
    <dgm:cxn modelId="{B6D3BCE4-66C0-4250-996F-AF8871C68B07}" type="presParOf" srcId="{504B7C7D-A2B8-4E1D-BEF5-00EA66B5FD6B}" destId="{0290E9D4-FA65-452A-BE47-EE9323E19E25}" srcOrd="3" destOrd="0" presId="urn:microsoft.com/office/officeart/2008/layout/LinedList"/>
    <dgm:cxn modelId="{4778C4D5-C067-4C5E-97DE-8805A640926C}" type="presParOf" srcId="{504B7C7D-A2B8-4E1D-BEF5-00EA66B5FD6B}" destId="{A7828AA3-285C-46BF-9746-3D1E4307BA5E}" srcOrd="4" destOrd="0" presId="urn:microsoft.com/office/officeart/2008/layout/LinedList"/>
    <dgm:cxn modelId="{1CCA1D8E-9DDE-4366-8718-3DD31D88A211}" type="presParOf" srcId="{A7828AA3-285C-46BF-9746-3D1E4307BA5E}" destId="{61404A82-2859-41FB-A3BB-32B84480BC62}" srcOrd="0" destOrd="0" presId="urn:microsoft.com/office/officeart/2008/layout/LinedList"/>
    <dgm:cxn modelId="{E8C24497-399A-4D71-B372-DCC702E7E740}" type="presParOf" srcId="{A7828AA3-285C-46BF-9746-3D1E4307BA5E}" destId="{5C08EC25-8F3E-4EE0-9D80-00A3DF09116C}" srcOrd="1" destOrd="0" presId="urn:microsoft.com/office/officeart/2008/layout/LinedList"/>
    <dgm:cxn modelId="{CE6D3271-FFD8-4D29-98C4-1F8329C39DB4}" type="presParOf" srcId="{A7828AA3-285C-46BF-9746-3D1E4307BA5E}" destId="{CACCE6C6-342E-4346-B57F-148F3CE3295A}" srcOrd="2" destOrd="0" presId="urn:microsoft.com/office/officeart/2008/layout/LinedList"/>
    <dgm:cxn modelId="{D756F947-F28F-42B0-AD0B-1DAF36D59472}" type="presParOf" srcId="{504B7C7D-A2B8-4E1D-BEF5-00EA66B5FD6B}" destId="{0CA8B268-1069-44F7-9713-FBF751508C19}" srcOrd="5" destOrd="0" presId="urn:microsoft.com/office/officeart/2008/layout/LinedList"/>
    <dgm:cxn modelId="{D23D9B4C-508F-4F4D-9121-4B92484243AA}" type="presParOf" srcId="{504B7C7D-A2B8-4E1D-BEF5-00EA66B5FD6B}" destId="{1EB6FBA6-1819-4165-8CAA-CE96C04882FA}" srcOrd="6" destOrd="0" presId="urn:microsoft.com/office/officeart/2008/layout/LinedList"/>
    <dgm:cxn modelId="{7F319913-D5B8-46F3-A304-040D1ADC938E}" type="presParOf" srcId="{1EB6FBA6-1819-4165-8CAA-CE96C04882FA}" destId="{5CE51C20-27B5-4C2C-BC79-FD017CBE3C5C}" srcOrd="0" destOrd="0" presId="urn:microsoft.com/office/officeart/2008/layout/LinedList"/>
    <dgm:cxn modelId="{741A0D92-9CBB-4606-8C40-93E3437CBFBE}" type="presParOf" srcId="{1EB6FBA6-1819-4165-8CAA-CE96C04882FA}" destId="{58D7B4B1-1EE6-44AE-A920-B8114CF99E37}" srcOrd="1" destOrd="0" presId="urn:microsoft.com/office/officeart/2008/layout/LinedList"/>
    <dgm:cxn modelId="{236989D2-1BB5-4593-A89F-C526D239FCD4}" type="presParOf" srcId="{1EB6FBA6-1819-4165-8CAA-CE96C04882FA}" destId="{9964FA5A-4C70-4474-A2AD-04A8CB1D28CD}" srcOrd="2" destOrd="0" presId="urn:microsoft.com/office/officeart/2008/layout/LinedList"/>
    <dgm:cxn modelId="{1B205FB4-1339-417F-BA64-10F51BB8BD86}" type="presParOf" srcId="{504B7C7D-A2B8-4E1D-BEF5-00EA66B5FD6B}" destId="{8092F59D-8EB7-4FDC-B691-2A72305F93D9}" srcOrd="7" destOrd="0" presId="urn:microsoft.com/office/officeart/2008/layout/LinedList"/>
    <dgm:cxn modelId="{8DC7367A-4E6C-459C-B662-EF09C2A0B2D8}" type="presParOf" srcId="{504B7C7D-A2B8-4E1D-BEF5-00EA66B5FD6B}" destId="{E92E5F9D-15E0-40BA-9288-43F1BFB4CC57}" srcOrd="8" destOrd="0" presId="urn:microsoft.com/office/officeart/2008/layout/LinedList"/>
    <dgm:cxn modelId="{B043BF42-8E3E-4F36-B166-DCA1E01A6EEE}" type="presParOf" srcId="{E92E5F9D-15E0-40BA-9288-43F1BFB4CC57}" destId="{F1BB51DA-7B97-4A74-AD9E-6FD4900B9582}" srcOrd="0" destOrd="0" presId="urn:microsoft.com/office/officeart/2008/layout/LinedList"/>
    <dgm:cxn modelId="{58DD161C-6B30-49B6-AEE4-56EC90EE28FB}" type="presParOf" srcId="{E92E5F9D-15E0-40BA-9288-43F1BFB4CC57}" destId="{802E58E4-1938-4EB9-B3ED-6AFEA2A7C9B2}" srcOrd="1" destOrd="0" presId="urn:microsoft.com/office/officeart/2008/layout/LinedList"/>
    <dgm:cxn modelId="{1C6F2196-B400-4BA1-9080-BC5A3482B195}" type="presParOf" srcId="{E92E5F9D-15E0-40BA-9288-43F1BFB4CC57}" destId="{8C66601A-62A1-4E5B-8C59-5371F1FDF08A}" srcOrd="2" destOrd="0" presId="urn:microsoft.com/office/officeart/2008/layout/LinedList"/>
    <dgm:cxn modelId="{3A53845F-20D7-4A71-95CF-723DE156029C}" type="presParOf" srcId="{504B7C7D-A2B8-4E1D-BEF5-00EA66B5FD6B}" destId="{A5651191-EA3A-4819-8DBA-B7ED09D84502}" srcOrd="9" destOrd="0" presId="urn:microsoft.com/office/officeart/2008/layout/LinedList"/>
    <dgm:cxn modelId="{90ABDE4B-C9C1-424B-8E7D-05D42CAEF9FD}" type="presParOf" srcId="{504B7C7D-A2B8-4E1D-BEF5-00EA66B5FD6B}" destId="{42A10458-8F0E-42FA-B0C1-1FD5AB09A28E}" srcOrd="10" destOrd="0" presId="urn:microsoft.com/office/officeart/2008/layout/LinedList"/>
    <dgm:cxn modelId="{73B8B0F7-6B64-412B-BCBE-51EC88E66555}" type="presParOf" srcId="{42A10458-8F0E-42FA-B0C1-1FD5AB09A28E}" destId="{CB5DA01E-487B-4D57-8988-9D0C4BEE0988}" srcOrd="0" destOrd="0" presId="urn:microsoft.com/office/officeart/2008/layout/LinedList"/>
    <dgm:cxn modelId="{CC80CD90-5FBB-4506-B9A3-341F62FC7EDC}" type="presParOf" srcId="{42A10458-8F0E-42FA-B0C1-1FD5AB09A28E}" destId="{7DBAF385-B215-46EC-9C68-9C83C3E2D8C8}" srcOrd="1" destOrd="0" presId="urn:microsoft.com/office/officeart/2008/layout/LinedList"/>
    <dgm:cxn modelId="{F3ECAB9E-8E4E-4758-94F7-522211A2D2FB}" type="presParOf" srcId="{42A10458-8F0E-42FA-B0C1-1FD5AB09A28E}" destId="{51CBF3B5-1FE1-421D-8945-27D03DFD69B5}" srcOrd="2" destOrd="0" presId="urn:microsoft.com/office/officeart/2008/layout/LinedList"/>
    <dgm:cxn modelId="{8FE6B497-D9F8-4B7C-9E1E-FE2CA970A2D3}" type="presParOf" srcId="{4A60A5E9-760F-46C1-A796-F7D6472595B5}" destId="{B458A163-8BB4-4D6A-A913-CE85A635CDB7}" srcOrd="8" destOrd="0" presId="urn:microsoft.com/office/officeart/2008/layout/LinedList"/>
    <dgm:cxn modelId="{AE17181E-B7A7-4D2B-97C4-3DD6FF4916C7}" type="presParOf" srcId="{4A60A5E9-760F-46C1-A796-F7D6472595B5}" destId="{1B2F5B8D-35A6-4AB8-89A1-7ED2FF3D143C}" srcOrd="9" destOrd="0" presId="urn:microsoft.com/office/officeart/2008/layout/LinedList"/>
    <dgm:cxn modelId="{CE86E056-9C3F-4B00-BF6B-DB4170AEF15E}" type="presParOf" srcId="{4A60A5E9-760F-46C1-A796-F7D6472595B5}" destId="{6483D093-C324-42FC-AEF3-0C7A1A4E307E}" srcOrd="10" destOrd="0" presId="urn:microsoft.com/office/officeart/2008/layout/LinedList"/>
    <dgm:cxn modelId="{43412F09-3B67-4079-9E1E-81577D066EB4}" type="presParOf" srcId="{6483D093-C324-42FC-AEF3-0C7A1A4E307E}" destId="{9331FA5B-EC5E-445B-BF90-07AC630F6591}" srcOrd="0" destOrd="0" presId="urn:microsoft.com/office/officeart/2008/layout/LinedList"/>
    <dgm:cxn modelId="{DF8AC9FB-C221-470B-9E53-0B372A7CA7AF}" type="presParOf" srcId="{6483D093-C324-42FC-AEF3-0C7A1A4E307E}" destId="{B16E4DAD-30A6-4FBE-B2AB-956D70209468}" srcOrd="1" destOrd="0" presId="urn:microsoft.com/office/officeart/2008/layout/LinedList"/>
    <dgm:cxn modelId="{BCF337A8-A704-4258-AF7C-3AB5170E92D4}" type="presParOf" srcId="{6483D093-C324-42FC-AEF3-0C7A1A4E307E}" destId="{6E49623E-37A7-47E7-A7E1-A2D317C291A1}" srcOrd="2" destOrd="0" presId="urn:microsoft.com/office/officeart/2008/layout/LinedList"/>
    <dgm:cxn modelId="{17E7BD32-8164-410E-888E-3144F6ED0573}" type="presParOf" srcId="{4A60A5E9-760F-46C1-A796-F7D6472595B5}" destId="{81E91A83-384E-4125-A401-CF9477F8029F}" srcOrd="11" destOrd="0" presId="urn:microsoft.com/office/officeart/2008/layout/LinedList"/>
    <dgm:cxn modelId="{21228210-2E8E-447A-9A71-B4E0D5F8A830}" type="presParOf" srcId="{4A60A5E9-760F-46C1-A796-F7D6472595B5}" destId="{7FF7E2C9-54FF-406F-93D9-EEE4C147545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3BA90E-361B-49DD-AB18-7EF83796FF9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171794-EAF4-4F94-B754-51212D18C297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Социальное партнерство</a:t>
          </a:r>
        </a:p>
      </dgm:t>
    </dgm:pt>
    <dgm:pt modelId="{0C631539-F30D-40AD-93E3-14D72824E3E6}" type="parTrans" cxnId="{223DA929-6404-4114-981D-ABC64879D130}">
      <dgm:prSet/>
      <dgm:spPr/>
      <dgm:t>
        <a:bodyPr/>
        <a:lstStyle/>
        <a:p>
          <a:endParaRPr lang="ru-RU"/>
        </a:p>
      </dgm:t>
    </dgm:pt>
    <dgm:pt modelId="{B5A63112-5EB7-4B7C-A0D3-596BDE676B16}" type="sibTrans" cxnId="{223DA929-6404-4114-981D-ABC64879D130}">
      <dgm:prSet/>
      <dgm:spPr/>
      <dgm:t>
        <a:bodyPr/>
        <a:lstStyle/>
        <a:p>
          <a:endParaRPr lang="ru-RU"/>
        </a:p>
      </dgm:t>
    </dgm:pt>
    <dgm:pt modelId="{65D79785-A572-4F9D-B3D4-BC3FFD54C0F7}">
      <dgm:prSet phldrT="[Текст]" custT="1"/>
      <dgm:spPr/>
      <dgm:t>
        <a:bodyPr/>
        <a:lstStyle/>
        <a:p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«День науки  в лицее»</a:t>
          </a:r>
        </a:p>
        <a:p>
          <a:r>
            <a:rPr kumimoji="0" lang="ru-RU" sz="120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Участие  в серии интерактивных игр  «Мирный атом», «Формула интеллекта» </a:t>
          </a:r>
        </a:p>
        <a:p>
          <a:r>
            <a:rPr kumimoji="0" lang="ru-RU" sz="120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Участие  в проекте «Энергия науки» . Встречи с учеными и научными журналистами.</a:t>
          </a:r>
        </a:p>
        <a:p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Участие в проведении  технического фестиваля «</a:t>
          </a:r>
          <a:r>
            <a:rPr lang="ru-RU" sz="1200" dirty="0" err="1">
              <a:effectLst/>
              <a:latin typeface="Times New Roman" pitchFamily="18" charset="0"/>
              <a:cs typeface="Times New Roman" pitchFamily="18" charset="0"/>
            </a:rPr>
            <a:t>Иженериум</a:t>
          </a:r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»</a:t>
          </a:r>
          <a:r>
            <a:rPr kumimoji="0" lang="ru-RU" sz="120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200" dirty="0">
              <a:effectLst/>
              <a:latin typeface="Times New Roman" pitchFamily="18" charset="0"/>
              <a:cs typeface="Times New Roman" pitchFamily="18" charset="0"/>
            </a:rPr>
            <a:t>Совместный  социальный проект </a:t>
          </a:r>
        </a:p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-проведение образовательных сессий,</a:t>
          </a:r>
        </a:p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-площадки для социальных практик и профессиональных проб</a:t>
          </a:r>
        </a:p>
        <a:p>
          <a:r>
            <a:rPr lang="ru-RU" sz="1200" dirty="0">
              <a:latin typeface="Times New Roman" pitchFamily="18" charset="0"/>
              <a:cs typeface="Times New Roman" pitchFamily="18" charset="0"/>
            </a:rPr>
            <a:t>-</a:t>
          </a:r>
          <a:r>
            <a:rPr kumimoji="0" lang="ru-RU" sz="120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«День завода» - профессиональные консультации с руководством   завода – с исполнительным директором  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EC5B7E12-597C-4315-AFB6-19C2188B56E3}" type="parTrans" cxnId="{44E5FA4A-DE38-456D-9135-88C200B78CFA}">
      <dgm:prSet/>
      <dgm:spPr/>
      <dgm:t>
        <a:bodyPr/>
        <a:lstStyle/>
        <a:p>
          <a:endParaRPr lang="ru-RU"/>
        </a:p>
      </dgm:t>
    </dgm:pt>
    <dgm:pt modelId="{C90A18AB-82A0-4886-BA0F-047BF467704A}" type="sibTrans" cxnId="{44E5FA4A-DE38-456D-9135-88C200B78CFA}">
      <dgm:prSet/>
      <dgm:spPr/>
      <dgm:t>
        <a:bodyPr/>
        <a:lstStyle/>
        <a:p>
          <a:endParaRPr lang="ru-RU"/>
        </a:p>
      </dgm:t>
    </dgm:pt>
    <dgm:pt modelId="{07EF6442-B971-47C6-AD40-BACD5ED2D89E}">
      <dgm:prSet phldrT="[Текст]" custT="1"/>
      <dgm:spPr/>
      <dgm:t>
        <a:bodyPr/>
        <a:lstStyle/>
        <a:p>
          <a:r>
            <a:rPr lang="ru-RU" sz="1400" dirty="0">
              <a:effectLst/>
              <a:latin typeface="Times New Roman" pitchFamily="18" charset="0"/>
              <a:cs typeface="Times New Roman" pitchFamily="18" charset="0"/>
            </a:rPr>
            <a:t>Научный лекторий</a:t>
          </a:r>
        </a:p>
        <a:p>
          <a:r>
            <a:rPr lang="ru-RU" sz="1400" dirty="0">
              <a:effectLst/>
              <a:latin typeface="Times New Roman" pitchFamily="18" charset="0"/>
              <a:cs typeface="Times New Roman" pitchFamily="18" charset="0"/>
            </a:rPr>
            <a:t>«День науки в лицее»</a:t>
          </a:r>
        </a:p>
        <a:p>
          <a:r>
            <a:rPr kumimoji="0" lang="ru-RU" sz="140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Встреча со студенческим   активом</a:t>
          </a:r>
        </a:p>
        <a:p>
          <a:r>
            <a:rPr lang="ru-RU" sz="1400" dirty="0">
              <a:effectLst/>
              <a:latin typeface="Times New Roman" pitchFamily="18" charset="0"/>
              <a:cs typeface="Times New Roman" pitchFamily="18" charset="0"/>
            </a:rPr>
            <a:t>Посещение учебных курсов технической направленности</a:t>
          </a:r>
        </a:p>
        <a:p>
          <a:r>
            <a:rPr kumimoji="0" lang="ru-RU" sz="140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Участие в Международной экономической игре «Интеллект Евразии»</a:t>
          </a:r>
        </a:p>
        <a:p>
          <a:r>
            <a:rPr kumimoji="0" lang="ru-RU" sz="140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Городская игра «Формула интеллекта»</a:t>
          </a:r>
          <a:r>
            <a:rPr lang="ru-RU" sz="1400" dirty="0"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FE5654-AD59-4370-AD70-6F18D89E948D}" type="parTrans" cxnId="{8430DD83-0FFD-4AC6-816E-C59FD6EFC1EB}">
      <dgm:prSet/>
      <dgm:spPr/>
      <dgm:t>
        <a:bodyPr/>
        <a:lstStyle/>
        <a:p>
          <a:endParaRPr lang="ru-RU"/>
        </a:p>
      </dgm:t>
    </dgm:pt>
    <dgm:pt modelId="{B44729BD-A547-49E0-9E25-8089899BAED6}" type="sibTrans" cxnId="{8430DD83-0FFD-4AC6-816E-C59FD6EFC1EB}">
      <dgm:prSet/>
      <dgm:spPr/>
      <dgm:t>
        <a:bodyPr/>
        <a:lstStyle/>
        <a:p>
          <a:endParaRPr lang="ru-RU"/>
        </a:p>
      </dgm:t>
    </dgm:pt>
    <dgm:pt modelId="{00AEE19B-0B16-4BEA-A684-4CF0E8CB075C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Заключено 23 договора (соглашения) о сотрудничестве с промышленными предприятиями, бизнес- структурами, организациями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BEA362-AC07-43AF-8CA2-1332DF213E2A}" type="parTrans" cxnId="{94F57782-4C51-46F4-9661-1152143E8A72}">
      <dgm:prSet/>
      <dgm:spPr/>
      <dgm:t>
        <a:bodyPr/>
        <a:lstStyle/>
        <a:p>
          <a:endParaRPr lang="ru-RU"/>
        </a:p>
      </dgm:t>
    </dgm:pt>
    <dgm:pt modelId="{AFF198F4-461B-447F-B243-CB8EDB570BBA}" type="sibTrans" cxnId="{94F57782-4C51-46F4-9661-1152143E8A72}">
      <dgm:prSet/>
      <dgm:spPr/>
      <dgm:t>
        <a:bodyPr/>
        <a:lstStyle/>
        <a:p>
          <a:endParaRPr lang="ru-RU"/>
        </a:p>
      </dgm:t>
    </dgm:pt>
    <dgm:pt modelId="{99FEC311-4851-419A-9979-C1943E448B98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Заключено 5 договоров (соглашений) о сотрудничестве с ВУЗами</a:t>
          </a:r>
        </a:p>
      </dgm:t>
    </dgm:pt>
    <dgm:pt modelId="{3F38967F-AE0B-4614-B138-45EAEFAE27CF}" type="parTrans" cxnId="{34C1571E-468E-4579-9B43-42DD98AE0FFD}">
      <dgm:prSet/>
      <dgm:spPr/>
      <dgm:t>
        <a:bodyPr/>
        <a:lstStyle/>
        <a:p>
          <a:endParaRPr lang="ru-RU"/>
        </a:p>
      </dgm:t>
    </dgm:pt>
    <dgm:pt modelId="{E2DE87FA-2C28-4A04-B546-B926FEA179D5}" type="sibTrans" cxnId="{34C1571E-468E-4579-9B43-42DD98AE0FFD}">
      <dgm:prSet/>
      <dgm:spPr/>
      <dgm:t>
        <a:bodyPr/>
        <a:lstStyle/>
        <a:p>
          <a:endParaRPr lang="ru-RU"/>
        </a:p>
      </dgm:t>
    </dgm:pt>
    <dgm:pt modelId="{50D5B449-0122-42C2-8DBD-E8457B010D8F}" type="pres">
      <dgm:prSet presAssocID="{D83BA90E-361B-49DD-AB18-7EF83796FF9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62BA0E-9D53-4497-B4BB-63DAFEB5FEED}" type="pres">
      <dgm:prSet presAssocID="{10171794-EAF4-4F94-B754-51212D18C297}" presName="centerShape" presStyleLbl="node0" presStyleIdx="0" presStyleCnt="1" custScaleY="63166"/>
      <dgm:spPr/>
    </dgm:pt>
    <dgm:pt modelId="{76A4611F-54E4-4082-8AA5-24D17F7DE2E0}" type="pres">
      <dgm:prSet presAssocID="{EC5B7E12-597C-4315-AFB6-19C2188B56E3}" presName="parTrans" presStyleLbl="bgSibTrans2D1" presStyleIdx="0" presStyleCnt="4" custLinFactNeighborX="12124" custLinFactNeighborY="-2758"/>
      <dgm:spPr/>
    </dgm:pt>
    <dgm:pt modelId="{548BC561-041E-427F-A8EC-021D7D488990}" type="pres">
      <dgm:prSet presAssocID="{65D79785-A572-4F9D-B3D4-BC3FFD54C0F7}" presName="node" presStyleLbl="node1" presStyleIdx="0" presStyleCnt="4" custScaleX="113813" custScaleY="168424" custRadScaleRad="124063" custRadScaleInc="-14965">
        <dgm:presLayoutVars>
          <dgm:bulletEnabled val="1"/>
        </dgm:presLayoutVars>
      </dgm:prSet>
      <dgm:spPr/>
    </dgm:pt>
    <dgm:pt modelId="{8040356B-E7D3-4297-AC13-022B4106B562}" type="pres">
      <dgm:prSet presAssocID="{07BEA362-AC07-43AF-8CA2-1332DF213E2A}" presName="parTrans" presStyleLbl="bgSibTrans2D1" presStyleIdx="1" presStyleCnt="4"/>
      <dgm:spPr/>
    </dgm:pt>
    <dgm:pt modelId="{CA7C774D-C0BB-4188-9015-844EF8A11966}" type="pres">
      <dgm:prSet presAssocID="{00AEE19B-0B16-4BEA-A684-4CF0E8CB075C}" presName="node" presStyleLbl="node1" presStyleIdx="1" presStyleCnt="4" custRadScaleRad="109239" custRadScaleInc="-9297">
        <dgm:presLayoutVars>
          <dgm:bulletEnabled val="1"/>
        </dgm:presLayoutVars>
      </dgm:prSet>
      <dgm:spPr/>
    </dgm:pt>
    <dgm:pt modelId="{15F1FC2C-1CC6-4EBD-8B96-C668BB860853}" type="pres">
      <dgm:prSet presAssocID="{3F38967F-AE0B-4614-B138-45EAEFAE27CF}" presName="parTrans" presStyleLbl="bgSibTrans2D1" presStyleIdx="2" presStyleCnt="4"/>
      <dgm:spPr/>
    </dgm:pt>
    <dgm:pt modelId="{05E106EF-3D57-4347-A23A-1EAA5EC4A271}" type="pres">
      <dgm:prSet presAssocID="{99FEC311-4851-419A-9979-C1943E448B98}" presName="node" presStyleLbl="node1" presStyleIdx="2" presStyleCnt="4" custScaleX="127014" custRadScaleRad="104645" custRadScaleInc="-1551">
        <dgm:presLayoutVars>
          <dgm:bulletEnabled val="1"/>
        </dgm:presLayoutVars>
      </dgm:prSet>
      <dgm:spPr/>
    </dgm:pt>
    <dgm:pt modelId="{C2186C98-1602-4C95-B8A6-3C7EEE980479}" type="pres">
      <dgm:prSet presAssocID="{5BFE5654-AD59-4370-AD70-6F18D89E948D}" presName="parTrans" presStyleLbl="bgSibTrans2D1" presStyleIdx="3" presStyleCnt="4" custLinFactNeighborX="-10581" custLinFactNeighborY="-3278"/>
      <dgm:spPr/>
    </dgm:pt>
    <dgm:pt modelId="{6A2D7782-DA54-482D-BED7-78C1A72C775F}" type="pres">
      <dgm:prSet presAssocID="{07EF6442-B971-47C6-AD40-BACD5ED2D89E}" presName="node" presStyleLbl="node1" presStyleIdx="3" presStyleCnt="4" custScaleX="115826" custScaleY="152080" custRadScaleRad="123946" custRadScaleInc="13514">
        <dgm:presLayoutVars>
          <dgm:bulletEnabled val="1"/>
        </dgm:presLayoutVars>
      </dgm:prSet>
      <dgm:spPr/>
    </dgm:pt>
  </dgm:ptLst>
  <dgm:cxnLst>
    <dgm:cxn modelId="{9AB1C615-ACF8-43A5-AF83-4D2E5A16BFE4}" type="presOf" srcId="{07BEA362-AC07-43AF-8CA2-1332DF213E2A}" destId="{8040356B-E7D3-4297-AC13-022B4106B562}" srcOrd="0" destOrd="0" presId="urn:microsoft.com/office/officeart/2005/8/layout/radial4"/>
    <dgm:cxn modelId="{34C1571E-468E-4579-9B43-42DD98AE0FFD}" srcId="{10171794-EAF4-4F94-B754-51212D18C297}" destId="{99FEC311-4851-419A-9979-C1943E448B98}" srcOrd="2" destOrd="0" parTransId="{3F38967F-AE0B-4614-B138-45EAEFAE27CF}" sibTransId="{E2DE87FA-2C28-4A04-B546-B926FEA179D5}"/>
    <dgm:cxn modelId="{223DA929-6404-4114-981D-ABC64879D130}" srcId="{D83BA90E-361B-49DD-AB18-7EF83796FF9F}" destId="{10171794-EAF4-4F94-B754-51212D18C297}" srcOrd="0" destOrd="0" parTransId="{0C631539-F30D-40AD-93E3-14D72824E3E6}" sibTransId="{B5A63112-5EB7-4B7C-A0D3-596BDE676B16}"/>
    <dgm:cxn modelId="{D65A8239-67C4-4095-BCAD-511F81DB57C8}" type="presOf" srcId="{3F38967F-AE0B-4614-B138-45EAEFAE27CF}" destId="{15F1FC2C-1CC6-4EBD-8B96-C668BB860853}" srcOrd="0" destOrd="0" presId="urn:microsoft.com/office/officeart/2005/8/layout/radial4"/>
    <dgm:cxn modelId="{0B57C85E-DB53-4764-BC93-0E94280D0514}" type="presOf" srcId="{00AEE19B-0B16-4BEA-A684-4CF0E8CB075C}" destId="{CA7C774D-C0BB-4188-9015-844EF8A11966}" srcOrd="0" destOrd="0" presId="urn:microsoft.com/office/officeart/2005/8/layout/radial4"/>
    <dgm:cxn modelId="{B4E21862-3E64-4A19-AB9A-226B10BF181B}" type="presOf" srcId="{07EF6442-B971-47C6-AD40-BACD5ED2D89E}" destId="{6A2D7782-DA54-482D-BED7-78C1A72C775F}" srcOrd="0" destOrd="0" presId="urn:microsoft.com/office/officeart/2005/8/layout/radial4"/>
    <dgm:cxn modelId="{51F58E63-AE77-4B86-97C1-523C9558F119}" type="presOf" srcId="{99FEC311-4851-419A-9979-C1943E448B98}" destId="{05E106EF-3D57-4347-A23A-1EAA5EC4A271}" srcOrd="0" destOrd="0" presId="urn:microsoft.com/office/officeart/2005/8/layout/radial4"/>
    <dgm:cxn modelId="{B42D5168-FA7A-4F28-93E3-C779D53A8127}" type="presOf" srcId="{65D79785-A572-4F9D-B3D4-BC3FFD54C0F7}" destId="{548BC561-041E-427F-A8EC-021D7D488990}" srcOrd="0" destOrd="0" presId="urn:microsoft.com/office/officeart/2005/8/layout/radial4"/>
    <dgm:cxn modelId="{44E5FA4A-DE38-456D-9135-88C200B78CFA}" srcId="{10171794-EAF4-4F94-B754-51212D18C297}" destId="{65D79785-A572-4F9D-B3D4-BC3FFD54C0F7}" srcOrd="0" destOrd="0" parTransId="{EC5B7E12-597C-4315-AFB6-19C2188B56E3}" sibTransId="{C90A18AB-82A0-4886-BA0F-047BF467704A}"/>
    <dgm:cxn modelId="{1191B452-B052-4441-83EE-A343F5089BCA}" type="presOf" srcId="{10171794-EAF4-4F94-B754-51212D18C297}" destId="{6862BA0E-9D53-4497-B4BB-63DAFEB5FEED}" srcOrd="0" destOrd="0" presId="urn:microsoft.com/office/officeart/2005/8/layout/radial4"/>
    <dgm:cxn modelId="{94F57782-4C51-46F4-9661-1152143E8A72}" srcId="{10171794-EAF4-4F94-B754-51212D18C297}" destId="{00AEE19B-0B16-4BEA-A684-4CF0E8CB075C}" srcOrd="1" destOrd="0" parTransId="{07BEA362-AC07-43AF-8CA2-1332DF213E2A}" sibTransId="{AFF198F4-461B-447F-B243-CB8EDB570BBA}"/>
    <dgm:cxn modelId="{8430DD83-0FFD-4AC6-816E-C59FD6EFC1EB}" srcId="{10171794-EAF4-4F94-B754-51212D18C297}" destId="{07EF6442-B971-47C6-AD40-BACD5ED2D89E}" srcOrd="3" destOrd="0" parTransId="{5BFE5654-AD59-4370-AD70-6F18D89E948D}" sibTransId="{B44729BD-A547-49E0-9E25-8089899BAED6}"/>
    <dgm:cxn modelId="{675A648B-EDF8-4D3C-8F77-689A057BE5BC}" type="presOf" srcId="{EC5B7E12-597C-4315-AFB6-19C2188B56E3}" destId="{76A4611F-54E4-4082-8AA5-24D17F7DE2E0}" srcOrd="0" destOrd="0" presId="urn:microsoft.com/office/officeart/2005/8/layout/radial4"/>
    <dgm:cxn modelId="{94A2FD8E-644C-4E7B-BA10-6FC72D674022}" type="presOf" srcId="{5BFE5654-AD59-4370-AD70-6F18D89E948D}" destId="{C2186C98-1602-4C95-B8A6-3C7EEE980479}" srcOrd="0" destOrd="0" presId="urn:microsoft.com/office/officeart/2005/8/layout/radial4"/>
    <dgm:cxn modelId="{264199E1-34EA-4754-BE50-E89D0FDC9211}" type="presOf" srcId="{D83BA90E-361B-49DD-AB18-7EF83796FF9F}" destId="{50D5B449-0122-42C2-8DBD-E8457B010D8F}" srcOrd="0" destOrd="0" presId="urn:microsoft.com/office/officeart/2005/8/layout/radial4"/>
    <dgm:cxn modelId="{3275881A-F934-43D1-A15E-B22B22017208}" type="presParOf" srcId="{50D5B449-0122-42C2-8DBD-E8457B010D8F}" destId="{6862BA0E-9D53-4497-B4BB-63DAFEB5FEED}" srcOrd="0" destOrd="0" presId="urn:microsoft.com/office/officeart/2005/8/layout/radial4"/>
    <dgm:cxn modelId="{3DE88BB4-7EF5-4C68-8B3D-E045C9A80955}" type="presParOf" srcId="{50D5B449-0122-42C2-8DBD-E8457B010D8F}" destId="{76A4611F-54E4-4082-8AA5-24D17F7DE2E0}" srcOrd="1" destOrd="0" presId="urn:microsoft.com/office/officeart/2005/8/layout/radial4"/>
    <dgm:cxn modelId="{075C3A45-12A4-4108-9381-1D0C5F9D598C}" type="presParOf" srcId="{50D5B449-0122-42C2-8DBD-E8457B010D8F}" destId="{548BC561-041E-427F-A8EC-021D7D488990}" srcOrd="2" destOrd="0" presId="urn:microsoft.com/office/officeart/2005/8/layout/radial4"/>
    <dgm:cxn modelId="{84661D41-A35E-4EE8-BF6E-480D5D9230BE}" type="presParOf" srcId="{50D5B449-0122-42C2-8DBD-E8457B010D8F}" destId="{8040356B-E7D3-4297-AC13-022B4106B562}" srcOrd="3" destOrd="0" presId="urn:microsoft.com/office/officeart/2005/8/layout/radial4"/>
    <dgm:cxn modelId="{7A0F7442-A9AA-4A69-9D9B-99D3DAA18076}" type="presParOf" srcId="{50D5B449-0122-42C2-8DBD-E8457B010D8F}" destId="{CA7C774D-C0BB-4188-9015-844EF8A11966}" srcOrd="4" destOrd="0" presId="urn:microsoft.com/office/officeart/2005/8/layout/radial4"/>
    <dgm:cxn modelId="{2FB1381C-6D7C-417D-AC9C-F07EDD9CF6B3}" type="presParOf" srcId="{50D5B449-0122-42C2-8DBD-E8457B010D8F}" destId="{15F1FC2C-1CC6-4EBD-8B96-C668BB860853}" srcOrd="5" destOrd="0" presId="urn:microsoft.com/office/officeart/2005/8/layout/radial4"/>
    <dgm:cxn modelId="{B9E519A3-590D-4C6B-A23A-0B835DDBB09F}" type="presParOf" srcId="{50D5B449-0122-42C2-8DBD-E8457B010D8F}" destId="{05E106EF-3D57-4347-A23A-1EAA5EC4A271}" srcOrd="6" destOrd="0" presId="urn:microsoft.com/office/officeart/2005/8/layout/radial4"/>
    <dgm:cxn modelId="{78F0D146-6DFD-4BB9-8011-0E4D2570C51C}" type="presParOf" srcId="{50D5B449-0122-42C2-8DBD-E8457B010D8F}" destId="{C2186C98-1602-4C95-B8A6-3C7EEE980479}" srcOrd="7" destOrd="0" presId="urn:microsoft.com/office/officeart/2005/8/layout/radial4"/>
    <dgm:cxn modelId="{BA822B04-D7E4-42B8-B77F-C0D3F4443FE2}" type="presParOf" srcId="{50D5B449-0122-42C2-8DBD-E8457B010D8F}" destId="{6A2D7782-DA54-482D-BED7-78C1A72C775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3BA90E-361B-49DD-AB18-7EF83796FF9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171794-EAF4-4F94-B754-51212D18C297}">
      <dgm:prSet phldrT="[Текст]"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Профессиональная 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компетентность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педагогов</a:t>
          </a:r>
        </a:p>
      </dgm:t>
    </dgm:pt>
    <dgm:pt modelId="{0C631539-F30D-40AD-93E3-14D72824E3E6}" type="parTrans" cxnId="{223DA929-6404-4114-981D-ABC64879D130}">
      <dgm:prSet/>
      <dgm:spPr/>
      <dgm:t>
        <a:bodyPr/>
        <a:lstStyle/>
        <a:p>
          <a:endParaRPr lang="ru-RU"/>
        </a:p>
      </dgm:t>
    </dgm:pt>
    <dgm:pt modelId="{B5A63112-5EB7-4B7C-A0D3-596BDE676B16}" type="sibTrans" cxnId="{223DA929-6404-4114-981D-ABC64879D130}">
      <dgm:prSet/>
      <dgm:spPr/>
      <dgm:t>
        <a:bodyPr/>
        <a:lstStyle/>
        <a:p>
          <a:endParaRPr lang="ru-RU"/>
        </a:p>
      </dgm:t>
    </dgm:pt>
    <dgm:pt modelId="{65D79785-A572-4F9D-B3D4-BC3FFD54C0F7}">
      <dgm:prSet phldrT="[Текст]" custT="1"/>
      <dgm:spPr/>
      <dgm:t>
        <a:bodyPr/>
        <a:lstStyle/>
        <a:p>
          <a:pPr algn="l"/>
          <a:r>
            <a:rPr lang="ru-RU" sz="13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Курсовая подготовка: ГАОУ ДПО СО «ИРО» «Реализация ФГОС СОО в обучении естественнонаучным дисциплинам»  - 3</a:t>
          </a:r>
        </a:p>
        <a:p>
          <a:pPr algn="l"/>
          <a:r>
            <a:rPr lang="ru-RU" sz="13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Академия профессионального образования «Образовательные технологии, рекомендованные для реализации ФГОС» - 1</a:t>
          </a:r>
        </a:p>
        <a:p>
          <a:pPr algn="l"/>
          <a:r>
            <a:rPr lang="ru-RU" sz="13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ВШЭ г. Москва «Модели ГОУ образовательной организации в условиях реализации ФЗ от 20.12.2012 «Об образовании в РФ» – 1</a:t>
          </a:r>
        </a:p>
        <a:p>
          <a:pPr algn="l"/>
          <a:r>
            <a:rPr lang="ru-RU" sz="13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ГБОУ ВПО МГПУ «Формирование внутренней оценки качества образования в соответствии с ФГОС  -1 </a:t>
          </a:r>
        </a:p>
        <a:p>
          <a:pPr algn="l"/>
          <a:r>
            <a:rPr lang="ru-RU" sz="13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ГАОУ ДПО СО «ИРО» «Электронное обучение и дистанционные образовательные технологии». «Современные образовательные технологии с использованием ДОТ» -  25</a:t>
          </a:r>
        </a:p>
        <a:p>
          <a:pPr algn="l"/>
          <a:r>
            <a:rPr lang="ru-RU" sz="13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ГАОУ ДПО СО «ИРО» - Организация образовательной деятельности учащихся на основе программного обеспечения «</a:t>
          </a:r>
          <a:r>
            <a:rPr lang="ru-RU" sz="135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Физикон</a:t>
          </a:r>
          <a:r>
            <a:rPr lang="ru-RU" sz="13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 - 50</a:t>
          </a:r>
          <a:endParaRPr lang="ru-RU" sz="1350" dirty="0"/>
        </a:p>
      </dgm:t>
    </dgm:pt>
    <dgm:pt modelId="{EC5B7E12-597C-4315-AFB6-19C2188B56E3}" type="parTrans" cxnId="{44E5FA4A-DE38-456D-9135-88C200B78CFA}">
      <dgm:prSet/>
      <dgm:spPr/>
      <dgm:t>
        <a:bodyPr/>
        <a:lstStyle/>
        <a:p>
          <a:endParaRPr lang="ru-RU"/>
        </a:p>
      </dgm:t>
    </dgm:pt>
    <dgm:pt modelId="{C90A18AB-82A0-4886-BA0F-047BF467704A}" type="sibTrans" cxnId="{44E5FA4A-DE38-456D-9135-88C200B78CFA}">
      <dgm:prSet/>
      <dgm:spPr/>
      <dgm:t>
        <a:bodyPr/>
        <a:lstStyle/>
        <a:p>
          <a:endParaRPr lang="ru-RU"/>
        </a:p>
      </dgm:t>
    </dgm:pt>
    <dgm:pt modelId="{A48CC51C-EE74-4AD0-9802-BE9E3B0DD1AB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Функциональные обязанности учителя: учитель -</a:t>
          </a:r>
          <a:r>
            <a:rPr lang="ru-RU" sz="16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тьютор</a:t>
          </a:r>
          <a:r>
            <a: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учитель –руководитель индивидуального проекта, учитель –руководитель социальной практики, учитель – эксперт</a:t>
          </a:r>
          <a:r>
            <a:rPr lang="ru-RU" sz="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</a:p>
      </dgm:t>
    </dgm:pt>
    <dgm:pt modelId="{624F4928-E8EA-41E8-B102-2C460FA3E85B}" type="parTrans" cxnId="{63499996-8AA0-41A3-A410-5129677C9199}">
      <dgm:prSet/>
      <dgm:spPr/>
      <dgm:t>
        <a:bodyPr/>
        <a:lstStyle/>
        <a:p>
          <a:endParaRPr lang="ru-RU"/>
        </a:p>
      </dgm:t>
    </dgm:pt>
    <dgm:pt modelId="{4B210526-4F7D-44BE-975E-4F2DB84AA006}" type="sibTrans" cxnId="{63499996-8AA0-41A3-A410-5129677C9199}">
      <dgm:prSet/>
      <dgm:spPr/>
      <dgm:t>
        <a:bodyPr/>
        <a:lstStyle/>
        <a:p>
          <a:endParaRPr lang="ru-RU"/>
        </a:p>
      </dgm:t>
    </dgm:pt>
    <dgm:pt modelId="{07EF6442-B971-47C6-AD40-BACD5ED2D89E}">
      <dgm:prSet phldrT="[Текст]"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Диссеминация опыта на уровнях: Всероссийский уровень- 7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eriod"/>
            <a:tabLst/>
            <a:defRPr/>
          </a:pPr>
          <a:r>
            <a: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региональный -59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+mj-lt"/>
            <a:buAutoNum type="arabicPeriod"/>
            <a:tabLst/>
            <a:defRPr/>
          </a:pPr>
          <a:endParaRPr lang="ru-RU" sz="1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уровень – 18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400" dirty="0">
            <a:solidFill>
              <a:schemeClr val="bg1"/>
            </a:solidFill>
          </a:endParaRPr>
        </a:p>
      </dgm:t>
    </dgm:pt>
    <dgm:pt modelId="{5BFE5654-AD59-4370-AD70-6F18D89E948D}" type="parTrans" cxnId="{8430DD83-0FFD-4AC6-816E-C59FD6EFC1EB}">
      <dgm:prSet/>
      <dgm:spPr/>
      <dgm:t>
        <a:bodyPr/>
        <a:lstStyle/>
        <a:p>
          <a:endParaRPr lang="ru-RU"/>
        </a:p>
      </dgm:t>
    </dgm:pt>
    <dgm:pt modelId="{B44729BD-A547-49E0-9E25-8089899BAED6}" type="sibTrans" cxnId="{8430DD83-0FFD-4AC6-816E-C59FD6EFC1EB}">
      <dgm:prSet/>
      <dgm:spPr/>
      <dgm:t>
        <a:bodyPr/>
        <a:lstStyle/>
        <a:p>
          <a:endParaRPr lang="ru-RU"/>
        </a:p>
      </dgm:t>
    </dgm:pt>
    <dgm:pt modelId="{00AEE19B-0B16-4BEA-A684-4CF0E8CB075C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Увеличение доли педагогических работников с вышей квалификационной категории: </a:t>
          </a:r>
        </a:p>
        <a:p>
          <a:r>
            <a: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 30%  (2015г.) до 42,2% (2016 г.)</a:t>
          </a:r>
          <a:endParaRPr lang="ru-RU" sz="1600" dirty="0">
            <a:solidFill>
              <a:schemeClr val="bg1"/>
            </a:solidFill>
          </a:endParaRPr>
        </a:p>
      </dgm:t>
    </dgm:pt>
    <dgm:pt modelId="{07BEA362-AC07-43AF-8CA2-1332DF213E2A}" type="parTrans" cxnId="{94F57782-4C51-46F4-9661-1152143E8A72}">
      <dgm:prSet/>
      <dgm:spPr/>
      <dgm:t>
        <a:bodyPr/>
        <a:lstStyle/>
        <a:p>
          <a:endParaRPr lang="ru-RU"/>
        </a:p>
      </dgm:t>
    </dgm:pt>
    <dgm:pt modelId="{AFF198F4-461B-447F-B243-CB8EDB570BBA}" type="sibTrans" cxnId="{94F57782-4C51-46F4-9661-1152143E8A72}">
      <dgm:prSet/>
      <dgm:spPr/>
      <dgm:t>
        <a:bodyPr/>
        <a:lstStyle/>
        <a:p>
          <a:endParaRPr lang="ru-RU"/>
        </a:p>
      </dgm:t>
    </dgm:pt>
    <dgm:pt modelId="{50D5B449-0122-42C2-8DBD-E8457B010D8F}" type="pres">
      <dgm:prSet presAssocID="{D83BA90E-361B-49DD-AB18-7EF83796FF9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62BA0E-9D53-4497-B4BB-63DAFEB5FEED}" type="pres">
      <dgm:prSet presAssocID="{10171794-EAF4-4F94-B754-51212D18C297}" presName="centerShape" presStyleLbl="node0" presStyleIdx="0" presStyleCnt="1" custScaleY="51500" custLinFactNeighborX="7243" custLinFactNeighborY="-4074"/>
      <dgm:spPr/>
    </dgm:pt>
    <dgm:pt modelId="{76A4611F-54E4-4082-8AA5-24D17F7DE2E0}" type="pres">
      <dgm:prSet presAssocID="{EC5B7E12-597C-4315-AFB6-19C2188B56E3}" presName="parTrans" presStyleLbl="bgSibTrans2D1" presStyleIdx="0" presStyleCnt="4" custLinFactNeighborX="12124" custLinFactNeighborY="-2758"/>
      <dgm:spPr/>
    </dgm:pt>
    <dgm:pt modelId="{548BC561-041E-427F-A8EC-021D7D488990}" type="pres">
      <dgm:prSet presAssocID="{65D79785-A572-4F9D-B3D4-BC3FFD54C0F7}" presName="node" presStyleLbl="node1" presStyleIdx="0" presStyleCnt="4" custScaleX="189169" custScaleY="177171" custRadScaleRad="113863" custRadScaleInc="-11150">
        <dgm:presLayoutVars>
          <dgm:bulletEnabled val="1"/>
        </dgm:presLayoutVars>
      </dgm:prSet>
      <dgm:spPr/>
    </dgm:pt>
    <dgm:pt modelId="{8040356B-E7D3-4297-AC13-022B4106B562}" type="pres">
      <dgm:prSet presAssocID="{07BEA362-AC07-43AF-8CA2-1332DF213E2A}" presName="parTrans" presStyleLbl="bgSibTrans2D1" presStyleIdx="1" presStyleCnt="4"/>
      <dgm:spPr/>
    </dgm:pt>
    <dgm:pt modelId="{CA7C774D-C0BB-4188-9015-844EF8A11966}" type="pres">
      <dgm:prSet presAssocID="{00AEE19B-0B16-4BEA-A684-4CF0E8CB075C}" presName="node" presStyleLbl="node1" presStyleIdx="1" presStyleCnt="4" custRadScaleRad="95199" custRadScaleInc="44458">
        <dgm:presLayoutVars>
          <dgm:bulletEnabled val="1"/>
        </dgm:presLayoutVars>
      </dgm:prSet>
      <dgm:spPr/>
    </dgm:pt>
    <dgm:pt modelId="{7CAD1A6C-253C-4F2C-A2CB-DE989C821FC4}" type="pres">
      <dgm:prSet presAssocID="{624F4928-E8EA-41E8-B102-2C460FA3E85B}" presName="parTrans" presStyleLbl="bgSibTrans2D1" presStyleIdx="2" presStyleCnt="4"/>
      <dgm:spPr/>
    </dgm:pt>
    <dgm:pt modelId="{6E3623C7-AA4D-42EA-9072-24B0ECF4EDAD}" type="pres">
      <dgm:prSet presAssocID="{A48CC51C-EE74-4AD0-9802-BE9E3B0DD1AB}" presName="node" presStyleLbl="node1" presStyleIdx="2" presStyleCnt="4" custRadScaleRad="121949" custRadScaleInc="31003">
        <dgm:presLayoutVars>
          <dgm:bulletEnabled val="1"/>
        </dgm:presLayoutVars>
      </dgm:prSet>
      <dgm:spPr/>
    </dgm:pt>
    <dgm:pt modelId="{C2186C98-1602-4C95-B8A6-3C7EEE980479}" type="pres">
      <dgm:prSet presAssocID="{5BFE5654-AD59-4370-AD70-6F18D89E948D}" presName="parTrans" presStyleLbl="bgSibTrans2D1" presStyleIdx="3" presStyleCnt="4" custLinFactNeighborX="-10581" custLinFactNeighborY="-3278"/>
      <dgm:spPr/>
    </dgm:pt>
    <dgm:pt modelId="{6A2D7782-DA54-482D-BED7-78C1A72C775F}" type="pres">
      <dgm:prSet presAssocID="{07EF6442-B971-47C6-AD40-BACD5ED2D89E}" presName="node" presStyleLbl="node1" presStyleIdx="3" presStyleCnt="4" custScaleX="115826" custRadScaleRad="112109" custRadScaleInc="11011">
        <dgm:presLayoutVars>
          <dgm:bulletEnabled val="1"/>
        </dgm:presLayoutVars>
      </dgm:prSet>
      <dgm:spPr/>
    </dgm:pt>
  </dgm:ptLst>
  <dgm:cxnLst>
    <dgm:cxn modelId="{41A37B04-BFD3-4300-9381-0DA331E950B4}" type="presOf" srcId="{10171794-EAF4-4F94-B754-51212D18C297}" destId="{6862BA0E-9D53-4497-B4BB-63DAFEB5FEED}" srcOrd="0" destOrd="0" presId="urn:microsoft.com/office/officeart/2005/8/layout/radial4"/>
    <dgm:cxn modelId="{9B2FF419-13F9-4A69-85B2-8338DEBD70D3}" type="presOf" srcId="{A48CC51C-EE74-4AD0-9802-BE9E3B0DD1AB}" destId="{6E3623C7-AA4D-42EA-9072-24B0ECF4EDAD}" srcOrd="0" destOrd="0" presId="urn:microsoft.com/office/officeart/2005/8/layout/radial4"/>
    <dgm:cxn modelId="{667EFB1A-7827-4131-9C9A-4038FA3A1382}" type="presOf" srcId="{00AEE19B-0B16-4BEA-A684-4CF0E8CB075C}" destId="{CA7C774D-C0BB-4188-9015-844EF8A11966}" srcOrd="0" destOrd="0" presId="urn:microsoft.com/office/officeart/2005/8/layout/radial4"/>
    <dgm:cxn modelId="{223DA929-6404-4114-981D-ABC64879D130}" srcId="{D83BA90E-361B-49DD-AB18-7EF83796FF9F}" destId="{10171794-EAF4-4F94-B754-51212D18C297}" srcOrd="0" destOrd="0" parTransId="{0C631539-F30D-40AD-93E3-14D72824E3E6}" sibTransId="{B5A63112-5EB7-4B7C-A0D3-596BDE676B16}"/>
    <dgm:cxn modelId="{6FE2FE2C-E178-48C0-9F8B-83F0DE0C5355}" type="presOf" srcId="{5BFE5654-AD59-4370-AD70-6F18D89E948D}" destId="{C2186C98-1602-4C95-B8A6-3C7EEE980479}" srcOrd="0" destOrd="0" presId="urn:microsoft.com/office/officeart/2005/8/layout/radial4"/>
    <dgm:cxn modelId="{E2FF6948-3395-417E-91E3-B7B52B3BADC6}" type="presOf" srcId="{624F4928-E8EA-41E8-B102-2C460FA3E85B}" destId="{7CAD1A6C-253C-4F2C-A2CB-DE989C821FC4}" srcOrd="0" destOrd="0" presId="urn:microsoft.com/office/officeart/2005/8/layout/radial4"/>
    <dgm:cxn modelId="{44E5FA4A-DE38-456D-9135-88C200B78CFA}" srcId="{10171794-EAF4-4F94-B754-51212D18C297}" destId="{65D79785-A572-4F9D-B3D4-BC3FFD54C0F7}" srcOrd="0" destOrd="0" parTransId="{EC5B7E12-597C-4315-AFB6-19C2188B56E3}" sibTransId="{C90A18AB-82A0-4886-BA0F-047BF467704A}"/>
    <dgm:cxn modelId="{94F57782-4C51-46F4-9661-1152143E8A72}" srcId="{10171794-EAF4-4F94-B754-51212D18C297}" destId="{00AEE19B-0B16-4BEA-A684-4CF0E8CB075C}" srcOrd="1" destOrd="0" parTransId="{07BEA362-AC07-43AF-8CA2-1332DF213E2A}" sibTransId="{AFF198F4-461B-447F-B243-CB8EDB570BBA}"/>
    <dgm:cxn modelId="{8430DD83-0FFD-4AC6-816E-C59FD6EFC1EB}" srcId="{10171794-EAF4-4F94-B754-51212D18C297}" destId="{07EF6442-B971-47C6-AD40-BACD5ED2D89E}" srcOrd="3" destOrd="0" parTransId="{5BFE5654-AD59-4370-AD70-6F18D89E948D}" sibTransId="{B44729BD-A547-49E0-9E25-8089899BAED6}"/>
    <dgm:cxn modelId="{63499996-8AA0-41A3-A410-5129677C9199}" srcId="{10171794-EAF4-4F94-B754-51212D18C297}" destId="{A48CC51C-EE74-4AD0-9802-BE9E3B0DD1AB}" srcOrd="2" destOrd="0" parTransId="{624F4928-E8EA-41E8-B102-2C460FA3E85B}" sibTransId="{4B210526-4F7D-44BE-975E-4F2DB84AA006}"/>
    <dgm:cxn modelId="{7CF2BBD9-797B-4B36-8ABA-ACF9EFA4A817}" type="presOf" srcId="{D83BA90E-361B-49DD-AB18-7EF83796FF9F}" destId="{50D5B449-0122-42C2-8DBD-E8457B010D8F}" srcOrd="0" destOrd="0" presId="urn:microsoft.com/office/officeart/2005/8/layout/radial4"/>
    <dgm:cxn modelId="{7BB24BDE-F76A-4079-9C84-3AD75CF1B6BF}" type="presOf" srcId="{EC5B7E12-597C-4315-AFB6-19C2188B56E3}" destId="{76A4611F-54E4-4082-8AA5-24D17F7DE2E0}" srcOrd="0" destOrd="0" presId="urn:microsoft.com/office/officeart/2005/8/layout/radial4"/>
    <dgm:cxn modelId="{6BF305ED-66A0-4BB1-812B-F83E6E1F10C2}" type="presOf" srcId="{07EF6442-B971-47C6-AD40-BACD5ED2D89E}" destId="{6A2D7782-DA54-482D-BED7-78C1A72C775F}" srcOrd="0" destOrd="0" presId="urn:microsoft.com/office/officeart/2005/8/layout/radial4"/>
    <dgm:cxn modelId="{7D6FA6F5-D388-440C-96D3-077D670A5F40}" type="presOf" srcId="{65D79785-A572-4F9D-B3D4-BC3FFD54C0F7}" destId="{548BC561-041E-427F-A8EC-021D7D488990}" srcOrd="0" destOrd="0" presId="urn:microsoft.com/office/officeart/2005/8/layout/radial4"/>
    <dgm:cxn modelId="{2E76F1F9-2849-4293-9050-516C45349A15}" type="presOf" srcId="{07BEA362-AC07-43AF-8CA2-1332DF213E2A}" destId="{8040356B-E7D3-4297-AC13-022B4106B562}" srcOrd="0" destOrd="0" presId="urn:microsoft.com/office/officeart/2005/8/layout/radial4"/>
    <dgm:cxn modelId="{66FAE5B7-C22B-4F28-A856-3B9577A7E4CE}" type="presParOf" srcId="{50D5B449-0122-42C2-8DBD-E8457B010D8F}" destId="{6862BA0E-9D53-4497-B4BB-63DAFEB5FEED}" srcOrd="0" destOrd="0" presId="urn:microsoft.com/office/officeart/2005/8/layout/radial4"/>
    <dgm:cxn modelId="{BAEB9975-C2FA-4C82-8A9B-0B9F5506DEE4}" type="presParOf" srcId="{50D5B449-0122-42C2-8DBD-E8457B010D8F}" destId="{76A4611F-54E4-4082-8AA5-24D17F7DE2E0}" srcOrd="1" destOrd="0" presId="urn:microsoft.com/office/officeart/2005/8/layout/radial4"/>
    <dgm:cxn modelId="{1B35FCDF-445F-4FB8-8AC5-B706EABA89C0}" type="presParOf" srcId="{50D5B449-0122-42C2-8DBD-E8457B010D8F}" destId="{548BC561-041E-427F-A8EC-021D7D488990}" srcOrd="2" destOrd="0" presId="urn:microsoft.com/office/officeart/2005/8/layout/radial4"/>
    <dgm:cxn modelId="{F8F1EC73-C3DE-4E0C-9EC0-2FD5ED7F42A6}" type="presParOf" srcId="{50D5B449-0122-42C2-8DBD-E8457B010D8F}" destId="{8040356B-E7D3-4297-AC13-022B4106B562}" srcOrd="3" destOrd="0" presId="urn:microsoft.com/office/officeart/2005/8/layout/radial4"/>
    <dgm:cxn modelId="{77B62094-9833-4658-9C8C-10F7C74E6209}" type="presParOf" srcId="{50D5B449-0122-42C2-8DBD-E8457B010D8F}" destId="{CA7C774D-C0BB-4188-9015-844EF8A11966}" srcOrd="4" destOrd="0" presId="urn:microsoft.com/office/officeart/2005/8/layout/radial4"/>
    <dgm:cxn modelId="{40B3B793-BA52-4C7B-A253-ED62DF65F300}" type="presParOf" srcId="{50D5B449-0122-42C2-8DBD-E8457B010D8F}" destId="{7CAD1A6C-253C-4F2C-A2CB-DE989C821FC4}" srcOrd="5" destOrd="0" presId="urn:microsoft.com/office/officeart/2005/8/layout/radial4"/>
    <dgm:cxn modelId="{8999D37B-CCBC-4D56-AE37-5B5DC0B2E993}" type="presParOf" srcId="{50D5B449-0122-42C2-8DBD-E8457B010D8F}" destId="{6E3623C7-AA4D-42EA-9072-24B0ECF4EDAD}" srcOrd="6" destOrd="0" presId="urn:microsoft.com/office/officeart/2005/8/layout/radial4"/>
    <dgm:cxn modelId="{A1468D51-5DA7-4805-B616-2DD8E0BA2205}" type="presParOf" srcId="{50D5B449-0122-42C2-8DBD-E8457B010D8F}" destId="{C2186C98-1602-4C95-B8A6-3C7EEE980479}" srcOrd="7" destOrd="0" presId="urn:microsoft.com/office/officeart/2005/8/layout/radial4"/>
    <dgm:cxn modelId="{5D331534-AD21-4AE4-B580-6AA6D9359AE3}" type="presParOf" srcId="{50D5B449-0122-42C2-8DBD-E8457B010D8F}" destId="{6A2D7782-DA54-482D-BED7-78C1A72C775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61EC48-46A3-4EE6-908A-1C6C1B8F92D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CD7582-6E4C-4619-8CB1-368FC3250445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Наполнение профиля</a:t>
          </a:r>
        </a:p>
      </dgm:t>
    </dgm:pt>
    <dgm:pt modelId="{68A2927A-DF6B-4B28-8DDC-063420528763}" type="parTrans" cxnId="{2D8733C4-4433-4E78-939E-F0B25DDFBE4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49EA848-D07F-437B-94B1-C39AFF5C9DFB}" type="sibTrans" cxnId="{2D8733C4-4433-4E78-939E-F0B25DDFBE4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2E2C60-D09B-4CF7-8142-47C3558219AA}">
      <dgm:prSet phldrT="[Текст]" custT="1"/>
      <dgm:spPr/>
      <dgm:t>
        <a:bodyPr/>
        <a:lstStyle/>
        <a:p>
          <a:r>
            <a:rPr lang="ru-RU" sz="16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углубленное изучение предметов, социальные практики, профессиональные пробы, образовательные сессии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8901D36-D47E-4C38-8419-38E91A719D60}" type="parTrans" cxnId="{F4436FF2-EBDA-401F-B2A8-9C616F154D4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2A5036-8F59-4161-BD35-376F9F5C75ED}" type="sibTrans" cxnId="{F4436FF2-EBDA-401F-B2A8-9C616F154D4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00D441F-4269-45EF-85EB-EB46475DA64D}">
      <dgm:prSet phldrT="[Текст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Новые учебные предметы и курсы</a:t>
          </a:r>
        </a:p>
      </dgm:t>
    </dgm:pt>
    <dgm:pt modelId="{4045B86A-0FD1-4C35-BF83-696C3058CE46}" type="parTrans" cxnId="{1F8AE66E-6DF4-401F-A96C-7663F1C79E4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83F3DA0-3999-4C6B-8559-2D7BD8EEB96B}" type="sibTrans" cxnId="{1F8AE66E-6DF4-401F-A96C-7663F1C79E4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87444D3-F6AD-472E-A694-EA863D8E3534}">
      <dgm:prSet phldrT="[Текст]" custT="1"/>
      <dgm:spPr/>
      <dgm:t>
        <a:bodyPr/>
        <a:lstStyle/>
        <a:p>
          <a:r>
            <a: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Направленность ВУД в соответствии с профилем и с учетом специфики региона</a:t>
          </a:r>
          <a:endParaRPr lang="ru-RU" sz="1800" kern="1200" dirty="0">
            <a:solidFill>
              <a:prstClr val="white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A67F8CF-FD84-412C-AC0D-91C205C1330F}" type="parTrans" cxnId="{1343E90E-B1D8-45E9-A27E-73EF6F1163F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4819D58-D099-47AE-8AA2-79BBAC3F8452}" type="sibTrans" cxnId="{1343E90E-B1D8-45E9-A27E-73EF6F1163F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D6F98B-1DB1-4408-9FFB-70D429D33779}">
      <dgm:prSet phldrT="[Текст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«Индивидуальный проект», «</a:t>
          </a:r>
          <a:r>
            <a:rPr lang="ru-RU" sz="1600" kern="1200" dirty="0" err="1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Профориентология</a:t>
          </a: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»</a:t>
          </a:r>
        </a:p>
      </dgm:t>
    </dgm:pt>
    <dgm:pt modelId="{EA628640-F518-47FA-95BE-1FFD0517AB98}" type="parTrans" cxnId="{A2A951D1-55C6-4311-AF04-F942A678534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D33DD64-E507-411D-8B35-F0A9A4396620}" type="sibTrans" cxnId="{A2A951D1-55C6-4311-AF04-F942A678534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41D42DE-17FF-4E9E-8117-B60BDFC0B125}">
      <dgm:prSet phldrT="[Текст]" custT="1"/>
      <dgm:spPr/>
      <dgm:t>
        <a:bodyPr/>
        <a:lstStyle/>
        <a:p>
          <a:r>
            <a:rPr lang="ru-RU" sz="1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Образовательные сессии</a:t>
          </a:r>
        </a:p>
      </dgm:t>
    </dgm:pt>
    <dgm:pt modelId="{EF1BAE8C-E10B-40B4-A0B3-035B849359C0}" type="parTrans" cxnId="{4292104F-FF93-474F-A69A-C25483BD291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3D7AE8F-B5C5-4420-A5CE-5F109A1D9663}" type="sibTrans" cxnId="{4292104F-FF93-474F-A69A-C25483BD291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5F12263-E125-4B15-8C30-BAC5C83C5227}">
      <dgm:prSet phldrT="[Текст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предметные лаборатории «История технических инноваций», «Основы нанотехнологий», «Основы налоговой грамотности»</a:t>
          </a:r>
        </a:p>
      </dgm:t>
    </dgm:pt>
    <dgm:pt modelId="{7004C3B0-83DA-44FE-8ACC-970F9F4BC8C4}" type="parTrans" cxnId="{AB6D92B7-2905-4E36-9C6F-E84970620CC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C95AD07-180C-4617-9C15-F2A89A4524AD}" type="sibTrans" cxnId="{AB6D92B7-2905-4E36-9C6F-E84970620CC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3CE55F0-FD21-4175-8CAD-26A57B1F3381}">
      <dgm:prSet phldrT="[Текст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установочная и метапредметная </a:t>
          </a:r>
        </a:p>
      </dgm:t>
    </dgm:pt>
    <dgm:pt modelId="{EAD55FD9-78A4-4B06-8541-5496E96B85D1}" type="parTrans" cxnId="{F6C3C1C0-BE6D-4010-872A-391BAF24206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7F6B851-E12F-4AD8-931F-9CE6A3EE4902}" type="sibTrans" cxnId="{F6C3C1C0-BE6D-4010-872A-391BAF24206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3127DB4-C6D1-4F6D-B9E9-93721898BEC0}">
      <dgm:prSet phldrT="[Текст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Социальные практики</a:t>
          </a:r>
        </a:p>
      </dgm:t>
    </dgm:pt>
    <dgm:pt modelId="{EC2CB6E6-3B5E-40C0-980A-5E89FAA55776}" type="parTrans" cxnId="{7CAF44F9-2A1C-4874-9FF9-A294A7F49BD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10FFBE-CD2D-4714-A6E8-DE26B055BFD7}" type="sibTrans" cxnId="{7CAF44F9-2A1C-4874-9FF9-A294A7F49BD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64CD66D-2936-47BB-BCC1-469E0E9A51A2}">
      <dgm:prSet phldrT="[Текст]" custT="1"/>
      <dgm:spPr/>
      <dgm:t>
        <a:bodyPr/>
        <a:lstStyle/>
        <a:p>
          <a:r>
            <a:rPr lang="ru-RU" sz="1800" kern="1200" dirty="0" err="1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Балльно</a:t>
          </a:r>
          <a:r>
            <a:rPr lang="ru-RU" sz="1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-рейтинговая система оценивания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4264ED6D-EF3C-4304-9E5E-2DA5152F8DF3}" type="parTrans" cxnId="{FD9F2C9B-2924-48BF-AB9E-56AD8E791A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F1A2A3D-BAE4-40EE-B48D-D2BBC2387466}" type="sibTrans" cxnId="{FD9F2C9B-2924-48BF-AB9E-56AD8E791AF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D8CAFBE-2B5F-4A52-92C0-9CBB6CE7AF35}">
      <dgm:prSet phldrT="[Текст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Портфолио</a:t>
          </a: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 ученика, зачетная книжка старшеклассника</a:t>
          </a:r>
        </a:p>
      </dgm:t>
    </dgm:pt>
    <dgm:pt modelId="{3FE6786B-D068-4D7D-84D7-311F9FAD72C4}" type="parTrans" cxnId="{33EE2FF0-BC9E-4EFF-8583-998DC5E3774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371EE24-0716-4729-9870-3F8327C24E9D}" type="sibTrans" cxnId="{33EE2FF0-BC9E-4EFF-8583-998DC5E3774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6313ACA-3E57-4925-BC0C-9C88107C8FF0}">
      <dgm:prSet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Индивидуальный проект</a:t>
          </a:r>
        </a:p>
      </dgm:t>
    </dgm:pt>
    <dgm:pt modelId="{A8730F56-4AD6-4B4E-BBE3-919625B7699F}" type="parTrans" cxnId="{E345B2CB-7B36-47F5-901C-EA52923D250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252EA00-A3AD-4F42-8564-7B3282CE3637}" type="sibTrans" cxnId="{E345B2CB-7B36-47F5-901C-EA52923D250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925E8F4-1D20-4152-AEE6-CEE2EF2C3C97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Социальные – 19, исследовательские – 21, инженерные – 7, информационные – 3 </a:t>
          </a:r>
        </a:p>
      </dgm:t>
    </dgm:pt>
    <dgm:pt modelId="{E02128BF-66DF-4607-848F-177432FBACF3}" type="parTrans" cxnId="{A0E9B87D-AEA9-4AC5-9929-729778B327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1148919-87EA-4F95-BB7D-20D9568B6267}" type="sibTrans" cxnId="{A0E9B87D-AEA9-4AC5-9929-729778B327D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B2F3BE1-1A9C-41C4-B35B-CC1DA3AFCD91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пассивная и активная (17 часов)</a:t>
          </a:r>
        </a:p>
      </dgm:t>
    </dgm:pt>
    <dgm:pt modelId="{81DB2BCD-41FC-40DD-8CAB-A2F1E15FBE9A}" type="parTrans" cxnId="{C5384294-6E3A-4581-9E72-358595CA035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97AFB3E-4E53-4427-8143-6AA72873B786}" type="sibTrans" cxnId="{C5384294-6E3A-4581-9E72-358595CA035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1CDDC33-FA1C-4927-A3A3-36C5F3A4112A}">
      <dgm:prSet phldrT="[Текст]" custT="1"/>
      <dgm:spPr/>
      <dgm:t>
        <a:bodyPr/>
        <a:lstStyle/>
        <a:p>
          <a:r>
            <a: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Индивидуальная образовательная программа 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2D7C7F-6EA8-4BBC-A6A4-B89A70F26051}" type="sibTrans" cxnId="{9A2FF173-5AC2-4997-8E99-2AB74FEB15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3789AE5-B56C-4782-9216-B54F013F1158}" type="parTrans" cxnId="{9A2FF173-5AC2-4997-8E99-2AB74FEB15A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71F3CE8-73E0-4D45-881E-A4C504930371}" type="pres">
      <dgm:prSet presAssocID="{D761EC48-46A3-4EE6-908A-1C6C1B8F92D3}" presName="Name0" presStyleCnt="0">
        <dgm:presLayoutVars>
          <dgm:dir/>
          <dgm:animLvl val="lvl"/>
          <dgm:resizeHandles/>
        </dgm:presLayoutVars>
      </dgm:prSet>
      <dgm:spPr/>
    </dgm:pt>
    <dgm:pt modelId="{F7D28501-F5DE-4BA6-AC3D-61B6BBAADB6C}" type="pres">
      <dgm:prSet presAssocID="{51CDDC33-FA1C-4927-A3A3-36C5F3A4112A}" presName="linNode" presStyleCnt="0"/>
      <dgm:spPr/>
    </dgm:pt>
    <dgm:pt modelId="{1992B664-B135-40DD-BDDD-EC7A2CCFBDD1}" type="pres">
      <dgm:prSet presAssocID="{51CDDC33-FA1C-4927-A3A3-36C5F3A4112A}" presName="parentShp" presStyleLbl="node1" presStyleIdx="0" presStyleCnt="8" custScaleX="851913">
        <dgm:presLayoutVars>
          <dgm:bulletEnabled val="1"/>
        </dgm:presLayoutVars>
      </dgm:prSet>
      <dgm:spPr/>
    </dgm:pt>
    <dgm:pt modelId="{0C14E2D0-0499-41E4-AF0D-0CF6294C93FC}" type="pres">
      <dgm:prSet presAssocID="{51CDDC33-FA1C-4927-A3A3-36C5F3A4112A}" presName="childShp" presStyleLbl="bgAccFollowNode1" presStyleIdx="0" presStyleCnt="8">
        <dgm:presLayoutVars>
          <dgm:bulletEnabled val="1"/>
        </dgm:presLayoutVars>
      </dgm:prSet>
      <dgm:spPr/>
    </dgm:pt>
    <dgm:pt modelId="{92F3EB52-A96A-48A6-A758-0484C446E0AA}" type="pres">
      <dgm:prSet presAssocID="{AB2D7C7F-6EA8-4BBC-A6A4-B89A70F26051}" presName="spacing" presStyleCnt="0"/>
      <dgm:spPr/>
    </dgm:pt>
    <dgm:pt modelId="{9EB5894A-6C27-4258-8801-D3A50EEE16B9}" type="pres">
      <dgm:prSet presAssocID="{53CD7582-6E4C-4619-8CB1-368FC3250445}" presName="linNode" presStyleCnt="0"/>
      <dgm:spPr/>
    </dgm:pt>
    <dgm:pt modelId="{037B7513-5C81-4E43-A2AD-35E28D93B169}" type="pres">
      <dgm:prSet presAssocID="{53CD7582-6E4C-4619-8CB1-368FC3250445}" presName="parentShp" presStyleLbl="node1" presStyleIdx="1" presStyleCnt="8">
        <dgm:presLayoutVars>
          <dgm:bulletEnabled val="1"/>
        </dgm:presLayoutVars>
      </dgm:prSet>
      <dgm:spPr/>
    </dgm:pt>
    <dgm:pt modelId="{D63BD825-1127-4350-AF9D-B3CE00EFC01F}" type="pres">
      <dgm:prSet presAssocID="{53CD7582-6E4C-4619-8CB1-368FC3250445}" presName="childShp" presStyleLbl="bgAccFollowNode1" presStyleIdx="1" presStyleCnt="8">
        <dgm:presLayoutVars>
          <dgm:bulletEnabled val="1"/>
        </dgm:presLayoutVars>
      </dgm:prSet>
      <dgm:spPr/>
    </dgm:pt>
    <dgm:pt modelId="{5F241CAF-EBBE-4BD7-9DA1-DAC7395537D0}" type="pres">
      <dgm:prSet presAssocID="{A49EA848-D07F-437B-94B1-C39AFF5C9DFB}" presName="spacing" presStyleCnt="0"/>
      <dgm:spPr/>
    </dgm:pt>
    <dgm:pt modelId="{F561DFA0-E3BC-4388-84B3-C501576D5B2C}" type="pres">
      <dgm:prSet presAssocID="{700D441F-4269-45EF-85EB-EB46475DA64D}" presName="linNode" presStyleCnt="0"/>
      <dgm:spPr/>
    </dgm:pt>
    <dgm:pt modelId="{4CAEF727-99C8-4E68-9436-53DF9CE5F349}" type="pres">
      <dgm:prSet presAssocID="{700D441F-4269-45EF-85EB-EB46475DA64D}" presName="parentShp" presStyleLbl="node1" presStyleIdx="2" presStyleCnt="8">
        <dgm:presLayoutVars>
          <dgm:bulletEnabled val="1"/>
        </dgm:presLayoutVars>
      </dgm:prSet>
      <dgm:spPr/>
    </dgm:pt>
    <dgm:pt modelId="{76A52A83-454C-439B-B3EF-819C8BE69E94}" type="pres">
      <dgm:prSet presAssocID="{700D441F-4269-45EF-85EB-EB46475DA64D}" presName="childShp" presStyleLbl="bgAccFollowNode1" presStyleIdx="2" presStyleCnt="8">
        <dgm:presLayoutVars>
          <dgm:bulletEnabled val="1"/>
        </dgm:presLayoutVars>
      </dgm:prSet>
      <dgm:spPr/>
    </dgm:pt>
    <dgm:pt modelId="{E191BD87-03F8-4568-BCD8-E8DAB02828C2}" type="pres">
      <dgm:prSet presAssocID="{783F3DA0-3999-4C6B-8559-2D7BD8EEB96B}" presName="spacing" presStyleCnt="0"/>
      <dgm:spPr/>
    </dgm:pt>
    <dgm:pt modelId="{AC618287-5EC5-425E-BCBF-88FF81FF9231}" type="pres">
      <dgm:prSet presAssocID="{F87444D3-F6AD-472E-A694-EA863D8E3534}" presName="linNode" presStyleCnt="0"/>
      <dgm:spPr/>
    </dgm:pt>
    <dgm:pt modelId="{BE6CE07B-31CE-4295-B545-C33AB9B8F693}" type="pres">
      <dgm:prSet presAssocID="{F87444D3-F6AD-472E-A694-EA863D8E3534}" presName="parentShp" presStyleLbl="node1" presStyleIdx="3" presStyleCnt="8" custLinFactNeighborY="-3820">
        <dgm:presLayoutVars>
          <dgm:bulletEnabled val="1"/>
        </dgm:presLayoutVars>
      </dgm:prSet>
      <dgm:spPr/>
    </dgm:pt>
    <dgm:pt modelId="{0EE7F2FD-5EDF-4337-8567-F651F6223A65}" type="pres">
      <dgm:prSet presAssocID="{F87444D3-F6AD-472E-A694-EA863D8E3534}" presName="childShp" presStyleLbl="bgAccFollowNode1" presStyleIdx="3" presStyleCnt="8">
        <dgm:presLayoutVars>
          <dgm:bulletEnabled val="1"/>
        </dgm:presLayoutVars>
      </dgm:prSet>
      <dgm:spPr/>
    </dgm:pt>
    <dgm:pt modelId="{982ADF7F-5F3B-4988-B324-3D3C03D2488E}" type="pres">
      <dgm:prSet presAssocID="{44819D58-D099-47AE-8AA2-79BBAC3F8452}" presName="spacing" presStyleCnt="0"/>
      <dgm:spPr/>
    </dgm:pt>
    <dgm:pt modelId="{3C79D143-D191-4B38-BFD9-C9BAFD2268CA}" type="pres">
      <dgm:prSet presAssocID="{041D42DE-17FF-4E9E-8117-B60BDFC0B125}" presName="linNode" presStyleCnt="0"/>
      <dgm:spPr/>
    </dgm:pt>
    <dgm:pt modelId="{8B516FBB-F149-45BB-9CAA-CFADA5608AB8}" type="pres">
      <dgm:prSet presAssocID="{041D42DE-17FF-4E9E-8117-B60BDFC0B125}" presName="parentShp" presStyleLbl="node1" presStyleIdx="4" presStyleCnt="8">
        <dgm:presLayoutVars>
          <dgm:bulletEnabled val="1"/>
        </dgm:presLayoutVars>
      </dgm:prSet>
      <dgm:spPr/>
    </dgm:pt>
    <dgm:pt modelId="{4987A75F-100C-4F5C-95E9-AB170E431475}" type="pres">
      <dgm:prSet presAssocID="{041D42DE-17FF-4E9E-8117-B60BDFC0B125}" presName="childShp" presStyleLbl="bgAccFollowNode1" presStyleIdx="4" presStyleCnt="8">
        <dgm:presLayoutVars>
          <dgm:bulletEnabled val="1"/>
        </dgm:presLayoutVars>
      </dgm:prSet>
      <dgm:spPr/>
    </dgm:pt>
    <dgm:pt modelId="{3D7F4917-2919-4BE7-A01F-B8CA947CC8C6}" type="pres">
      <dgm:prSet presAssocID="{43D7AE8F-B5C5-4420-A5CE-5F109A1D9663}" presName="spacing" presStyleCnt="0"/>
      <dgm:spPr/>
    </dgm:pt>
    <dgm:pt modelId="{96CFF88B-3559-4F00-B929-3053A648799D}" type="pres">
      <dgm:prSet presAssocID="{43127DB4-C6D1-4F6D-B9E9-93721898BEC0}" presName="linNode" presStyleCnt="0"/>
      <dgm:spPr/>
    </dgm:pt>
    <dgm:pt modelId="{AA5A0D35-BD1F-4B5F-9F06-E4DB6998FAE6}" type="pres">
      <dgm:prSet presAssocID="{43127DB4-C6D1-4F6D-B9E9-93721898BEC0}" presName="parentShp" presStyleLbl="node1" presStyleIdx="5" presStyleCnt="8">
        <dgm:presLayoutVars>
          <dgm:bulletEnabled val="1"/>
        </dgm:presLayoutVars>
      </dgm:prSet>
      <dgm:spPr/>
    </dgm:pt>
    <dgm:pt modelId="{49C65C9F-3996-43C4-B232-1AF559CE8A68}" type="pres">
      <dgm:prSet presAssocID="{43127DB4-C6D1-4F6D-B9E9-93721898BEC0}" presName="childShp" presStyleLbl="bgAccFollowNode1" presStyleIdx="5" presStyleCnt="8">
        <dgm:presLayoutVars>
          <dgm:bulletEnabled val="1"/>
        </dgm:presLayoutVars>
      </dgm:prSet>
      <dgm:spPr/>
    </dgm:pt>
    <dgm:pt modelId="{AF9AF95F-CB38-4371-ACF6-5865A8B9BBE9}" type="pres">
      <dgm:prSet presAssocID="{0E10FFBE-CD2D-4714-A6E8-DE26B055BFD7}" presName="spacing" presStyleCnt="0"/>
      <dgm:spPr/>
    </dgm:pt>
    <dgm:pt modelId="{8A3E1E89-7E7F-4B66-A9EF-FDB00584B61F}" type="pres">
      <dgm:prSet presAssocID="{56313ACA-3E57-4925-BC0C-9C88107C8FF0}" presName="linNode" presStyleCnt="0"/>
      <dgm:spPr/>
    </dgm:pt>
    <dgm:pt modelId="{809BFA38-5C4C-42A0-9E60-D81EECB2D9C2}" type="pres">
      <dgm:prSet presAssocID="{56313ACA-3E57-4925-BC0C-9C88107C8FF0}" presName="parentShp" presStyleLbl="node1" presStyleIdx="6" presStyleCnt="8" custLinFactNeighborY="-3269">
        <dgm:presLayoutVars>
          <dgm:bulletEnabled val="1"/>
        </dgm:presLayoutVars>
      </dgm:prSet>
      <dgm:spPr/>
    </dgm:pt>
    <dgm:pt modelId="{EF2DEB86-5150-4C6E-86AF-474025A0EA1C}" type="pres">
      <dgm:prSet presAssocID="{56313ACA-3E57-4925-BC0C-9C88107C8FF0}" presName="childShp" presStyleLbl="bgAccFollowNode1" presStyleIdx="6" presStyleCnt="8">
        <dgm:presLayoutVars>
          <dgm:bulletEnabled val="1"/>
        </dgm:presLayoutVars>
      </dgm:prSet>
      <dgm:spPr/>
    </dgm:pt>
    <dgm:pt modelId="{380304FD-614C-4F26-8A87-792BBB471E8E}" type="pres">
      <dgm:prSet presAssocID="{5252EA00-A3AD-4F42-8564-7B3282CE3637}" presName="spacing" presStyleCnt="0"/>
      <dgm:spPr/>
    </dgm:pt>
    <dgm:pt modelId="{C2F7D07E-6B9D-4DAE-9012-637BF73ACE59}" type="pres">
      <dgm:prSet presAssocID="{564CD66D-2936-47BB-BCC1-469E0E9A51A2}" presName="linNode" presStyleCnt="0"/>
      <dgm:spPr/>
    </dgm:pt>
    <dgm:pt modelId="{E4751583-87CB-48D4-8378-1072DED0BF65}" type="pres">
      <dgm:prSet presAssocID="{564CD66D-2936-47BB-BCC1-469E0E9A51A2}" presName="parentShp" presStyleLbl="node1" presStyleIdx="7" presStyleCnt="8">
        <dgm:presLayoutVars>
          <dgm:bulletEnabled val="1"/>
        </dgm:presLayoutVars>
      </dgm:prSet>
      <dgm:spPr/>
    </dgm:pt>
    <dgm:pt modelId="{A5C956D9-FE79-4AF0-AEE3-AC237B808A32}" type="pres">
      <dgm:prSet presAssocID="{564CD66D-2936-47BB-BCC1-469E0E9A51A2}" presName="childShp" presStyleLbl="bgAccFollowNode1" presStyleIdx="7" presStyleCnt="8">
        <dgm:presLayoutVars>
          <dgm:bulletEnabled val="1"/>
        </dgm:presLayoutVars>
      </dgm:prSet>
      <dgm:spPr/>
    </dgm:pt>
  </dgm:ptLst>
  <dgm:cxnLst>
    <dgm:cxn modelId="{A0A10602-6D57-40C5-97CF-7E2992942235}" type="presOf" srcId="{041D42DE-17FF-4E9E-8117-B60BDFC0B125}" destId="{8B516FBB-F149-45BB-9CAA-CFADA5608AB8}" srcOrd="0" destOrd="0" presId="urn:microsoft.com/office/officeart/2005/8/layout/vList6"/>
    <dgm:cxn modelId="{1EF7470E-118F-4E14-9404-0AA26EE00BD8}" type="presOf" srcId="{EB2F3BE1-1A9C-41C4-B35B-CC1DA3AFCD91}" destId="{49C65C9F-3996-43C4-B232-1AF559CE8A68}" srcOrd="0" destOrd="0" presId="urn:microsoft.com/office/officeart/2005/8/layout/vList6"/>
    <dgm:cxn modelId="{1343E90E-B1D8-45E9-A27E-73EF6F1163FA}" srcId="{D761EC48-46A3-4EE6-908A-1C6C1B8F92D3}" destId="{F87444D3-F6AD-472E-A694-EA863D8E3534}" srcOrd="3" destOrd="0" parTransId="{6A67F8CF-FD84-412C-AC0D-91C205C1330F}" sibTransId="{44819D58-D099-47AE-8AA2-79BBAC3F8452}"/>
    <dgm:cxn modelId="{F5481A26-C86C-44C1-AA86-8335A1F640F3}" type="presOf" srcId="{3BD6F98B-1DB1-4408-9FFB-70D429D33779}" destId="{76A52A83-454C-439B-B3EF-819C8BE69E94}" srcOrd="0" destOrd="0" presId="urn:microsoft.com/office/officeart/2005/8/layout/vList6"/>
    <dgm:cxn modelId="{6FFBE629-43C7-4D27-A82F-C9AFA9FE761A}" type="presOf" srcId="{8D8CAFBE-2B5F-4A52-92C0-9CBB6CE7AF35}" destId="{A5C956D9-FE79-4AF0-AEE3-AC237B808A32}" srcOrd="0" destOrd="0" presId="urn:microsoft.com/office/officeart/2005/8/layout/vList6"/>
    <dgm:cxn modelId="{C911F830-B12F-4E9E-AC47-EAB57D80C733}" type="presOf" srcId="{13CE55F0-FD21-4175-8CAD-26A57B1F3381}" destId="{4987A75F-100C-4F5C-95E9-AB170E431475}" srcOrd="0" destOrd="0" presId="urn:microsoft.com/office/officeart/2005/8/layout/vList6"/>
    <dgm:cxn modelId="{14CFBC4A-7A25-40EC-A666-99BAC8F5092C}" type="presOf" srcId="{43127DB4-C6D1-4F6D-B9E9-93721898BEC0}" destId="{AA5A0D35-BD1F-4B5F-9F06-E4DB6998FAE6}" srcOrd="0" destOrd="0" presId="urn:microsoft.com/office/officeart/2005/8/layout/vList6"/>
    <dgm:cxn modelId="{8B4E076C-A689-440F-9861-77A24FB0CC23}" type="presOf" srcId="{E925E8F4-1D20-4152-AEE6-CEE2EF2C3C97}" destId="{EF2DEB86-5150-4C6E-86AF-474025A0EA1C}" srcOrd="0" destOrd="0" presId="urn:microsoft.com/office/officeart/2005/8/layout/vList6"/>
    <dgm:cxn modelId="{1F8AE66E-6DF4-401F-A96C-7663F1C79E40}" srcId="{D761EC48-46A3-4EE6-908A-1C6C1B8F92D3}" destId="{700D441F-4269-45EF-85EB-EB46475DA64D}" srcOrd="2" destOrd="0" parTransId="{4045B86A-0FD1-4C35-BF83-696C3058CE46}" sibTransId="{783F3DA0-3999-4C6B-8559-2D7BD8EEB96B}"/>
    <dgm:cxn modelId="{4292104F-FF93-474F-A69A-C25483BD2918}" srcId="{D761EC48-46A3-4EE6-908A-1C6C1B8F92D3}" destId="{041D42DE-17FF-4E9E-8117-B60BDFC0B125}" srcOrd="4" destOrd="0" parTransId="{EF1BAE8C-E10B-40B4-A0B3-035B849359C0}" sibTransId="{43D7AE8F-B5C5-4420-A5CE-5F109A1D9663}"/>
    <dgm:cxn modelId="{9A2FF173-5AC2-4997-8E99-2AB74FEB15A6}" srcId="{D761EC48-46A3-4EE6-908A-1C6C1B8F92D3}" destId="{51CDDC33-FA1C-4927-A3A3-36C5F3A4112A}" srcOrd="0" destOrd="0" parTransId="{C3789AE5-B56C-4782-9216-B54F013F1158}" sibTransId="{AB2D7C7F-6EA8-4BBC-A6A4-B89A70F26051}"/>
    <dgm:cxn modelId="{B6D4F875-E572-4637-8715-764FEC029D68}" type="presOf" srcId="{51CDDC33-FA1C-4927-A3A3-36C5F3A4112A}" destId="{1992B664-B135-40DD-BDDD-EC7A2CCFBDD1}" srcOrd="0" destOrd="0" presId="urn:microsoft.com/office/officeart/2005/8/layout/vList6"/>
    <dgm:cxn modelId="{BF137C56-A810-462B-9619-6DE44D87D726}" type="presOf" srcId="{56313ACA-3E57-4925-BC0C-9C88107C8FF0}" destId="{809BFA38-5C4C-42A0-9E60-D81EECB2D9C2}" srcOrd="0" destOrd="0" presId="urn:microsoft.com/office/officeart/2005/8/layout/vList6"/>
    <dgm:cxn modelId="{A0E9B87D-AEA9-4AC5-9929-729778B327D2}" srcId="{56313ACA-3E57-4925-BC0C-9C88107C8FF0}" destId="{E925E8F4-1D20-4152-AEE6-CEE2EF2C3C97}" srcOrd="0" destOrd="0" parTransId="{E02128BF-66DF-4607-848F-177432FBACF3}" sibTransId="{31148919-87EA-4F95-BB7D-20D9568B6267}"/>
    <dgm:cxn modelId="{D4758682-735A-49F4-9D25-BF2E3D5D4315}" type="presOf" srcId="{F87444D3-F6AD-472E-A694-EA863D8E3534}" destId="{BE6CE07B-31CE-4295-B545-C33AB9B8F693}" srcOrd="0" destOrd="0" presId="urn:microsoft.com/office/officeart/2005/8/layout/vList6"/>
    <dgm:cxn modelId="{C5384294-6E3A-4581-9E72-358595CA0353}" srcId="{43127DB4-C6D1-4F6D-B9E9-93721898BEC0}" destId="{EB2F3BE1-1A9C-41C4-B35B-CC1DA3AFCD91}" srcOrd="0" destOrd="0" parTransId="{81DB2BCD-41FC-40DD-8CAB-A2F1E15FBE9A}" sibTransId="{697AFB3E-4E53-4427-8143-6AA72873B786}"/>
    <dgm:cxn modelId="{FD9F2C9B-2924-48BF-AB9E-56AD8E791AFD}" srcId="{D761EC48-46A3-4EE6-908A-1C6C1B8F92D3}" destId="{564CD66D-2936-47BB-BCC1-469E0E9A51A2}" srcOrd="7" destOrd="0" parTransId="{4264ED6D-EF3C-4304-9E5E-2DA5152F8DF3}" sibTransId="{8F1A2A3D-BAE4-40EE-B48D-D2BBC2387466}"/>
    <dgm:cxn modelId="{BDB5ECA6-C4A6-489E-9AD6-340899A8B867}" type="presOf" srcId="{382E2C60-D09B-4CF7-8142-47C3558219AA}" destId="{D63BD825-1127-4350-AF9D-B3CE00EFC01F}" srcOrd="0" destOrd="0" presId="urn:microsoft.com/office/officeart/2005/8/layout/vList6"/>
    <dgm:cxn modelId="{AB6D92B7-2905-4E36-9C6F-E84970620CCB}" srcId="{F87444D3-F6AD-472E-A694-EA863D8E3534}" destId="{85F12263-E125-4B15-8C30-BAC5C83C5227}" srcOrd="0" destOrd="0" parTransId="{7004C3B0-83DA-44FE-8ACC-970F9F4BC8C4}" sibTransId="{8C95AD07-180C-4617-9C15-F2A89A4524AD}"/>
    <dgm:cxn modelId="{7EA6BDC0-4404-44D3-BB5A-D5FB701F8BEC}" type="presOf" srcId="{564CD66D-2936-47BB-BCC1-469E0E9A51A2}" destId="{E4751583-87CB-48D4-8378-1072DED0BF65}" srcOrd="0" destOrd="0" presId="urn:microsoft.com/office/officeart/2005/8/layout/vList6"/>
    <dgm:cxn modelId="{F6C3C1C0-BE6D-4010-872A-391BAF242063}" srcId="{041D42DE-17FF-4E9E-8117-B60BDFC0B125}" destId="{13CE55F0-FD21-4175-8CAD-26A57B1F3381}" srcOrd="0" destOrd="0" parTransId="{EAD55FD9-78A4-4B06-8541-5496E96B85D1}" sibTransId="{27F6B851-E12F-4AD8-931F-9CE6A3EE4902}"/>
    <dgm:cxn modelId="{2D8733C4-4433-4E78-939E-F0B25DDFBE44}" srcId="{D761EC48-46A3-4EE6-908A-1C6C1B8F92D3}" destId="{53CD7582-6E4C-4619-8CB1-368FC3250445}" srcOrd="1" destOrd="0" parTransId="{68A2927A-DF6B-4B28-8DDC-063420528763}" sibTransId="{A49EA848-D07F-437B-94B1-C39AFF5C9DFB}"/>
    <dgm:cxn modelId="{9ECD5DC8-8DFF-4F03-827B-11D3EA86A48F}" type="presOf" srcId="{D761EC48-46A3-4EE6-908A-1C6C1B8F92D3}" destId="{771F3CE8-73E0-4D45-881E-A4C504930371}" srcOrd="0" destOrd="0" presId="urn:microsoft.com/office/officeart/2005/8/layout/vList6"/>
    <dgm:cxn modelId="{3E3F0CC9-02EF-4D2E-A3F9-8764C13144AE}" type="presOf" srcId="{85F12263-E125-4B15-8C30-BAC5C83C5227}" destId="{0EE7F2FD-5EDF-4337-8567-F651F6223A65}" srcOrd="0" destOrd="0" presId="urn:microsoft.com/office/officeart/2005/8/layout/vList6"/>
    <dgm:cxn modelId="{E345B2CB-7B36-47F5-901C-EA52923D2506}" srcId="{D761EC48-46A3-4EE6-908A-1C6C1B8F92D3}" destId="{56313ACA-3E57-4925-BC0C-9C88107C8FF0}" srcOrd="6" destOrd="0" parTransId="{A8730F56-4AD6-4B4E-BBE3-919625B7699F}" sibTransId="{5252EA00-A3AD-4F42-8564-7B3282CE3637}"/>
    <dgm:cxn modelId="{A2A951D1-55C6-4311-AF04-F942A6785346}" srcId="{700D441F-4269-45EF-85EB-EB46475DA64D}" destId="{3BD6F98B-1DB1-4408-9FFB-70D429D33779}" srcOrd="0" destOrd="0" parTransId="{EA628640-F518-47FA-95BE-1FFD0517AB98}" sibTransId="{DD33DD64-E507-411D-8B35-F0A9A4396620}"/>
    <dgm:cxn modelId="{F4E24FD7-39F4-4D37-9FFD-CF7E5C067858}" type="presOf" srcId="{53CD7582-6E4C-4619-8CB1-368FC3250445}" destId="{037B7513-5C81-4E43-A2AD-35E28D93B169}" srcOrd="0" destOrd="0" presId="urn:microsoft.com/office/officeart/2005/8/layout/vList6"/>
    <dgm:cxn modelId="{6A549AE0-3564-42AC-9C34-E27E89820B6F}" type="presOf" srcId="{700D441F-4269-45EF-85EB-EB46475DA64D}" destId="{4CAEF727-99C8-4E68-9436-53DF9CE5F349}" srcOrd="0" destOrd="0" presId="urn:microsoft.com/office/officeart/2005/8/layout/vList6"/>
    <dgm:cxn modelId="{33EE2FF0-BC9E-4EFF-8583-998DC5E3774E}" srcId="{564CD66D-2936-47BB-BCC1-469E0E9A51A2}" destId="{8D8CAFBE-2B5F-4A52-92C0-9CBB6CE7AF35}" srcOrd="0" destOrd="0" parTransId="{3FE6786B-D068-4D7D-84D7-311F9FAD72C4}" sibTransId="{E371EE24-0716-4729-9870-3F8327C24E9D}"/>
    <dgm:cxn modelId="{F4436FF2-EBDA-401F-B2A8-9C616F154D4C}" srcId="{53CD7582-6E4C-4619-8CB1-368FC3250445}" destId="{382E2C60-D09B-4CF7-8142-47C3558219AA}" srcOrd="0" destOrd="0" parTransId="{68901D36-D47E-4C38-8419-38E91A719D60}" sibTransId="{5A2A5036-8F59-4161-BD35-376F9F5C75ED}"/>
    <dgm:cxn modelId="{7CAF44F9-2A1C-4874-9FF9-A294A7F49BD1}" srcId="{D761EC48-46A3-4EE6-908A-1C6C1B8F92D3}" destId="{43127DB4-C6D1-4F6D-B9E9-93721898BEC0}" srcOrd="5" destOrd="0" parTransId="{EC2CB6E6-3B5E-40C0-980A-5E89FAA55776}" sibTransId="{0E10FFBE-CD2D-4714-A6E8-DE26B055BFD7}"/>
    <dgm:cxn modelId="{F48085A1-BEED-492F-80D7-44A9F3E09DB9}" type="presParOf" srcId="{771F3CE8-73E0-4D45-881E-A4C504930371}" destId="{F7D28501-F5DE-4BA6-AC3D-61B6BBAADB6C}" srcOrd="0" destOrd="0" presId="urn:microsoft.com/office/officeart/2005/8/layout/vList6"/>
    <dgm:cxn modelId="{868DD6F2-9022-4FB9-B909-C1D71DC440A5}" type="presParOf" srcId="{F7D28501-F5DE-4BA6-AC3D-61B6BBAADB6C}" destId="{1992B664-B135-40DD-BDDD-EC7A2CCFBDD1}" srcOrd="0" destOrd="0" presId="urn:microsoft.com/office/officeart/2005/8/layout/vList6"/>
    <dgm:cxn modelId="{C60AB51E-78C9-44B3-B2E2-07EA5B694B40}" type="presParOf" srcId="{F7D28501-F5DE-4BA6-AC3D-61B6BBAADB6C}" destId="{0C14E2D0-0499-41E4-AF0D-0CF6294C93FC}" srcOrd="1" destOrd="0" presId="urn:microsoft.com/office/officeart/2005/8/layout/vList6"/>
    <dgm:cxn modelId="{1597D0F4-D24A-4833-B999-9B5226846BD8}" type="presParOf" srcId="{771F3CE8-73E0-4D45-881E-A4C504930371}" destId="{92F3EB52-A96A-48A6-A758-0484C446E0AA}" srcOrd="1" destOrd="0" presId="urn:microsoft.com/office/officeart/2005/8/layout/vList6"/>
    <dgm:cxn modelId="{EC2502BF-F495-456E-AB08-F1B95C7CCACC}" type="presParOf" srcId="{771F3CE8-73E0-4D45-881E-A4C504930371}" destId="{9EB5894A-6C27-4258-8801-D3A50EEE16B9}" srcOrd="2" destOrd="0" presId="urn:microsoft.com/office/officeart/2005/8/layout/vList6"/>
    <dgm:cxn modelId="{6DFE3216-5C89-4974-9C4C-C318BB1D2434}" type="presParOf" srcId="{9EB5894A-6C27-4258-8801-D3A50EEE16B9}" destId="{037B7513-5C81-4E43-A2AD-35E28D93B169}" srcOrd="0" destOrd="0" presId="urn:microsoft.com/office/officeart/2005/8/layout/vList6"/>
    <dgm:cxn modelId="{9264441C-30DA-4FF3-BD2D-7E562F160B7C}" type="presParOf" srcId="{9EB5894A-6C27-4258-8801-D3A50EEE16B9}" destId="{D63BD825-1127-4350-AF9D-B3CE00EFC01F}" srcOrd="1" destOrd="0" presId="urn:microsoft.com/office/officeart/2005/8/layout/vList6"/>
    <dgm:cxn modelId="{346B9BB6-1E11-454A-AEE4-AD8009104646}" type="presParOf" srcId="{771F3CE8-73E0-4D45-881E-A4C504930371}" destId="{5F241CAF-EBBE-4BD7-9DA1-DAC7395537D0}" srcOrd="3" destOrd="0" presId="urn:microsoft.com/office/officeart/2005/8/layout/vList6"/>
    <dgm:cxn modelId="{9E7FE425-DDB9-4D85-AF7D-9C6C17EE4A40}" type="presParOf" srcId="{771F3CE8-73E0-4D45-881E-A4C504930371}" destId="{F561DFA0-E3BC-4388-84B3-C501576D5B2C}" srcOrd="4" destOrd="0" presId="urn:microsoft.com/office/officeart/2005/8/layout/vList6"/>
    <dgm:cxn modelId="{1B3833B9-C14F-4D09-814B-51525DDC6F77}" type="presParOf" srcId="{F561DFA0-E3BC-4388-84B3-C501576D5B2C}" destId="{4CAEF727-99C8-4E68-9436-53DF9CE5F349}" srcOrd="0" destOrd="0" presId="urn:microsoft.com/office/officeart/2005/8/layout/vList6"/>
    <dgm:cxn modelId="{C4E33E9D-464A-4F03-9C1F-3358E7F471FF}" type="presParOf" srcId="{F561DFA0-E3BC-4388-84B3-C501576D5B2C}" destId="{76A52A83-454C-439B-B3EF-819C8BE69E94}" srcOrd="1" destOrd="0" presId="urn:microsoft.com/office/officeart/2005/8/layout/vList6"/>
    <dgm:cxn modelId="{2B48E6B6-A3E4-463F-B03F-91D7E9E2AED3}" type="presParOf" srcId="{771F3CE8-73E0-4D45-881E-A4C504930371}" destId="{E191BD87-03F8-4568-BCD8-E8DAB02828C2}" srcOrd="5" destOrd="0" presId="urn:microsoft.com/office/officeart/2005/8/layout/vList6"/>
    <dgm:cxn modelId="{AC38C325-145F-498F-8158-47B9F13C596A}" type="presParOf" srcId="{771F3CE8-73E0-4D45-881E-A4C504930371}" destId="{AC618287-5EC5-425E-BCBF-88FF81FF9231}" srcOrd="6" destOrd="0" presId="urn:microsoft.com/office/officeart/2005/8/layout/vList6"/>
    <dgm:cxn modelId="{D6A95754-07D1-4128-8BD6-3E16DEC021DC}" type="presParOf" srcId="{AC618287-5EC5-425E-BCBF-88FF81FF9231}" destId="{BE6CE07B-31CE-4295-B545-C33AB9B8F693}" srcOrd="0" destOrd="0" presId="urn:microsoft.com/office/officeart/2005/8/layout/vList6"/>
    <dgm:cxn modelId="{CA7E9F01-C353-4868-AE15-C7639FD32318}" type="presParOf" srcId="{AC618287-5EC5-425E-BCBF-88FF81FF9231}" destId="{0EE7F2FD-5EDF-4337-8567-F651F6223A65}" srcOrd="1" destOrd="0" presId="urn:microsoft.com/office/officeart/2005/8/layout/vList6"/>
    <dgm:cxn modelId="{CE21694A-1C06-49F4-A97C-ECDBEDEDC572}" type="presParOf" srcId="{771F3CE8-73E0-4D45-881E-A4C504930371}" destId="{982ADF7F-5F3B-4988-B324-3D3C03D2488E}" srcOrd="7" destOrd="0" presId="urn:microsoft.com/office/officeart/2005/8/layout/vList6"/>
    <dgm:cxn modelId="{1089BF56-4861-4F8D-9DBC-0319D391A35B}" type="presParOf" srcId="{771F3CE8-73E0-4D45-881E-A4C504930371}" destId="{3C79D143-D191-4B38-BFD9-C9BAFD2268CA}" srcOrd="8" destOrd="0" presId="urn:microsoft.com/office/officeart/2005/8/layout/vList6"/>
    <dgm:cxn modelId="{88677B23-F829-41FE-951A-067F4B69531A}" type="presParOf" srcId="{3C79D143-D191-4B38-BFD9-C9BAFD2268CA}" destId="{8B516FBB-F149-45BB-9CAA-CFADA5608AB8}" srcOrd="0" destOrd="0" presId="urn:microsoft.com/office/officeart/2005/8/layout/vList6"/>
    <dgm:cxn modelId="{CFC43F6B-43A5-4DB4-893A-5E032892D968}" type="presParOf" srcId="{3C79D143-D191-4B38-BFD9-C9BAFD2268CA}" destId="{4987A75F-100C-4F5C-95E9-AB170E431475}" srcOrd="1" destOrd="0" presId="urn:microsoft.com/office/officeart/2005/8/layout/vList6"/>
    <dgm:cxn modelId="{8AFB4796-2799-408D-9379-61A0635C2BF4}" type="presParOf" srcId="{771F3CE8-73E0-4D45-881E-A4C504930371}" destId="{3D7F4917-2919-4BE7-A01F-B8CA947CC8C6}" srcOrd="9" destOrd="0" presId="urn:microsoft.com/office/officeart/2005/8/layout/vList6"/>
    <dgm:cxn modelId="{0F2045EE-193D-44A5-B7D4-507E0CF2A0BA}" type="presParOf" srcId="{771F3CE8-73E0-4D45-881E-A4C504930371}" destId="{96CFF88B-3559-4F00-B929-3053A648799D}" srcOrd="10" destOrd="0" presId="urn:microsoft.com/office/officeart/2005/8/layout/vList6"/>
    <dgm:cxn modelId="{9C37ADC3-F45A-4517-A8D2-1A678F007FC1}" type="presParOf" srcId="{96CFF88B-3559-4F00-B929-3053A648799D}" destId="{AA5A0D35-BD1F-4B5F-9F06-E4DB6998FAE6}" srcOrd="0" destOrd="0" presId="urn:microsoft.com/office/officeart/2005/8/layout/vList6"/>
    <dgm:cxn modelId="{EAE7C3D6-E08C-4679-8745-961018022DDB}" type="presParOf" srcId="{96CFF88B-3559-4F00-B929-3053A648799D}" destId="{49C65C9F-3996-43C4-B232-1AF559CE8A68}" srcOrd="1" destOrd="0" presId="urn:microsoft.com/office/officeart/2005/8/layout/vList6"/>
    <dgm:cxn modelId="{55433C73-BB89-421B-83FF-2A38DB67F5EA}" type="presParOf" srcId="{771F3CE8-73E0-4D45-881E-A4C504930371}" destId="{AF9AF95F-CB38-4371-ACF6-5865A8B9BBE9}" srcOrd="11" destOrd="0" presId="urn:microsoft.com/office/officeart/2005/8/layout/vList6"/>
    <dgm:cxn modelId="{2F5ACE66-C696-4351-B043-4294F0F1F819}" type="presParOf" srcId="{771F3CE8-73E0-4D45-881E-A4C504930371}" destId="{8A3E1E89-7E7F-4B66-A9EF-FDB00584B61F}" srcOrd="12" destOrd="0" presId="urn:microsoft.com/office/officeart/2005/8/layout/vList6"/>
    <dgm:cxn modelId="{6722EC3F-681D-4E29-8F12-7CEEE919FC6E}" type="presParOf" srcId="{8A3E1E89-7E7F-4B66-A9EF-FDB00584B61F}" destId="{809BFA38-5C4C-42A0-9E60-D81EECB2D9C2}" srcOrd="0" destOrd="0" presId="urn:microsoft.com/office/officeart/2005/8/layout/vList6"/>
    <dgm:cxn modelId="{AA1994B9-14DD-47F1-8226-56336C859335}" type="presParOf" srcId="{8A3E1E89-7E7F-4B66-A9EF-FDB00584B61F}" destId="{EF2DEB86-5150-4C6E-86AF-474025A0EA1C}" srcOrd="1" destOrd="0" presId="urn:microsoft.com/office/officeart/2005/8/layout/vList6"/>
    <dgm:cxn modelId="{4F34C51E-20EB-4BCA-9F1E-E11CCECCB81F}" type="presParOf" srcId="{771F3CE8-73E0-4D45-881E-A4C504930371}" destId="{380304FD-614C-4F26-8A87-792BBB471E8E}" srcOrd="13" destOrd="0" presId="urn:microsoft.com/office/officeart/2005/8/layout/vList6"/>
    <dgm:cxn modelId="{D3C146F7-55AB-41C6-B32E-18AB75D41159}" type="presParOf" srcId="{771F3CE8-73E0-4D45-881E-A4C504930371}" destId="{C2F7D07E-6B9D-4DAE-9012-637BF73ACE59}" srcOrd="14" destOrd="0" presId="urn:microsoft.com/office/officeart/2005/8/layout/vList6"/>
    <dgm:cxn modelId="{81AC4880-1EBE-4697-A004-EE1DAA3290D2}" type="presParOf" srcId="{C2F7D07E-6B9D-4DAE-9012-637BF73ACE59}" destId="{E4751583-87CB-48D4-8378-1072DED0BF65}" srcOrd="0" destOrd="0" presId="urn:microsoft.com/office/officeart/2005/8/layout/vList6"/>
    <dgm:cxn modelId="{6ABEBE64-22BB-43BF-81CB-E7C9E5275E0F}" type="presParOf" srcId="{C2F7D07E-6B9D-4DAE-9012-637BF73ACE59}" destId="{A5C956D9-FE79-4AF0-AEE3-AC237B808A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3B4BD8-FE1F-4769-B0DB-BB7E4CE841D4}">
      <dsp:nvSpPr>
        <dsp:cNvPr id="0" name=""/>
        <dsp:cNvSpPr/>
      </dsp:nvSpPr>
      <dsp:spPr>
        <a:xfrm>
          <a:off x="0" y="5662"/>
          <a:ext cx="7802562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1" kern="1200" dirty="0"/>
            <a:t>Инновационный проект</a:t>
          </a:r>
          <a:endParaRPr lang="ru-RU" sz="3900" kern="1200" dirty="0"/>
        </a:p>
      </dsp:txBody>
      <dsp:txXfrm>
        <a:off x="44549" y="50211"/>
        <a:ext cx="7713464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85C2F-5CAA-41DD-AD0F-E18C85ADC1FC}">
      <dsp:nvSpPr>
        <dsp:cNvPr id="0" name=""/>
        <dsp:cNvSpPr/>
      </dsp:nvSpPr>
      <dsp:spPr>
        <a:xfrm rot="10800000">
          <a:off x="2106944" y="416"/>
          <a:ext cx="7901077" cy="11510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371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baseline="0" dirty="0">
              <a:latin typeface="Times New Roman" pitchFamily="18" charset="0"/>
              <a:cs typeface="Times New Roman" pitchFamily="18" charset="0"/>
            </a:rPr>
            <a:t>изучить состояние профессиональной социализации старшеклассников в социальном партнерстве</a:t>
          </a:r>
        </a:p>
      </dsp:txBody>
      <dsp:txXfrm rot="10800000">
        <a:off x="2394702" y="416"/>
        <a:ext cx="7613319" cy="1151031"/>
      </dsp:txXfrm>
    </dsp:sp>
    <dsp:sp modelId="{87B43E37-AB9F-4AC0-800B-25829A73B65C}">
      <dsp:nvSpPr>
        <dsp:cNvPr id="0" name=""/>
        <dsp:cNvSpPr/>
      </dsp:nvSpPr>
      <dsp:spPr>
        <a:xfrm>
          <a:off x="1873297" y="371587"/>
          <a:ext cx="467293" cy="40868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81578-DB19-47F7-914E-6C7B873BF518}">
      <dsp:nvSpPr>
        <dsp:cNvPr id="0" name=""/>
        <dsp:cNvSpPr/>
      </dsp:nvSpPr>
      <dsp:spPr>
        <a:xfrm rot="10800000">
          <a:off x="2106944" y="1421794"/>
          <a:ext cx="7901077" cy="10216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371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baseline="0" dirty="0">
              <a:latin typeface="Times New Roman" pitchFamily="18" charset="0"/>
              <a:cs typeface="Times New Roman" pitchFamily="18" charset="0"/>
            </a:rPr>
            <a:t>спроектировать и апробировать структурно-функциональную модель профессиональной социализации старшеклассников</a:t>
          </a:r>
        </a:p>
      </dsp:txBody>
      <dsp:txXfrm rot="10800000">
        <a:off x="2362356" y="1421794"/>
        <a:ext cx="7645665" cy="1021648"/>
      </dsp:txXfrm>
    </dsp:sp>
    <dsp:sp modelId="{E4CF453D-41BB-43D0-B7E8-522E676C6384}">
      <dsp:nvSpPr>
        <dsp:cNvPr id="0" name=""/>
        <dsp:cNvSpPr/>
      </dsp:nvSpPr>
      <dsp:spPr>
        <a:xfrm>
          <a:off x="1873297" y="1728274"/>
          <a:ext cx="467293" cy="40868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B6C50-615C-4586-98B3-EAA8B8F7B95E}">
      <dsp:nvSpPr>
        <dsp:cNvPr id="0" name=""/>
        <dsp:cNvSpPr/>
      </dsp:nvSpPr>
      <dsp:spPr>
        <a:xfrm rot="10800000">
          <a:off x="1895867" y="2713789"/>
          <a:ext cx="8182514" cy="110005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371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0" i="0" kern="1200" baseline="0" dirty="0">
              <a:latin typeface="Times New Roman" pitchFamily="18" charset="0"/>
              <a:cs typeface="Times New Roman" pitchFamily="18" charset="0"/>
            </a:rPr>
            <a:t>разработать и внедрить в практику методические рекомендации по организации профессиональной социализации старшеклассников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70880" y="2713789"/>
        <a:ext cx="7907501" cy="1100051"/>
      </dsp:txXfrm>
    </dsp:sp>
    <dsp:sp modelId="{5CA2A588-D30B-40AD-9D9D-4DAC1AA82F5F}">
      <dsp:nvSpPr>
        <dsp:cNvPr id="0" name=""/>
        <dsp:cNvSpPr/>
      </dsp:nvSpPr>
      <dsp:spPr>
        <a:xfrm>
          <a:off x="1802938" y="3059470"/>
          <a:ext cx="467293" cy="40868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3C677-631F-4A54-BC1E-FAE277CD0220}">
      <dsp:nvSpPr>
        <dsp:cNvPr id="0" name=""/>
        <dsp:cNvSpPr/>
      </dsp:nvSpPr>
      <dsp:spPr>
        <a:xfrm rot="10800000">
          <a:off x="2106944" y="4084187"/>
          <a:ext cx="7901077" cy="124398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371" tIns="106680" rIns="199136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baseline="0" dirty="0">
              <a:latin typeface="Times New Roman" pitchFamily="18" charset="0"/>
              <a:cs typeface="Times New Roman" pitchFamily="18" charset="0"/>
            </a:rPr>
            <a:t> наладить взаимодействие с организациями, заинтересованными в профессиональной подготовке подрастающего поколения </a:t>
          </a:r>
        </a:p>
      </dsp:txBody>
      <dsp:txXfrm rot="10800000">
        <a:off x="2417941" y="4084187"/>
        <a:ext cx="7590080" cy="1243988"/>
      </dsp:txXfrm>
    </dsp:sp>
    <dsp:sp modelId="{D501F9FC-201D-45C0-A320-7775D1C3BBE5}">
      <dsp:nvSpPr>
        <dsp:cNvPr id="0" name=""/>
        <dsp:cNvSpPr/>
      </dsp:nvSpPr>
      <dsp:spPr>
        <a:xfrm>
          <a:off x="1873297" y="4501837"/>
          <a:ext cx="467293" cy="40868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5CB86-235C-4E31-9CEC-939600B0E401}">
      <dsp:nvSpPr>
        <dsp:cNvPr id="0" name=""/>
        <dsp:cNvSpPr/>
      </dsp:nvSpPr>
      <dsp:spPr>
        <a:xfrm rot="16200000">
          <a:off x="-1343399" y="1344497"/>
          <a:ext cx="5112568" cy="242357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latin typeface="Times New Roman" pitchFamily="18" charset="0"/>
              <a:cs typeface="Times New Roman" pitchFamily="18" charset="0"/>
            </a:rPr>
            <a:t>Разработать и реализовать модель профессиональной социализации обучающихся</a:t>
          </a:r>
          <a:r>
            <a:rPr lang="ru-RU" sz="1500" b="0" i="0" kern="1200" baseline="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5400000">
        <a:off x="1099" y="1022513"/>
        <a:ext cx="2423572" cy="3067540"/>
      </dsp:txXfrm>
    </dsp:sp>
    <dsp:sp modelId="{F5042A4F-6063-4F7A-AA14-2CC1CB60D2D4}">
      <dsp:nvSpPr>
        <dsp:cNvPr id="0" name=""/>
        <dsp:cNvSpPr/>
      </dsp:nvSpPr>
      <dsp:spPr>
        <a:xfrm rot="16200000">
          <a:off x="1084647" y="1498666"/>
          <a:ext cx="5112568" cy="211523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latin typeface="Times New Roman" pitchFamily="18" charset="0"/>
              <a:cs typeface="Times New Roman" pitchFamily="18" charset="0"/>
            </a:rPr>
            <a:t>Апробировать технологию организации образовательной деятельности на основе учебных планов  профильного обучения.</a:t>
          </a:r>
        </a:p>
      </dsp:txBody>
      <dsp:txXfrm rot="5400000">
        <a:off x="2583313" y="1022514"/>
        <a:ext cx="2115235" cy="3067540"/>
      </dsp:txXfrm>
    </dsp:sp>
    <dsp:sp modelId="{E76BA699-3622-4955-93D8-EB677F187826}">
      <dsp:nvSpPr>
        <dsp:cNvPr id="0" name=""/>
        <dsp:cNvSpPr/>
      </dsp:nvSpPr>
      <dsp:spPr>
        <a:xfrm rot="16200000">
          <a:off x="3358524" y="1498666"/>
          <a:ext cx="5112568" cy="211523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baseline="0" dirty="0">
              <a:latin typeface="Times New Roman" pitchFamily="18" charset="0"/>
              <a:cs typeface="Times New Roman" pitchFamily="18" charset="0"/>
            </a:rPr>
            <a:t>Создать систему оценки достижений планируемых результатов освоения индивидуальных учебных планов (</a:t>
          </a:r>
          <a:r>
            <a:rPr lang="ru-RU" sz="1800" b="0" i="0" kern="1200" baseline="0" dirty="0" err="1">
              <a:latin typeface="Times New Roman" pitchFamily="18" charset="0"/>
              <a:cs typeface="Times New Roman" pitchFamily="18" charset="0"/>
            </a:rPr>
            <a:t>балльно</a:t>
          </a:r>
          <a:r>
            <a:rPr lang="ru-RU" sz="1800" b="0" i="0" kern="1200" baseline="0" dirty="0">
              <a:latin typeface="Times New Roman" pitchFamily="18" charset="0"/>
              <a:cs typeface="Times New Roman" pitchFamily="18" charset="0"/>
            </a:rPr>
            <a:t>-рейтинговая система,  «Портфолио», «зачетная книжка»);</a:t>
          </a:r>
        </a:p>
      </dsp:txBody>
      <dsp:txXfrm rot="5400000">
        <a:off x="4857190" y="1022514"/>
        <a:ext cx="2115235" cy="3067540"/>
      </dsp:txXfrm>
    </dsp:sp>
    <dsp:sp modelId="{CCD27309-6AE6-4A9A-854F-1CA2306BD0EC}">
      <dsp:nvSpPr>
        <dsp:cNvPr id="0" name=""/>
        <dsp:cNvSpPr/>
      </dsp:nvSpPr>
      <dsp:spPr>
        <a:xfrm rot="16200000">
          <a:off x="5632402" y="1498666"/>
          <a:ext cx="5112568" cy="211523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latin typeface="Times New Roman" pitchFamily="18" charset="0"/>
              <a:cs typeface="Times New Roman" pitchFamily="18" charset="0"/>
            </a:rPr>
            <a:t>Организовать взаимодействие лицея с Вузами, предприятиями и организациями в форме социальных практик – как местом </a:t>
          </a:r>
          <a:r>
            <a:rPr lang="ru-RU" sz="2000" b="0" i="1" kern="1200" baseline="0" dirty="0">
              <a:latin typeface="Times New Roman" pitchFamily="18" charset="0"/>
              <a:cs typeface="Times New Roman" pitchFamily="18" charset="0"/>
            </a:rPr>
            <a:t>проведения </a:t>
          </a:r>
          <a:r>
            <a:rPr lang="ru-RU" sz="2000" b="0" i="0" kern="1200" baseline="0" dirty="0" err="1">
              <a:latin typeface="Times New Roman" pitchFamily="18" charset="0"/>
              <a:cs typeface="Times New Roman" pitchFamily="18" charset="0"/>
            </a:rPr>
            <a:t>предпрофессио-нальных</a:t>
          </a:r>
          <a:r>
            <a:rPr lang="ru-RU" sz="2000" b="0" i="0" kern="1200" baseline="0" dirty="0">
              <a:latin typeface="Times New Roman" pitchFamily="18" charset="0"/>
              <a:cs typeface="Times New Roman" pitchFamily="18" charset="0"/>
            </a:rPr>
            <a:t> проб.</a:t>
          </a:r>
        </a:p>
      </dsp:txBody>
      <dsp:txXfrm rot="5400000">
        <a:off x="7131068" y="1022514"/>
        <a:ext cx="2115235" cy="3067540"/>
      </dsp:txXfrm>
    </dsp:sp>
    <dsp:sp modelId="{0A11B242-F512-4EF3-A540-8E91EBA53562}">
      <dsp:nvSpPr>
        <dsp:cNvPr id="0" name=""/>
        <dsp:cNvSpPr/>
      </dsp:nvSpPr>
      <dsp:spPr>
        <a:xfrm rot="16200000">
          <a:off x="7906280" y="1498666"/>
          <a:ext cx="5112568" cy="211523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baseline="0" dirty="0">
              <a:latin typeface="Times New Roman" pitchFamily="18" charset="0"/>
              <a:cs typeface="Times New Roman" pitchFamily="18" charset="0"/>
            </a:rPr>
            <a:t>Применить новые формы обучения: образовательные сессии, социально-</a:t>
          </a:r>
          <a:r>
            <a:rPr lang="ru-RU" sz="2000" b="0" i="0" kern="1200" baseline="0" dirty="0" err="1">
              <a:latin typeface="Times New Roman" pitchFamily="18" charset="0"/>
              <a:cs typeface="Times New Roman" pitchFamily="18" charset="0"/>
            </a:rPr>
            <a:t>профессиональ</a:t>
          </a:r>
          <a:r>
            <a:rPr lang="ru-RU" sz="2000" b="0" i="0" kern="1200" baseline="0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b="0" i="0" kern="1200" baseline="0" dirty="0" err="1">
              <a:latin typeface="Times New Roman" pitchFamily="18" charset="0"/>
              <a:cs typeface="Times New Roman" pitchFamily="18" charset="0"/>
            </a:rPr>
            <a:t>ные</a:t>
          </a:r>
          <a:r>
            <a:rPr lang="ru-RU" sz="2000" b="0" i="0" kern="1200" baseline="0" dirty="0">
              <a:latin typeface="Times New Roman" pitchFamily="18" charset="0"/>
              <a:cs typeface="Times New Roman" pitchFamily="18" charset="0"/>
            </a:rPr>
            <a:t> практики </a:t>
          </a:r>
        </a:p>
      </dsp:txBody>
      <dsp:txXfrm rot="5400000">
        <a:off x="9404946" y="1022514"/>
        <a:ext cx="2115235" cy="3067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1512C-6F20-44CC-B5AE-A526D664642E}">
      <dsp:nvSpPr>
        <dsp:cNvPr id="0" name=""/>
        <dsp:cNvSpPr/>
      </dsp:nvSpPr>
      <dsp:spPr>
        <a:xfrm rot="5400000">
          <a:off x="7474631" y="-3296682"/>
          <a:ext cx="621746" cy="7327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профильное образование, новые предметы и курсы, социальные практики, профессиональные пробы, индивидуальная образовательная программа</a:t>
          </a:r>
          <a:endParaRPr lang="ru-RU" sz="1600" kern="1200" dirty="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121738" y="86562"/>
        <a:ext cx="7297183" cy="561044"/>
      </dsp:txXfrm>
    </dsp:sp>
    <dsp:sp modelId="{9AB683D8-B815-40B2-AE86-3923F1E76CED}">
      <dsp:nvSpPr>
        <dsp:cNvPr id="0" name=""/>
        <dsp:cNvSpPr/>
      </dsp:nvSpPr>
      <dsp:spPr>
        <a:xfrm>
          <a:off x="0" y="484"/>
          <a:ext cx="4121737" cy="77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</a:rPr>
            <a:t>Содержание образования </a:t>
          </a:r>
          <a:endParaRPr lang="ru-RU" sz="2000" kern="1200" dirty="0"/>
        </a:p>
      </dsp:txBody>
      <dsp:txXfrm>
        <a:off x="37939" y="38423"/>
        <a:ext cx="4045859" cy="701304"/>
      </dsp:txXfrm>
    </dsp:sp>
    <dsp:sp modelId="{345C8938-E7B1-46AC-93AF-ED251A0CDAD4}">
      <dsp:nvSpPr>
        <dsp:cNvPr id="0" name=""/>
        <dsp:cNvSpPr/>
      </dsp:nvSpPr>
      <dsp:spPr>
        <a:xfrm rot="5400000">
          <a:off x="7474631" y="-2458649"/>
          <a:ext cx="621746" cy="7327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внедрение современных продуктивных образовательных технологий (кейс- технологии, проектная технология, ДОТ,  </a:t>
          </a:r>
          <a:r>
            <a:rPr lang="en-US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STEM –</a:t>
          </a: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технологии)</a:t>
          </a:r>
          <a:endParaRPr lang="ru-RU" sz="1600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121738" y="924595"/>
        <a:ext cx="7297183" cy="561044"/>
      </dsp:txXfrm>
    </dsp:sp>
    <dsp:sp modelId="{5E91E47D-74D9-4E6F-85CA-6A7305154FD8}">
      <dsp:nvSpPr>
        <dsp:cNvPr id="0" name=""/>
        <dsp:cNvSpPr/>
      </dsp:nvSpPr>
      <dsp:spPr>
        <a:xfrm>
          <a:off x="0" y="816526"/>
          <a:ext cx="4121737" cy="77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</a:rPr>
            <a:t>Технологии образования</a:t>
          </a:r>
          <a:endParaRPr lang="ru-RU" sz="2000" kern="1200" dirty="0"/>
        </a:p>
      </dsp:txBody>
      <dsp:txXfrm>
        <a:off x="37939" y="854465"/>
        <a:ext cx="4045859" cy="701304"/>
      </dsp:txXfrm>
    </dsp:sp>
    <dsp:sp modelId="{C7939BD1-F9CA-45D4-B17E-108515D826D5}">
      <dsp:nvSpPr>
        <dsp:cNvPr id="0" name=""/>
        <dsp:cNvSpPr/>
      </dsp:nvSpPr>
      <dsp:spPr>
        <a:xfrm rot="5400000">
          <a:off x="7474631" y="-1642607"/>
          <a:ext cx="621746" cy="7327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новые формы организации учебного процесса –интеграция урочной и внеурочной деятельности, образовательные сессии, </a:t>
          </a:r>
          <a:r>
            <a:rPr lang="ru-RU" sz="1600" kern="1200" noProof="0" dirty="0" err="1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форсайт</a:t>
          </a: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-проекты, сетевое взаимодействие с ВУЗами, предприятиями и организациями</a:t>
          </a:r>
          <a:endParaRPr lang="ru-RU" sz="1600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121738" y="1740637"/>
        <a:ext cx="7297183" cy="561044"/>
      </dsp:txXfrm>
    </dsp:sp>
    <dsp:sp modelId="{F1349D2C-2116-429F-A919-4B48FC7B9C10}">
      <dsp:nvSpPr>
        <dsp:cNvPr id="0" name=""/>
        <dsp:cNvSpPr/>
      </dsp:nvSpPr>
      <dsp:spPr>
        <a:xfrm>
          <a:off x="0" y="1632568"/>
          <a:ext cx="4121737" cy="77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</a:rPr>
            <a:t>Организация обучения</a:t>
          </a:r>
          <a:endParaRPr lang="ru-RU" sz="2000" kern="1200" dirty="0"/>
        </a:p>
      </dsp:txBody>
      <dsp:txXfrm>
        <a:off x="37939" y="1670507"/>
        <a:ext cx="4045859" cy="701304"/>
      </dsp:txXfrm>
    </dsp:sp>
    <dsp:sp modelId="{83584146-45C3-4ED5-9804-D5032A959054}">
      <dsp:nvSpPr>
        <dsp:cNvPr id="0" name=""/>
        <dsp:cNvSpPr/>
      </dsp:nvSpPr>
      <dsp:spPr>
        <a:xfrm rot="5400000">
          <a:off x="7474631" y="-826566"/>
          <a:ext cx="621746" cy="7327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 err="1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балльно</a:t>
          </a: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-рейтинговая система, система портфолио учащихся, введение зачетной системы</a:t>
          </a:r>
          <a:endParaRPr lang="ru-RU" sz="1600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121738" y="2556678"/>
        <a:ext cx="7297183" cy="561044"/>
      </dsp:txXfrm>
    </dsp:sp>
    <dsp:sp modelId="{ECAD7811-ED21-492E-BAB7-31218067E991}">
      <dsp:nvSpPr>
        <dsp:cNvPr id="0" name=""/>
        <dsp:cNvSpPr/>
      </dsp:nvSpPr>
      <dsp:spPr>
        <a:xfrm>
          <a:off x="0" y="2448609"/>
          <a:ext cx="4121737" cy="77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</a:rPr>
            <a:t>Системы оценки достижений учащихся и педагогов</a:t>
          </a:r>
          <a:endParaRPr lang="ru-RU" sz="2000" kern="1200" dirty="0"/>
        </a:p>
      </dsp:txBody>
      <dsp:txXfrm>
        <a:off x="37939" y="2486548"/>
        <a:ext cx="4045859" cy="701304"/>
      </dsp:txXfrm>
    </dsp:sp>
    <dsp:sp modelId="{26786CDD-0173-494A-8815-71640D6F5DC9}">
      <dsp:nvSpPr>
        <dsp:cNvPr id="0" name=""/>
        <dsp:cNvSpPr/>
      </dsp:nvSpPr>
      <dsp:spPr>
        <a:xfrm rot="5400000">
          <a:off x="7474631" y="-10524"/>
          <a:ext cx="621746" cy="7327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новые технологии воспитательной работы и дополнительного образования, система </a:t>
          </a:r>
          <a:r>
            <a:rPr lang="ru-RU" sz="1600" kern="1200" noProof="0" dirty="0" err="1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тьюторского</a:t>
          </a: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сопровождения, новое содержание  внеурочной деятельности</a:t>
          </a:r>
          <a:endParaRPr lang="ru-RU" sz="1600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121738" y="3372721"/>
        <a:ext cx="7297183" cy="561044"/>
      </dsp:txXfrm>
    </dsp:sp>
    <dsp:sp modelId="{6BB7A89C-E6FB-4322-9CAC-9C1FD78BA317}">
      <dsp:nvSpPr>
        <dsp:cNvPr id="0" name=""/>
        <dsp:cNvSpPr/>
      </dsp:nvSpPr>
      <dsp:spPr>
        <a:xfrm>
          <a:off x="0" y="3264651"/>
          <a:ext cx="4121737" cy="77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</a:rPr>
            <a:t>Воспитательная система</a:t>
          </a:r>
          <a:endParaRPr lang="ru-RU" sz="2000" kern="1200" dirty="0"/>
        </a:p>
      </dsp:txBody>
      <dsp:txXfrm>
        <a:off x="37939" y="3302590"/>
        <a:ext cx="4045859" cy="701304"/>
      </dsp:txXfrm>
    </dsp:sp>
    <dsp:sp modelId="{87CCE792-1121-48E6-9264-BC5343CE34CA}">
      <dsp:nvSpPr>
        <dsp:cNvPr id="0" name=""/>
        <dsp:cNvSpPr/>
      </dsp:nvSpPr>
      <dsp:spPr>
        <a:xfrm rot="5400000">
          <a:off x="7474631" y="805517"/>
          <a:ext cx="621746" cy="7327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u="none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возрастет качество обучения по профильным предметам, достижение метапредметных и личностных результатов в соответствии с требованиями ФГОС </a:t>
          </a:r>
          <a:endParaRPr lang="ru-RU" sz="1600" u="none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121738" y="4188762"/>
        <a:ext cx="7297183" cy="561044"/>
      </dsp:txXfrm>
    </dsp:sp>
    <dsp:sp modelId="{F1FA8CF0-3ED4-4FF3-BB63-E2A3C9E7106D}">
      <dsp:nvSpPr>
        <dsp:cNvPr id="0" name=""/>
        <dsp:cNvSpPr/>
      </dsp:nvSpPr>
      <dsp:spPr>
        <a:xfrm>
          <a:off x="0" y="4080693"/>
          <a:ext cx="4121737" cy="77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</a:rPr>
            <a:t>Учебные результаты учащихся</a:t>
          </a:r>
          <a:endParaRPr lang="ru-RU" sz="2000" kern="1200" dirty="0"/>
        </a:p>
      </dsp:txBody>
      <dsp:txXfrm>
        <a:off x="37939" y="4118632"/>
        <a:ext cx="4045859" cy="701304"/>
      </dsp:txXfrm>
    </dsp:sp>
    <dsp:sp modelId="{DC29EE69-B70F-48E7-AACC-6F86D23E08F5}">
      <dsp:nvSpPr>
        <dsp:cNvPr id="0" name=""/>
        <dsp:cNvSpPr/>
      </dsp:nvSpPr>
      <dsp:spPr>
        <a:xfrm rot="5400000">
          <a:off x="7474631" y="1621558"/>
          <a:ext cx="621746" cy="7327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noProof="0" dirty="0">
              <a:solidFill>
                <a:srgbClr val="DEDEDE">
                  <a:lumMod val="10000"/>
                </a:srgb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Освоение педагогическими работниками новых функций: тьютор, руководитель проекта, эксперт </a:t>
          </a:r>
          <a:endParaRPr lang="ru-RU" sz="1600" kern="1200" dirty="0">
            <a:solidFill>
              <a:srgbClr val="DEDEDE">
                <a:lumMod val="10000"/>
              </a:srgbClr>
            </a:solidFill>
            <a:effectLst/>
            <a:latin typeface="Times New Roman" pitchFamily="18" charset="0"/>
            <a:ea typeface="+mn-ea"/>
            <a:cs typeface="Times New Roman" pitchFamily="18" charset="0"/>
          </a:endParaRPr>
        </a:p>
      </dsp:txBody>
      <dsp:txXfrm rot="-5400000">
        <a:off x="4121738" y="5004803"/>
        <a:ext cx="7297183" cy="561044"/>
      </dsp:txXfrm>
    </dsp:sp>
    <dsp:sp modelId="{77C0A088-7891-4854-9620-A001C6A3B323}">
      <dsp:nvSpPr>
        <dsp:cNvPr id="0" name=""/>
        <dsp:cNvSpPr/>
      </dsp:nvSpPr>
      <dsp:spPr>
        <a:xfrm>
          <a:off x="0" y="4896734"/>
          <a:ext cx="4121737" cy="77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effectLst/>
            </a:rPr>
            <a:t>Компетентность педагогов</a:t>
          </a:r>
          <a:endParaRPr lang="ru-RU" sz="2000" kern="1200" dirty="0"/>
        </a:p>
      </dsp:txBody>
      <dsp:txXfrm>
        <a:off x="37939" y="4934673"/>
        <a:ext cx="4045859" cy="7013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C1558-A360-45AC-83B4-F825057AB8CB}">
      <dsp:nvSpPr>
        <dsp:cNvPr id="0" name=""/>
        <dsp:cNvSpPr/>
      </dsp:nvSpPr>
      <dsp:spPr>
        <a:xfrm>
          <a:off x="4440" y="367363"/>
          <a:ext cx="2669780" cy="630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Нормативно-правовые</a:t>
          </a:r>
        </a:p>
      </dsp:txBody>
      <dsp:txXfrm>
        <a:off x="4440" y="367363"/>
        <a:ext cx="2669780" cy="630722"/>
      </dsp:txXfrm>
    </dsp:sp>
    <dsp:sp modelId="{0BF56AEF-CD7A-4AA7-9D4F-E6DE911E9EFC}">
      <dsp:nvSpPr>
        <dsp:cNvPr id="0" name=""/>
        <dsp:cNvSpPr/>
      </dsp:nvSpPr>
      <dsp:spPr>
        <a:xfrm>
          <a:off x="8" y="998086"/>
          <a:ext cx="2678644" cy="4035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основная образовательная программа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учебный план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рабочие программы 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индивидуальная образовательная программа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об организации </a:t>
          </a:r>
          <a:r>
            <a:rPr lang="ru-RU" sz="1500" kern="1200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тьюторской</a:t>
          </a: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деятельности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об индивидуальном проекте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положения об организации социально-профессиональных практик и образовательных сессий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положение о </a:t>
          </a:r>
          <a:r>
            <a:rPr lang="ru-RU" sz="1500" kern="1200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балльно-рейтинговой</a:t>
          </a: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системе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договоры, соглашения с социальными партнерами</a:t>
          </a:r>
        </a:p>
      </dsp:txBody>
      <dsp:txXfrm>
        <a:off x="8" y="998086"/>
        <a:ext cx="2678644" cy="4035150"/>
      </dsp:txXfrm>
    </dsp:sp>
    <dsp:sp modelId="{4BA802CE-1289-4903-8F48-F54F4268D4DF}">
      <dsp:nvSpPr>
        <dsp:cNvPr id="0" name=""/>
        <dsp:cNvSpPr/>
      </dsp:nvSpPr>
      <dsp:spPr>
        <a:xfrm>
          <a:off x="3052422" y="367363"/>
          <a:ext cx="2669780" cy="630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Кадровые</a:t>
          </a:r>
        </a:p>
      </dsp:txBody>
      <dsp:txXfrm>
        <a:off x="3052422" y="367363"/>
        <a:ext cx="2669780" cy="630722"/>
      </dsp:txXfrm>
    </dsp:sp>
    <dsp:sp modelId="{60BC3D6A-990C-43E1-B9DF-392FFDBBC92F}">
      <dsp:nvSpPr>
        <dsp:cNvPr id="0" name=""/>
        <dsp:cNvSpPr/>
      </dsp:nvSpPr>
      <dsp:spPr>
        <a:xfrm>
          <a:off x="3052422" y="998086"/>
          <a:ext cx="2669780" cy="4035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учителя-предметники,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преподаватели элективных курсов,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педагоги дополнительного образования,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педагог-организатор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психолог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руководитель социальных практик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тьютор</a:t>
          </a:r>
          <a:endParaRPr lang="ru-RU" sz="150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куратор (классный руководитель)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руководители индивидуальных проектов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</dsp:txBody>
      <dsp:txXfrm>
        <a:off x="3052422" y="998086"/>
        <a:ext cx="2669780" cy="4035150"/>
      </dsp:txXfrm>
    </dsp:sp>
    <dsp:sp modelId="{9095C334-77B1-41C8-B9DC-A36E232D9C14}">
      <dsp:nvSpPr>
        <dsp:cNvPr id="0" name=""/>
        <dsp:cNvSpPr/>
      </dsp:nvSpPr>
      <dsp:spPr>
        <a:xfrm>
          <a:off x="6095972" y="367363"/>
          <a:ext cx="2669780" cy="630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Учебно-методические</a:t>
          </a:r>
        </a:p>
      </dsp:txBody>
      <dsp:txXfrm>
        <a:off x="6095972" y="367363"/>
        <a:ext cx="2669780" cy="630722"/>
      </dsp:txXfrm>
    </dsp:sp>
    <dsp:sp modelId="{C4DD804E-FDAA-44D7-804D-0F2C477678EE}">
      <dsp:nvSpPr>
        <dsp:cNvPr id="0" name=""/>
        <dsp:cNvSpPr/>
      </dsp:nvSpPr>
      <dsp:spPr>
        <a:xfrm>
          <a:off x="6095972" y="998086"/>
          <a:ext cx="2669780" cy="4035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рабочие предметные материалы преподавателей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учебные пособия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электронные информационно-образовательные ресурсы</a:t>
          </a:r>
        </a:p>
      </dsp:txBody>
      <dsp:txXfrm>
        <a:off x="6095972" y="998086"/>
        <a:ext cx="2669780" cy="4035150"/>
      </dsp:txXfrm>
    </dsp:sp>
    <dsp:sp modelId="{284EFB5A-E739-41BE-BBE7-D08585F7C3AF}">
      <dsp:nvSpPr>
        <dsp:cNvPr id="0" name=""/>
        <dsp:cNvSpPr/>
      </dsp:nvSpPr>
      <dsp:spPr>
        <a:xfrm>
          <a:off x="9139522" y="367363"/>
          <a:ext cx="2669780" cy="6307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Материально-технические</a:t>
          </a:r>
        </a:p>
      </dsp:txBody>
      <dsp:txXfrm>
        <a:off x="9139522" y="367363"/>
        <a:ext cx="2669780" cy="630722"/>
      </dsp:txXfrm>
    </dsp:sp>
    <dsp:sp modelId="{F59CAACB-8C16-4728-94DB-7D5480A382F7}">
      <dsp:nvSpPr>
        <dsp:cNvPr id="0" name=""/>
        <dsp:cNvSpPr/>
      </dsp:nvSpPr>
      <dsp:spPr>
        <a:xfrm>
          <a:off x="9139522" y="998086"/>
          <a:ext cx="2669780" cy="40351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единая локальная сеть,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 err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мультимедийное</a:t>
          </a: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оснащение всех учебных кабинетов,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цифровые лаборатории по биологии и физиологии, по физике, по химии и экологии,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робототехнические конструкторы для всех возрастов обучающихся,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видеолаборатория, </a:t>
          </a:r>
          <a:endParaRPr lang="ru-RU" sz="150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лингвистическая лаборатория,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системы опроса и голосования, </a:t>
          </a:r>
          <a:endParaRPr lang="ru-RU" sz="150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интерактивные столы, </a:t>
          </a:r>
          <a:endParaRPr lang="ru-RU" sz="1500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графические планшеты</a:t>
          </a:r>
        </a:p>
      </dsp:txBody>
      <dsp:txXfrm>
        <a:off x="9139522" y="998086"/>
        <a:ext cx="2669780" cy="4035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31B9A-03C7-443B-A1D4-7189C0FFE5EB}">
      <dsp:nvSpPr>
        <dsp:cNvPr id="0" name=""/>
        <dsp:cNvSpPr/>
      </dsp:nvSpPr>
      <dsp:spPr>
        <a:xfrm>
          <a:off x="0" y="3094"/>
          <a:ext cx="10972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4136B5-8A9C-4A6E-B261-AB6D4A15E130}">
      <dsp:nvSpPr>
        <dsp:cNvPr id="0" name=""/>
        <dsp:cNvSpPr/>
      </dsp:nvSpPr>
      <dsp:spPr>
        <a:xfrm rot="10800000">
          <a:off x="0" y="3094"/>
          <a:ext cx="2194560" cy="6330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" wrap="square" lIns="175260" tIns="175260" rIns="175260" bIns="175260" numCol="1" spcCol="1270" anchor="ctr" anchorCtr="1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Индивидуальная образовательная программа</a:t>
          </a:r>
        </a:p>
      </dsp:txBody>
      <dsp:txXfrm>
        <a:off x="0" y="3094"/>
        <a:ext cx="2194560" cy="6330515"/>
      </dsp:txXfrm>
    </dsp:sp>
    <dsp:sp modelId="{CFD600E1-6935-4263-BC21-752C9C115D2B}">
      <dsp:nvSpPr>
        <dsp:cNvPr id="0" name=""/>
        <dsp:cNvSpPr/>
      </dsp:nvSpPr>
      <dsp:spPr>
        <a:xfrm>
          <a:off x="2359151" y="77511"/>
          <a:ext cx="2750040" cy="148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Учебный план</a:t>
          </a:r>
          <a:endParaRPr lang="ru-RU" sz="2400" kern="1200" dirty="0"/>
        </a:p>
      </dsp:txBody>
      <dsp:txXfrm>
        <a:off x="2359151" y="77511"/>
        <a:ext cx="2750040" cy="1488351"/>
      </dsp:txXfrm>
    </dsp:sp>
    <dsp:sp modelId="{D6E9B10F-B9A7-474B-80A0-27FE8FB04020}">
      <dsp:nvSpPr>
        <dsp:cNvPr id="0" name=""/>
        <dsp:cNvSpPr/>
      </dsp:nvSpPr>
      <dsp:spPr>
        <a:xfrm>
          <a:off x="5273784" y="77511"/>
          <a:ext cx="4553618" cy="49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Предметы базового уровня</a:t>
          </a:r>
          <a:endParaRPr lang="ru-RU" sz="1600" kern="1200" dirty="0"/>
        </a:p>
      </dsp:txBody>
      <dsp:txXfrm>
        <a:off x="5273784" y="77511"/>
        <a:ext cx="4553618" cy="495632"/>
      </dsp:txXfrm>
    </dsp:sp>
    <dsp:sp modelId="{535BC8F6-E659-4BE3-BD06-1A4969D89FC9}">
      <dsp:nvSpPr>
        <dsp:cNvPr id="0" name=""/>
        <dsp:cNvSpPr/>
      </dsp:nvSpPr>
      <dsp:spPr>
        <a:xfrm>
          <a:off x="5109192" y="573144"/>
          <a:ext cx="4224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B52C2-EE0A-45FD-9C7C-C4FD97F33EB1}">
      <dsp:nvSpPr>
        <dsp:cNvPr id="0" name=""/>
        <dsp:cNvSpPr/>
      </dsp:nvSpPr>
      <dsp:spPr>
        <a:xfrm>
          <a:off x="5273784" y="573144"/>
          <a:ext cx="4224528" cy="49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Предметы углубленного уровня</a:t>
          </a:r>
          <a:endParaRPr lang="ru-RU" sz="1600" kern="1200" dirty="0"/>
        </a:p>
      </dsp:txBody>
      <dsp:txXfrm>
        <a:off x="5273784" y="573144"/>
        <a:ext cx="4224528" cy="495632"/>
      </dsp:txXfrm>
    </dsp:sp>
    <dsp:sp modelId="{A3DE6BC1-439D-44B6-B74A-4E1CC6CBA3E7}">
      <dsp:nvSpPr>
        <dsp:cNvPr id="0" name=""/>
        <dsp:cNvSpPr/>
      </dsp:nvSpPr>
      <dsp:spPr>
        <a:xfrm>
          <a:off x="5109192" y="1068776"/>
          <a:ext cx="4224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CD026-EC0B-400E-B2A5-7F44267AA9ED}">
      <dsp:nvSpPr>
        <dsp:cNvPr id="0" name=""/>
        <dsp:cNvSpPr/>
      </dsp:nvSpPr>
      <dsp:spPr>
        <a:xfrm>
          <a:off x="5273784" y="1068776"/>
          <a:ext cx="4224528" cy="49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Элективные учебные предметы</a:t>
          </a:r>
          <a:endParaRPr lang="ru-RU" sz="1600" kern="1200" dirty="0"/>
        </a:p>
      </dsp:txBody>
      <dsp:txXfrm>
        <a:off x="5273784" y="1068776"/>
        <a:ext cx="4224528" cy="495632"/>
      </dsp:txXfrm>
    </dsp:sp>
    <dsp:sp modelId="{EB5AFB50-FA4F-48EC-97FE-23298A6953BE}">
      <dsp:nvSpPr>
        <dsp:cNvPr id="0" name=""/>
        <dsp:cNvSpPr/>
      </dsp:nvSpPr>
      <dsp:spPr>
        <a:xfrm>
          <a:off x="2194559" y="1565862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CD337-F879-4625-ABDC-7C3FAE1F1379}">
      <dsp:nvSpPr>
        <dsp:cNvPr id="0" name=""/>
        <dsp:cNvSpPr/>
      </dsp:nvSpPr>
      <dsp:spPr>
        <a:xfrm>
          <a:off x="2359151" y="1640280"/>
          <a:ext cx="2784386" cy="148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latin typeface="Arial"/>
              <a:ea typeface="+mn-ea"/>
              <a:cs typeface="+mn-cs"/>
            </a:rPr>
            <a:t>Индивидуальный</a:t>
          </a:r>
          <a:r>
            <a:rPr lang="ru-RU" sz="2400" kern="1200"/>
            <a:t> проект</a:t>
          </a:r>
          <a:endParaRPr lang="ru-RU" sz="2400" kern="1200" dirty="0"/>
        </a:p>
      </dsp:txBody>
      <dsp:txXfrm>
        <a:off x="2359151" y="1640280"/>
        <a:ext cx="2784386" cy="1488351"/>
      </dsp:txXfrm>
    </dsp:sp>
    <dsp:sp modelId="{102E2A29-BB03-4E19-819A-CD697D83DFAC}">
      <dsp:nvSpPr>
        <dsp:cNvPr id="0" name=""/>
        <dsp:cNvSpPr/>
      </dsp:nvSpPr>
      <dsp:spPr>
        <a:xfrm>
          <a:off x="5308130" y="1640280"/>
          <a:ext cx="4224528" cy="148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Тема, форма проекта </a:t>
          </a:r>
          <a:endParaRPr lang="ru-RU" sz="1600" kern="1200" dirty="0"/>
        </a:p>
      </dsp:txBody>
      <dsp:txXfrm>
        <a:off x="5308130" y="1640280"/>
        <a:ext cx="4224528" cy="1488351"/>
      </dsp:txXfrm>
    </dsp:sp>
    <dsp:sp modelId="{1BB397BE-713A-42B9-B332-E28E083A1F62}">
      <dsp:nvSpPr>
        <dsp:cNvPr id="0" name=""/>
        <dsp:cNvSpPr/>
      </dsp:nvSpPr>
      <dsp:spPr>
        <a:xfrm>
          <a:off x="2194559" y="3128631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54D5A-7C57-4A66-BD74-56C0FF9AB654}">
      <dsp:nvSpPr>
        <dsp:cNvPr id="0" name=""/>
        <dsp:cNvSpPr/>
      </dsp:nvSpPr>
      <dsp:spPr>
        <a:xfrm>
          <a:off x="2359151" y="3203049"/>
          <a:ext cx="2496315" cy="148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Внеурочная деятельность </a:t>
          </a:r>
          <a:endParaRPr lang="ru-RU" sz="2400" kern="1200" dirty="0"/>
        </a:p>
      </dsp:txBody>
      <dsp:txXfrm>
        <a:off x="2359151" y="3203049"/>
        <a:ext cx="2496315" cy="1488351"/>
      </dsp:txXfrm>
    </dsp:sp>
    <dsp:sp modelId="{9ECB0296-A363-436C-98A0-78F0EB0B376D}">
      <dsp:nvSpPr>
        <dsp:cNvPr id="0" name=""/>
        <dsp:cNvSpPr/>
      </dsp:nvSpPr>
      <dsp:spPr>
        <a:xfrm>
          <a:off x="5020059" y="3203049"/>
          <a:ext cx="4224528" cy="24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600" kern="1200"/>
            <a:t>Социальные практики</a:t>
          </a:r>
          <a:endParaRPr lang="ru-RU" sz="1600" kern="1200" dirty="0"/>
        </a:p>
      </dsp:txBody>
      <dsp:txXfrm>
        <a:off x="5020059" y="3203049"/>
        <a:ext cx="4224528" cy="247816"/>
      </dsp:txXfrm>
    </dsp:sp>
    <dsp:sp modelId="{14A39681-2847-4683-8E73-98266E3F0402}">
      <dsp:nvSpPr>
        <dsp:cNvPr id="0" name=""/>
        <dsp:cNvSpPr/>
      </dsp:nvSpPr>
      <dsp:spPr>
        <a:xfrm>
          <a:off x="4855467" y="3450865"/>
          <a:ext cx="4224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770B5-5B9D-46AF-B3A2-DD12E7647729}">
      <dsp:nvSpPr>
        <dsp:cNvPr id="0" name=""/>
        <dsp:cNvSpPr/>
      </dsp:nvSpPr>
      <dsp:spPr>
        <a:xfrm>
          <a:off x="5020059" y="3450865"/>
          <a:ext cx="4224528" cy="24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Предпрофессиональные пробы</a:t>
          </a:r>
          <a:endParaRPr lang="ru-RU" sz="1600" kern="1200" dirty="0"/>
        </a:p>
      </dsp:txBody>
      <dsp:txXfrm>
        <a:off x="5020059" y="3450865"/>
        <a:ext cx="4224528" cy="247816"/>
      </dsp:txXfrm>
    </dsp:sp>
    <dsp:sp modelId="{0290E9D4-FA65-452A-BE47-EE9323E19E25}">
      <dsp:nvSpPr>
        <dsp:cNvPr id="0" name=""/>
        <dsp:cNvSpPr/>
      </dsp:nvSpPr>
      <dsp:spPr>
        <a:xfrm>
          <a:off x="4855467" y="3698681"/>
          <a:ext cx="4224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8EC25-8F3E-4EE0-9D80-00A3DF09116C}">
      <dsp:nvSpPr>
        <dsp:cNvPr id="0" name=""/>
        <dsp:cNvSpPr/>
      </dsp:nvSpPr>
      <dsp:spPr>
        <a:xfrm>
          <a:off x="5020059" y="3698681"/>
          <a:ext cx="4224528" cy="24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Конкурсы, олимпиады</a:t>
          </a:r>
          <a:endParaRPr lang="ru-RU" sz="1600" kern="1200" dirty="0"/>
        </a:p>
      </dsp:txBody>
      <dsp:txXfrm>
        <a:off x="5020059" y="3698681"/>
        <a:ext cx="4224528" cy="247816"/>
      </dsp:txXfrm>
    </dsp:sp>
    <dsp:sp modelId="{0CA8B268-1069-44F7-9713-FBF751508C19}">
      <dsp:nvSpPr>
        <dsp:cNvPr id="0" name=""/>
        <dsp:cNvSpPr/>
      </dsp:nvSpPr>
      <dsp:spPr>
        <a:xfrm>
          <a:off x="4855467" y="3946498"/>
          <a:ext cx="4224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7B4B1-1EE6-44AE-A920-B8114CF99E37}">
      <dsp:nvSpPr>
        <dsp:cNvPr id="0" name=""/>
        <dsp:cNvSpPr/>
      </dsp:nvSpPr>
      <dsp:spPr>
        <a:xfrm>
          <a:off x="5020059" y="3946498"/>
          <a:ext cx="4224528" cy="24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Образовательные экскурсии</a:t>
          </a:r>
          <a:endParaRPr lang="ru-RU" sz="1600" kern="1200" dirty="0"/>
        </a:p>
      </dsp:txBody>
      <dsp:txXfrm>
        <a:off x="5020059" y="3946498"/>
        <a:ext cx="4224528" cy="247816"/>
      </dsp:txXfrm>
    </dsp:sp>
    <dsp:sp modelId="{8092F59D-8EB7-4FDC-B691-2A72305F93D9}">
      <dsp:nvSpPr>
        <dsp:cNvPr id="0" name=""/>
        <dsp:cNvSpPr/>
      </dsp:nvSpPr>
      <dsp:spPr>
        <a:xfrm>
          <a:off x="4855467" y="4194314"/>
          <a:ext cx="4224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E58E4-1938-4EB9-B3ED-6AFEA2A7C9B2}">
      <dsp:nvSpPr>
        <dsp:cNvPr id="0" name=""/>
        <dsp:cNvSpPr/>
      </dsp:nvSpPr>
      <dsp:spPr>
        <a:xfrm>
          <a:off x="5020059" y="4194314"/>
          <a:ext cx="4224528" cy="24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Музейные уроки</a:t>
          </a:r>
          <a:endParaRPr lang="ru-RU" sz="1600" kern="1200" dirty="0"/>
        </a:p>
      </dsp:txBody>
      <dsp:txXfrm>
        <a:off x="5020059" y="4194314"/>
        <a:ext cx="4224528" cy="247816"/>
      </dsp:txXfrm>
    </dsp:sp>
    <dsp:sp modelId="{A5651191-EA3A-4819-8DBA-B7ED09D84502}">
      <dsp:nvSpPr>
        <dsp:cNvPr id="0" name=""/>
        <dsp:cNvSpPr/>
      </dsp:nvSpPr>
      <dsp:spPr>
        <a:xfrm>
          <a:off x="4855467" y="4442130"/>
          <a:ext cx="4224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AF385-B215-46EC-9C68-9C83C3E2D8C8}">
      <dsp:nvSpPr>
        <dsp:cNvPr id="0" name=""/>
        <dsp:cNvSpPr/>
      </dsp:nvSpPr>
      <dsp:spPr>
        <a:xfrm>
          <a:off x="5020059" y="4442130"/>
          <a:ext cx="4224528" cy="247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Образовательные сессии</a:t>
          </a:r>
          <a:endParaRPr lang="ru-RU" sz="1600" kern="1200" dirty="0"/>
        </a:p>
      </dsp:txBody>
      <dsp:txXfrm>
        <a:off x="5020059" y="4442130"/>
        <a:ext cx="4224528" cy="247816"/>
      </dsp:txXfrm>
    </dsp:sp>
    <dsp:sp modelId="{B458A163-8BB4-4D6A-A913-CE85A635CDB7}">
      <dsp:nvSpPr>
        <dsp:cNvPr id="0" name=""/>
        <dsp:cNvSpPr/>
      </dsp:nvSpPr>
      <dsp:spPr>
        <a:xfrm>
          <a:off x="2194559" y="4691400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E4DAD-30A6-4FBE-B2AB-956D70209468}">
      <dsp:nvSpPr>
        <dsp:cNvPr id="0" name=""/>
        <dsp:cNvSpPr/>
      </dsp:nvSpPr>
      <dsp:spPr>
        <a:xfrm>
          <a:off x="2359151" y="4765818"/>
          <a:ext cx="2722454" cy="148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/>
            <a:t>Дополнительное образование</a:t>
          </a:r>
          <a:endParaRPr lang="ru-RU" sz="2400" kern="1200" dirty="0"/>
        </a:p>
      </dsp:txBody>
      <dsp:txXfrm>
        <a:off x="2359151" y="4765818"/>
        <a:ext cx="2722454" cy="1488351"/>
      </dsp:txXfrm>
    </dsp:sp>
    <dsp:sp modelId="{81E91A83-384E-4125-A401-CF9477F8029F}">
      <dsp:nvSpPr>
        <dsp:cNvPr id="0" name=""/>
        <dsp:cNvSpPr/>
      </dsp:nvSpPr>
      <dsp:spPr>
        <a:xfrm>
          <a:off x="2194559" y="6254169"/>
          <a:ext cx="87782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BA0E-9D53-4497-B4BB-63DAFEB5FEED}">
      <dsp:nvSpPr>
        <dsp:cNvPr id="0" name=""/>
        <dsp:cNvSpPr/>
      </dsp:nvSpPr>
      <dsp:spPr>
        <a:xfrm>
          <a:off x="4447719" y="3629675"/>
          <a:ext cx="2743622" cy="1733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Социальное партнерство</a:t>
          </a:r>
        </a:p>
      </dsp:txBody>
      <dsp:txXfrm>
        <a:off x="4849513" y="3883472"/>
        <a:ext cx="1940034" cy="1225442"/>
      </dsp:txXfrm>
    </dsp:sp>
    <dsp:sp modelId="{76A4611F-54E4-4082-8AA5-24D17F7DE2E0}">
      <dsp:nvSpPr>
        <dsp:cNvPr id="0" name=""/>
        <dsp:cNvSpPr/>
      </dsp:nvSpPr>
      <dsp:spPr>
        <a:xfrm rot="11300470">
          <a:off x="1817046" y="3655851"/>
          <a:ext cx="2863627" cy="781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BC561-041E-427F-A8EC-021D7D488990}">
      <dsp:nvSpPr>
        <dsp:cNvPr id="0" name=""/>
        <dsp:cNvSpPr/>
      </dsp:nvSpPr>
      <dsp:spPr>
        <a:xfrm>
          <a:off x="1771" y="2104725"/>
          <a:ext cx="2966469" cy="3511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«День науки  в лицее»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Участие  в серии интерактивных игр  «Мирный атом», «Формула интеллекта»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Участие  в проекте «Энергия науки» . Встречи с учеными и научными журналистами.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Участие в проведении  технического фестиваля «</a:t>
          </a:r>
          <a:r>
            <a:rPr lang="ru-RU" sz="1200" kern="1200" dirty="0" err="1">
              <a:effectLst/>
              <a:latin typeface="Times New Roman" pitchFamily="18" charset="0"/>
              <a:cs typeface="Times New Roman" pitchFamily="18" charset="0"/>
            </a:rPr>
            <a:t>Иженериум</a:t>
          </a: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»</a:t>
          </a:r>
          <a:r>
            <a:rPr kumimoji="0" lang="ru-RU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effectLst/>
              <a:latin typeface="Times New Roman" pitchFamily="18" charset="0"/>
              <a:cs typeface="Times New Roman" pitchFamily="18" charset="0"/>
            </a:rPr>
            <a:t>Совместный  социальный проект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-проведение образовательных сессий,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-площадки для социальных практик и профессиональных проб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-</a:t>
          </a:r>
          <a:r>
            <a:rPr kumimoji="0" lang="ru-RU" sz="12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«День завода» - профессиональные консультации с руководством   завода – с исполнительным директором   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656" y="2191610"/>
        <a:ext cx="2792699" cy="3338128"/>
      </dsp:txXfrm>
    </dsp:sp>
    <dsp:sp modelId="{8040356B-E7D3-4297-AC13-022B4106B562}">
      <dsp:nvSpPr>
        <dsp:cNvPr id="0" name=""/>
        <dsp:cNvSpPr/>
      </dsp:nvSpPr>
      <dsp:spPr>
        <a:xfrm rot="14448981">
          <a:off x="3231867" y="1942972"/>
          <a:ext cx="2760058" cy="781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C774D-C0BB-4188-9015-844EF8A11966}">
      <dsp:nvSpPr>
        <dsp:cNvPr id="0" name=""/>
        <dsp:cNvSpPr/>
      </dsp:nvSpPr>
      <dsp:spPr>
        <a:xfrm>
          <a:off x="2635759" y="86511"/>
          <a:ext cx="2606441" cy="2085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Заключено 23 договора (соглашения) о сотрудничестве с промышленными предприятиями, бизнес- структурами, организациями</a:t>
          </a: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6831" y="147583"/>
        <a:ext cx="2484297" cy="1963009"/>
      </dsp:txXfrm>
    </dsp:sp>
    <dsp:sp modelId="{15F1FC2C-1CC6-4EBD-8B96-C668BB860853}">
      <dsp:nvSpPr>
        <dsp:cNvPr id="0" name=""/>
        <dsp:cNvSpPr/>
      </dsp:nvSpPr>
      <dsp:spPr>
        <a:xfrm rot="17658123">
          <a:off x="5485727" y="1935354"/>
          <a:ext cx="2627264" cy="781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106EF-3D57-4347-A23A-1EAA5EC4A271}">
      <dsp:nvSpPr>
        <dsp:cNvPr id="0" name=""/>
        <dsp:cNvSpPr/>
      </dsp:nvSpPr>
      <dsp:spPr>
        <a:xfrm>
          <a:off x="5684708" y="86514"/>
          <a:ext cx="3310545" cy="2085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Заключено 5 договоров (соглашений) о сотрудничестве с ВУЗами</a:t>
          </a:r>
        </a:p>
      </dsp:txBody>
      <dsp:txXfrm>
        <a:off x="5745780" y="147586"/>
        <a:ext cx="3188401" cy="1963009"/>
      </dsp:txXfrm>
    </dsp:sp>
    <dsp:sp modelId="{C2186C98-1602-4C95-B8A6-3C7EEE980479}">
      <dsp:nvSpPr>
        <dsp:cNvPr id="0" name=""/>
        <dsp:cNvSpPr/>
      </dsp:nvSpPr>
      <dsp:spPr>
        <a:xfrm rot="21064878">
          <a:off x="6995314" y="3623017"/>
          <a:ext cx="2861706" cy="781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D7782-DA54-482D-BED7-78C1A72C775F}">
      <dsp:nvSpPr>
        <dsp:cNvPr id="0" name=""/>
        <dsp:cNvSpPr/>
      </dsp:nvSpPr>
      <dsp:spPr>
        <a:xfrm>
          <a:off x="8633049" y="2232236"/>
          <a:ext cx="3018937" cy="3171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/>
              <a:latin typeface="Times New Roman" pitchFamily="18" charset="0"/>
              <a:cs typeface="Times New Roman" pitchFamily="18" charset="0"/>
            </a:rPr>
            <a:t>Научный лекторий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/>
              <a:latin typeface="Times New Roman" pitchFamily="18" charset="0"/>
              <a:cs typeface="Times New Roman" pitchFamily="18" charset="0"/>
            </a:rPr>
            <a:t>«День науки в лицее»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Встреча со студенческим   активом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effectLst/>
              <a:latin typeface="Times New Roman" pitchFamily="18" charset="0"/>
              <a:cs typeface="Times New Roman" pitchFamily="18" charset="0"/>
            </a:rPr>
            <a:t>Посещение учебных курсов технической направленности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Участие в Международной экономической игре «Интеллект Евразии»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1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Городская игра «Формула интеллекта»</a:t>
          </a:r>
          <a:r>
            <a:rPr lang="ru-RU" sz="1400" kern="1200" dirty="0"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21471" y="2320658"/>
        <a:ext cx="2842093" cy="29942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BA0E-9D53-4497-B4BB-63DAFEB5FEED}">
      <dsp:nvSpPr>
        <dsp:cNvPr id="0" name=""/>
        <dsp:cNvSpPr/>
      </dsp:nvSpPr>
      <dsp:spPr>
        <a:xfrm>
          <a:off x="5424999" y="3382050"/>
          <a:ext cx="2671664" cy="1375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Профессиональная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компетентность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педагогов</a:t>
          </a:r>
        </a:p>
      </dsp:txBody>
      <dsp:txXfrm>
        <a:off x="5816255" y="3583547"/>
        <a:ext cx="1889152" cy="972913"/>
      </dsp:txXfrm>
    </dsp:sp>
    <dsp:sp modelId="{76A4611F-54E4-4082-8AA5-24D17F7DE2E0}">
      <dsp:nvSpPr>
        <dsp:cNvPr id="0" name=""/>
        <dsp:cNvSpPr/>
      </dsp:nvSpPr>
      <dsp:spPr>
        <a:xfrm rot="11113780">
          <a:off x="2744944" y="3400894"/>
          <a:ext cx="2889532" cy="761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BC561-041E-427F-A8EC-021D7D488990}">
      <dsp:nvSpPr>
        <dsp:cNvPr id="0" name=""/>
        <dsp:cNvSpPr/>
      </dsp:nvSpPr>
      <dsp:spPr>
        <a:xfrm>
          <a:off x="0" y="1872221"/>
          <a:ext cx="4801262" cy="3597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Курсовая подготовка: ГАОУ ДПО СО «ИРО» «Реализация ФГОС СОО в обучении естественнонаучным дисциплинам»  - 3</a:t>
          </a:r>
        </a:p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Академия профессионального образования «Образовательные технологии, рекомендованные для реализации ФГОС» - 1</a:t>
          </a:r>
        </a:p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ВШЭ г. Москва «Модели ГОУ образовательной организации в условиях реализации ФЗ от 20.12.2012 «Об образовании в РФ» – 1</a:t>
          </a:r>
        </a:p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ГБОУ ВПО МГПУ «Формирование внутренней оценки качества образования в соответствии с ФГОС  -1 </a:t>
          </a:r>
        </a:p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ГАОУ ДПО СО «ИРО» «Электронное обучение и дистанционные образовательные технологии». «Современные образовательные технологии с использованием ДОТ» -  25</a:t>
          </a:r>
        </a:p>
        <a:p>
          <a:pPr marL="0" lvl="0" indent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5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ГАОУ ДПО СО «ИРО» - Организация образовательной деятельности учащихся на основе программного обеспечения «</a:t>
          </a:r>
          <a:r>
            <a:rPr lang="ru-RU" sz="135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Физикон</a:t>
          </a:r>
          <a:r>
            <a:rPr lang="ru-RU" sz="135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» - 50</a:t>
          </a:r>
          <a:endParaRPr lang="ru-RU" sz="1350" kern="1200" dirty="0"/>
        </a:p>
      </dsp:txBody>
      <dsp:txXfrm>
        <a:off x="105364" y="1977585"/>
        <a:ext cx="4590534" cy="3386666"/>
      </dsp:txXfrm>
    </dsp:sp>
    <dsp:sp modelId="{8040356B-E7D3-4297-AC13-022B4106B562}">
      <dsp:nvSpPr>
        <dsp:cNvPr id="0" name=""/>
        <dsp:cNvSpPr/>
      </dsp:nvSpPr>
      <dsp:spPr>
        <a:xfrm rot="15316870">
          <a:off x="5137312" y="1792542"/>
          <a:ext cx="2250498" cy="761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C774D-C0BB-4188-9015-844EF8A11966}">
      <dsp:nvSpPr>
        <dsp:cNvPr id="0" name=""/>
        <dsp:cNvSpPr/>
      </dsp:nvSpPr>
      <dsp:spPr>
        <a:xfrm>
          <a:off x="4707623" y="69698"/>
          <a:ext cx="2538080" cy="2030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Увеличение доли педагогических работников с вышей квалификационной категории: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 30%  (2015г.) до 42,2% (2016 г.)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767093" y="129168"/>
        <a:ext cx="2419140" cy="1911524"/>
      </dsp:txXfrm>
    </dsp:sp>
    <dsp:sp modelId="{7CAD1A6C-253C-4F2C-A2CB-DE989C821FC4}">
      <dsp:nvSpPr>
        <dsp:cNvPr id="0" name=""/>
        <dsp:cNvSpPr/>
      </dsp:nvSpPr>
      <dsp:spPr>
        <a:xfrm rot="18339014">
          <a:off x="6748453" y="1809750"/>
          <a:ext cx="2720982" cy="761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623C7-AA4D-42EA-9072-24B0ECF4EDAD}">
      <dsp:nvSpPr>
        <dsp:cNvPr id="0" name=""/>
        <dsp:cNvSpPr/>
      </dsp:nvSpPr>
      <dsp:spPr>
        <a:xfrm>
          <a:off x="7632847" y="69709"/>
          <a:ext cx="2538080" cy="2030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Функциональные обязанности учителя: учитель -</a:t>
          </a:r>
          <a:r>
            <a:rPr lang="ru-RU" sz="1600" kern="1200" dirty="0" err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тьютор</a:t>
          </a:r>
          <a:r>
            <a:rPr lang="ru-RU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учитель –руководитель индивидуального проекта, учитель –руководитель социальной практики, учитель – эксперт</a:t>
          </a:r>
          <a:r>
            <a:rPr lang="ru-RU" sz="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</a:p>
      </dsp:txBody>
      <dsp:txXfrm>
        <a:off x="7692317" y="129179"/>
        <a:ext cx="2419140" cy="1911524"/>
      </dsp:txXfrm>
    </dsp:sp>
    <dsp:sp modelId="{C2186C98-1602-4C95-B8A6-3C7EEE980479}">
      <dsp:nvSpPr>
        <dsp:cNvPr id="0" name=""/>
        <dsp:cNvSpPr/>
      </dsp:nvSpPr>
      <dsp:spPr>
        <a:xfrm rot="21193046">
          <a:off x="7964315" y="3384004"/>
          <a:ext cx="1904085" cy="76142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D7782-DA54-482D-BED7-78C1A72C775F}">
      <dsp:nvSpPr>
        <dsp:cNvPr id="0" name=""/>
        <dsp:cNvSpPr/>
      </dsp:nvSpPr>
      <dsp:spPr>
        <a:xfrm>
          <a:off x="8593330" y="2662005"/>
          <a:ext cx="2939757" cy="2030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Диссеминация опыта на уровнях: Всероссийский уровень- 7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r>
            <a: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региональный -59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+mj-lt"/>
            <a:buNone/>
            <a:tabLst/>
            <a:defRPr/>
          </a:pPr>
          <a:endParaRPr lang="ru-RU" sz="1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муниципальный уровень – 18</a:t>
          </a:r>
        </a:p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1400" kern="1200" dirty="0">
            <a:solidFill>
              <a:schemeClr val="bg1"/>
            </a:solidFill>
          </a:endParaRPr>
        </a:p>
      </dsp:txBody>
      <dsp:txXfrm>
        <a:off x="8652800" y="2721475"/>
        <a:ext cx="2820817" cy="19115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4E2D0-0499-41E4-AF0D-0CF6294C93FC}">
      <dsp:nvSpPr>
        <dsp:cNvPr id="0" name=""/>
        <dsp:cNvSpPr/>
      </dsp:nvSpPr>
      <dsp:spPr>
        <a:xfrm>
          <a:off x="8816589" y="1677"/>
          <a:ext cx="1552334" cy="595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2B664-B135-40DD-BDDD-EC7A2CCFBDD1}">
      <dsp:nvSpPr>
        <dsp:cNvPr id="0" name=""/>
        <dsp:cNvSpPr/>
      </dsp:nvSpPr>
      <dsp:spPr>
        <a:xfrm>
          <a:off x="227" y="1677"/>
          <a:ext cx="8816362" cy="59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Индивидуальная образовательная программа </a:t>
          </a:r>
          <a:endParaRPr lang="ru-RU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99" y="30749"/>
        <a:ext cx="8758218" cy="537398"/>
      </dsp:txXfrm>
    </dsp:sp>
    <dsp:sp modelId="{D63BD825-1127-4350-AF9D-B3CE00EFC01F}">
      <dsp:nvSpPr>
        <dsp:cNvPr id="0" name=""/>
        <dsp:cNvSpPr/>
      </dsp:nvSpPr>
      <dsp:spPr>
        <a:xfrm>
          <a:off x="4147660" y="656774"/>
          <a:ext cx="6221491" cy="595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rPr>
            <a:t>углубленное изучение предметов, социальные практики, профессиональные пробы, образовательные сессии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47660" y="731217"/>
        <a:ext cx="5998163" cy="446656"/>
      </dsp:txXfrm>
    </dsp:sp>
    <dsp:sp modelId="{037B7513-5C81-4E43-A2AD-35E28D93B169}">
      <dsp:nvSpPr>
        <dsp:cNvPr id="0" name=""/>
        <dsp:cNvSpPr/>
      </dsp:nvSpPr>
      <dsp:spPr>
        <a:xfrm>
          <a:off x="0" y="656774"/>
          <a:ext cx="4147660" cy="59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Наполнение профиля</a:t>
          </a:r>
        </a:p>
      </dsp:txBody>
      <dsp:txXfrm>
        <a:off x="29072" y="685846"/>
        <a:ext cx="4089516" cy="537398"/>
      </dsp:txXfrm>
    </dsp:sp>
    <dsp:sp modelId="{76A52A83-454C-439B-B3EF-819C8BE69E94}">
      <dsp:nvSpPr>
        <dsp:cNvPr id="0" name=""/>
        <dsp:cNvSpPr/>
      </dsp:nvSpPr>
      <dsp:spPr>
        <a:xfrm>
          <a:off x="4147660" y="1311871"/>
          <a:ext cx="6221491" cy="595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«Индивидуальный проект», «</a:t>
          </a:r>
          <a:r>
            <a:rPr lang="ru-RU" sz="1600" kern="1200" dirty="0" err="1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Профориентология</a:t>
          </a: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»</a:t>
          </a:r>
        </a:p>
      </dsp:txBody>
      <dsp:txXfrm>
        <a:off x="4147660" y="1386314"/>
        <a:ext cx="5998163" cy="446656"/>
      </dsp:txXfrm>
    </dsp:sp>
    <dsp:sp modelId="{4CAEF727-99C8-4E68-9436-53DF9CE5F349}">
      <dsp:nvSpPr>
        <dsp:cNvPr id="0" name=""/>
        <dsp:cNvSpPr/>
      </dsp:nvSpPr>
      <dsp:spPr>
        <a:xfrm>
          <a:off x="0" y="1311871"/>
          <a:ext cx="4147660" cy="59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Новые учебные предметы и курсы</a:t>
          </a:r>
        </a:p>
      </dsp:txBody>
      <dsp:txXfrm>
        <a:off x="29072" y="1340943"/>
        <a:ext cx="4089516" cy="537398"/>
      </dsp:txXfrm>
    </dsp:sp>
    <dsp:sp modelId="{0EE7F2FD-5EDF-4337-8567-F651F6223A65}">
      <dsp:nvSpPr>
        <dsp:cNvPr id="0" name=""/>
        <dsp:cNvSpPr/>
      </dsp:nvSpPr>
      <dsp:spPr>
        <a:xfrm>
          <a:off x="4147660" y="1966968"/>
          <a:ext cx="6221491" cy="595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предметные лаборатории «История технических инноваций», «Основы нанотехнологий», «Основы налоговой грамотности»</a:t>
          </a:r>
        </a:p>
      </dsp:txBody>
      <dsp:txXfrm>
        <a:off x="4147660" y="2041411"/>
        <a:ext cx="5998163" cy="446656"/>
      </dsp:txXfrm>
    </dsp:sp>
    <dsp:sp modelId="{BE6CE07B-31CE-4295-B545-C33AB9B8F693}">
      <dsp:nvSpPr>
        <dsp:cNvPr id="0" name=""/>
        <dsp:cNvSpPr/>
      </dsp:nvSpPr>
      <dsp:spPr>
        <a:xfrm>
          <a:off x="0" y="1944218"/>
          <a:ext cx="4147660" cy="59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Направленность ВУД в соответствии с профилем и с учетом специфики региона</a:t>
          </a:r>
          <a:endParaRPr lang="ru-RU" sz="1800" kern="1200" dirty="0">
            <a:solidFill>
              <a:prstClr val="white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9072" y="1973290"/>
        <a:ext cx="4089516" cy="537398"/>
      </dsp:txXfrm>
    </dsp:sp>
    <dsp:sp modelId="{4987A75F-100C-4F5C-95E9-AB170E431475}">
      <dsp:nvSpPr>
        <dsp:cNvPr id="0" name=""/>
        <dsp:cNvSpPr/>
      </dsp:nvSpPr>
      <dsp:spPr>
        <a:xfrm>
          <a:off x="4147660" y="2622065"/>
          <a:ext cx="6221491" cy="595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установочная и метапредметная </a:t>
          </a:r>
        </a:p>
      </dsp:txBody>
      <dsp:txXfrm>
        <a:off x="4147660" y="2696508"/>
        <a:ext cx="5998163" cy="446656"/>
      </dsp:txXfrm>
    </dsp:sp>
    <dsp:sp modelId="{8B516FBB-F149-45BB-9CAA-CFADA5608AB8}">
      <dsp:nvSpPr>
        <dsp:cNvPr id="0" name=""/>
        <dsp:cNvSpPr/>
      </dsp:nvSpPr>
      <dsp:spPr>
        <a:xfrm>
          <a:off x="0" y="2622065"/>
          <a:ext cx="4147660" cy="59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Образовательные сессии</a:t>
          </a:r>
        </a:p>
      </dsp:txBody>
      <dsp:txXfrm>
        <a:off x="29072" y="2651137"/>
        <a:ext cx="4089516" cy="537398"/>
      </dsp:txXfrm>
    </dsp:sp>
    <dsp:sp modelId="{49C65C9F-3996-43C4-B232-1AF559CE8A68}">
      <dsp:nvSpPr>
        <dsp:cNvPr id="0" name=""/>
        <dsp:cNvSpPr/>
      </dsp:nvSpPr>
      <dsp:spPr>
        <a:xfrm>
          <a:off x="4147660" y="3277162"/>
          <a:ext cx="6221491" cy="595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пассивная и активная (17 часов)</a:t>
          </a:r>
        </a:p>
      </dsp:txBody>
      <dsp:txXfrm>
        <a:off x="4147660" y="3351605"/>
        <a:ext cx="5998163" cy="446656"/>
      </dsp:txXfrm>
    </dsp:sp>
    <dsp:sp modelId="{AA5A0D35-BD1F-4B5F-9F06-E4DB6998FAE6}">
      <dsp:nvSpPr>
        <dsp:cNvPr id="0" name=""/>
        <dsp:cNvSpPr/>
      </dsp:nvSpPr>
      <dsp:spPr>
        <a:xfrm>
          <a:off x="0" y="3277162"/>
          <a:ext cx="4147660" cy="59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Социальные практики</a:t>
          </a:r>
        </a:p>
      </dsp:txBody>
      <dsp:txXfrm>
        <a:off x="29072" y="3306234"/>
        <a:ext cx="4089516" cy="537398"/>
      </dsp:txXfrm>
    </dsp:sp>
    <dsp:sp modelId="{EF2DEB86-5150-4C6E-86AF-474025A0EA1C}">
      <dsp:nvSpPr>
        <dsp:cNvPr id="0" name=""/>
        <dsp:cNvSpPr/>
      </dsp:nvSpPr>
      <dsp:spPr>
        <a:xfrm>
          <a:off x="4147660" y="3932259"/>
          <a:ext cx="6221491" cy="595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Социальные – 19, исследовательские – 21, инженерные – 7, информационные – 3 </a:t>
          </a:r>
        </a:p>
      </dsp:txBody>
      <dsp:txXfrm>
        <a:off x="4147660" y="4006702"/>
        <a:ext cx="5998163" cy="446656"/>
      </dsp:txXfrm>
    </dsp:sp>
    <dsp:sp modelId="{809BFA38-5C4C-42A0-9E60-D81EECB2D9C2}">
      <dsp:nvSpPr>
        <dsp:cNvPr id="0" name=""/>
        <dsp:cNvSpPr/>
      </dsp:nvSpPr>
      <dsp:spPr>
        <a:xfrm>
          <a:off x="0" y="3912790"/>
          <a:ext cx="4147660" cy="59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Индивидуальный проект</a:t>
          </a:r>
        </a:p>
      </dsp:txBody>
      <dsp:txXfrm>
        <a:off x="29072" y="3941862"/>
        <a:ext cx="4089516" cy="537398"/>
      </dsp:txXfrm>
    </dsp:sp>
    <dsp:sp modelId="{A5C956D9-FE79-4AF0-AEE3-AC237B808A32}">
      <dsp:nvSpPr>
        <dsp:cNvPr id="0" name=""/>
        <dsp:cNvSpPr/>
      </dsp:nvSpPr>
      <dsp:spPr>
        <a:xfrm>
          <a:off x="4147660" y="4587356"/>
          <a:ext cx="6221491" cy="5955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 err="1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Портфолио</a:t>
          </a:r>
          <a:r>
            <a:rPr lang="ru-RU" sz="1600" kern="1200" dirty="0">
              <a:solidFill>
                <a:srgbClr val="438086"/>
              </a:solidFill>
              <a:latin typeface="Times New Roman" pitchFamily="18" charset="0"/>
              <a:ea typeface="+mn-ea"/>
              <a:cs typeface="Times New Roman" pitchFamily="18" charset="0"/>
            </a:rPr>
            <a:t> ученика, зачетная книжка старшеклассника</a:t>
          </a:r>
        </a:p>
      </dsp:txBody>
      <dsp:txXfrm>
        <a:off x="4147660" y="4661799"/>
        <a:ext cx="5998163" cy="446656"/>
      </dsp:txXfrm>
    </dsp:sp>
    <dsp:sp modelId="{E4751583-87CB-48D4-8378-1072DED0BF65}">
      <dsp:nvSpPr>
        <dsp:cNvPr id="0" name=""/>
        <dsp:cNvSpPr/>
      </dsp:nvSpPr>
      <dsp:spPr>
        <a:xfrm>
          <a:off x="0" y="4587356"/>
          <a:ext cx="4147660" cy="59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Балльно</a:t>
          </a:r>
          <a:r>
            <a:rPr lang="ru-RU" sz="18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-рейтинговая система оценивания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29072" y="4616428"/>
        <a:ext cx="4089516" cy="537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82AB42-CDCF-4D0F-AE25-28C2380388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06A1D6-A498-4DAA-9D1E-CDD758913A0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5A824D-0DC1-4C31-8D0D-B21689C2C450}" type="slidenum">
              <a:rPr lang="en-US" altLang="ru-RU" smtClean="0"/>
              <a:pPr/>
              <a:t>14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-12700" y="2997200"/>
            <a:ext cx="2940050" cy="2663825"/>
          </a:xfrm>
          <a:custGeom>
            <a:avLst/>
            <a:gdLst>
              <a:gd name="T0" fmla="*/ 0 w 1406"/>
              <a:gd name="T1" fmla="*/ 2147483646 h 1678"/>
              <a:gd name="T2" fmla="*/ 0 w 1406"/>
              <a:gd name="T3" fmla="*/ 2147483646 h 1678"/>
              <a:gd name="T4" fmla="*/ 2147483646 w 1406"/>
              <a:gd name="T5" fmla="*/ 0 h 1678"/>
              <a:gd name="T6" fmla="*/ 2147483646 w 1406"/>
              <a:gd name="T7" fmla="*/ 2147483646 h 1678"/>
              <a:gd name="T8" fmla="*/ 0 w 1406"/>
              <a:gd name="T9" fmla="*/ 2147483646 h 1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" name="Picture 3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30400" y="1782763"/>
            <a:ext cx="9812338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4"/>
          <p:cNvSpPr>
            <a:spLocks/>
          </p:cNvSpPr>
          <p:nvPr/>
        </p:nvSpPr>
        <p:spPr bwMode="gray">
          <a:xfrm>
            <a:off x="757238" y="-9525"/>
            <a:ext cx="2379662" cy="6875463"/>
          </a:xfrm>
          <a:custGeom>
            <a:avLst/>
            <a:gdLst>
              <a:gd name="T0" fmla="*/ 0 w 1124"/>
              <a:gd name="T1" fmla="*/ 0 h 4343"/>
              <a:gd name="T2" fmla="*/ 2147483646 w 1124"/>
              <a:gd name="T3" fmla="*/ 2147483646 h 4343"/>
              <a:gd name="T4" fmla="*/ 2147483646 w 1124"/>
              <a:gd name="T5" fmla="*/ 2147483646 h 4343"/>
              <a:gd name="T6" fmla="*/ 2147483646 w 1124"/>
              <a:gd name="T7" fmla="*/ 2147483646 h 4343"/>
              <a:gd name="T8" fmla="*/ 2147483646 w 1124"/>
              <a:gd name="T9" fmla="*/ 2147483646 h 4343"/>
              <a:gd name="T10" fmla="*/ 2147483646 w 1124"/>
              <a:gd name="T11" fmla="*/ 2147483646 h 4343"/>
              <a:gd name="T12" fmla="*/ 2147483646 w 1124"/>
              <a:gd name="T13" fmla="*/ 2147483646 h 4343"/>
              <a:gd name="T14" fmla="*/ 2147483646 w 1124"/>
              <a:gd name="T15" fmla="*/ 2147483646 h 4343"/>
              <a:gd name="T16" fmla="*/ 0 w 1124"/>
              <a:gd name="T17" fmla="*/ 0 h 43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-17463" y="-9525"/>
            <a:ext cx="3190876" cy="6880225"/>
          </a:xfrm>
          <a:custGeom>
            <a:avLst/>
            <a:gdLst>
              <a:gd name="T0" fmla="*/ 2147483646 w 1507"/>
              <a:gd name="T1" fmla="*/ 0 h 4334"/>
              <a:gd name="T2" fmla="*/ 2147483646 w 1507"/>
              <a:gd name="T3" fmla="*/ 2147483646 h 4334"/>
              <a:gd name="T4" fmla="*/ 2147483646 w 1507"/>
              <a:gd name="T5" fmla="*/ 2147483646 h 4334"/>
              <a:gd name="T6" fmla="*/ 2147483646 w 1507"/>
              <a:gd name="T7" fmla="*/ 2147483646 h 4334"/>
              <a:gd name="T8" fmla="*/ 2147483646 w 1507"/>
              <a:gd name="T9" fmla="*/ 2147483646 h 4334"/>
              <a:gd name="T10" fmla="*/ 2147483646 w 1507"/>
              <a:gd name="T11" fmla="*/ 2147483646 h 4334"/>
              <a:gd name="T12" fmla="*/ 2147483646 w 1507"/>
              <a:gd name="T13" fmla="*/ 2147483646 h 4334"/>
              <a:gd name="T14" fmla="*/ 2147483646 w 1507"/>
              <a:gd name="T15" fmla="*/ 2147483646 h 4334"/>
              <a:gd name="T16" fmla="*/ 2147483646 w 1507"/>
              <a:gd name="T17" fmla="*/ 2147483646 h 4334"/>
              <a:gd name="T18" fmla="*/ 0 w 1507"/>
              <a:gd name="T19" fmla="*/ 2147483646 h 4334"/>
              <a:gd name="T20" fmla="*/ 2147483646 w 1507"/>
              <a:gd name="T21" fmla="*/ 0 h 4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6"/>
          <p:cNvSpPr>
            <a:spLocks/>
          </p:cNvSpPr>
          <p:nvPr/>
        </p:nvSpPr>
        <p:spPr bwMode="gray">
          <a:xfrm>
            <a:off x="3409950" y="0"/>
            <a:ext cx="4030663" cy="6858000"/>
          </a:xfrm>
          <a:custGeom>
            <a:avLst/>
            <a:gdLst>
              <a:gd name="T0" fmla="*/ 2147483646 w 1904"/>
              <a:gd name="T1" fmla="*/ 0 h 4354"/>
              <a:gd name="T2" fmla="*/ 2147483646 w 1904"/>
              <a:gd name="T3" fmla="*/ 0 h 4354"/>
              <a:gd name="T4" fmla="*/ 0 w 1904"/>
              <a:gd name="T5" fmla="*/ 2147483646 h 4354"/>
              <a:gd name="T6" fmla="*/ 0 w 1904"/>
              <a:gd name="T7" fmla="*/ 2147483646 h 4354"/>
              <a:gd name="T8" fmla="*/ 2147483646 w 1904"/>
              <a:gd name="T9" fmla="*/ 2147483646 h 4354"/>
              <a:gd name="T10" fmla="*/ 2147483646 w 1904"/>
              <a:gd name="T11" fmla="*/ 2147483646 h 4354"/>
              <a:gd name="T12" fmla="*/ 2147483646 w 1904"/>
              <a:gd name="T13" fmla="*/ 2147483646 h 4354"/>
              <a:gd name="T14" fmla="*/ 2147483646 w 1904"/>
              <a:gd name="T15" fmla="*/ 2147483646 h 4354"/>
              <a:gd name="T16" fmla="*/ 2147483646 w 1904"/>
              <a:gd name="T17" fmla="*/ 0 h 4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3944938" y="-14288"/>
            <a:ext cx="3616325" cy="1887538"/>
          </a:xfrm>
          <a:custGeom>
            <a:avLst/>
            <a:gdLst>
              <a:gd name="T0" fmla="*/ 2147483646 w 1708"/>
              <a:gd name="T1" fmla="*/ 2147483646 h 1189"/>
              <a:gd name="T2" fmla="*/ 2147483646 w 1708"/>
              <a:gd name="T3" fmla="*/ 0 h 1189"/>
              <a:gd name="T4" fmla="*/ 0 w 1708"/>
              <a:gd name="T5" fmla="*/ 2147483646 h 1189"/>
              <a:gd name="T6" fmla="*/ 2147483646 w 1708"/>
              <a:gd name="T7" fmla="*/ 2147483646 h 11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gray">
          <a:xfrm>
            <a:off x="3332163" y="-9525"/>
            <a:ext cx="8140700" cy="6867525"/>
          </a:xfrm>
          <a:custGeom>
            <a:avLst/>
            <a:gdLst>
              <a:gd name="T0" fmla="*/ 2147483646 w 3846"/>
              <a:gd name="T1" fmla="*/ 0 h 4354"/>
              <a:gd name="T2" fmla="*/ 2147483646 w 3846"/>
              <a:gd name="T3" fmla="*/ 0 h 4354"/>
              <a:gd name="T4" fmla="*/ 0 w 3846"/>
              <a:gd name="T5" fmla="*/ 2147483646 h 4354"/>
              <a:gd name="T6" fmla="*/ 0 w 3846"/>
              <a:gd name="T7" fmla="*/ 2147483646 h 4354"/>
              <a:gd name="T8" fmla="*/ 2147483646 w 3846"/>
              <a:gd name="T9" fmla="*/ 2147483646 h 4354"/>
              <a:gd name="T10" fmla="*/ 2147483646 w 3846"/>
              <a:gd name="T11" fmla="*/ 2147483646 h 4354"/>
              <a:gd name="T12" fmla="*/ 2147483646 w 3846"/>
              <a:gd name="T13" fmla="*/ 2147483646 h 4354"/>
              <a:gd name="T14" fmla="*/ 2147483646 w 3846"/>
              <a:gd name="T15" fmla="*/ 2147483646 h 4354"/>
              <a:gd name="T16" fmla="*/ 2147483646 w 3846"/>
              <a:gd name="T17" fmla="*/ 0 h 4354"/>
              <a:gd name="T18" fmla="*/ 2147483646 w 3846"/>
              <a:gd name="T19" fmla="*/ 0 h 43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>
            <a:off x="-12700" y="185738"/>
            <a:ext cx="2995613" cy="5984875"/>
          </a:xfrm>
          <a:custGeom>
            <a:avLst/>
            <a:gdLst>
              <a:gd name="T0" fmla="*/ 0 w 1415"/>
              <a:gd name="T1" fmla="*/ 0 h 3770"/>
              <a:gd name="T2" fmla="*/ 2147483646 w 1415"/>
              <a:gd name="T3" fmla="*/ 2147483646 h 3770"/>
              <a:gd name="T4" fmla="*/ 2147483646 w 1415"/>
              <a:gd name="T5" fmla="*/ 2147483646 h 3770"/>
              <a:gd name="T6" fmla="*/ 0 w 1415"/>
              <a:gd name="T7" fmla="*/ 2147483646 h 3770"/>
              <a:gd name="T8" fmla="*/ 0 w 1415"/>
              <a:gd name="T9" fmla="*/ 2147483646 h 3770"/>
              <a:gd name="T10" fmla="*/ 2147483646 w 1415"/>
              <a:gd name="T11" fmla="*/ 2147483646 h 3770"/>
              <a:gd name="T12" fmla="*/ 2147483646 w 1415"/>
              <a:gd name="T13" fmla="*/ 2147483646 h 3770"/>
              <a:gd name="T14" fmla="*/ 2147483646 w 1415"/>
              <a:gd name="T15" fmla="*/ 2147483646 h 3770"/>
              <a:gd name="T16" fmla="*/ 0 w 1415"/>
              <a:gd name="T17" fmla="*/ 0 h 37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0"/>
          <p:cNvSpPr>
            <a:spLocks/>
          </p:cNvSpPr>
          <p:nvPr/>
        </p:nvSpPr>
        <p:spPr bwMode="gray">
          <a:xfrm>
            <a:off x="3478213" y="642938"/>
            <a:ext cx="8720137" cy="6215062"/>
          </a:xfrm>
          <a:custGeom>
            <a:avLst/>
            <a:gdLst>
              <a:gd name="T0" fmla="*/ 2147483646 w 4120"/>
              <a:gd name="T1" fmla="*/ 0 h 3915"/>
              <a:gd name="T2" fmla="*/ 2147483646 w 4120"/>
              <a:gd name="T3" fmla="*/ 2147483646 h 3915"/>
              <a:gd name="T4" fmla="*/ 2147483646 w 4120"/>
              <a:gd name="T5" fmla="*/ 2147483646 h 3915"/>
              <a:gd name="T6" fmla="*/ 2147483646 w 4120"/>
              <a:gd name="T7" fmla="*/ 2147483646 h 3915"/>
              <a:gd name="T8" fmla="*/ 2147483646 w 4120"/>
              <a:gd name="T9" fmla="*/ 2147483646 h 3915"/>
              <a:gd name="T10" fmla="*/ 2147483646 w 4120"/>
              <a:gd name="T11" fmla="*/ 2147483646 h 3915"/>
              <a:gd name="T12" fmla="*/ 0 w 4120"/>
              <a:gd name="T13" fmla="*/ 2147483646 h 3915"/>
              <a:gd name="T14" fmla="*/ 0 w 4120"/>
              <a:gd name="T15" fmla="*/ 2147483646 h 3915"/>
              <a:gd name="T16" fmla="*/ 2147483646 w 4120"/>
              <a:gd name="T17" fmla="*/ 0 h 39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Freeform 11"/>
          <p:cNvSpPr>
            <a:spLocks/>
          </p:cNvSpPr>
          <p:nvPr/>
        </p:nvSpPr>
        <p:spPr bwMode="gray">
          <a:xfrm>
            <a:off x="3448050" y="-17463"/>
            <a:ext cx="8743950" cy="6875463"/>
          </a:xfrm>
          <a:custGeom>
            <a:avLst/>
            <a:gdLst>
              <a:gd name="T0" fmla="*/ 2147483646 w 4131"/>
              <a:gd name="T1" fmla="*/ 0 h 4348"/>
              <a:gd name="T2" fmla="*/ 2147483646 w 4131"/>
              <a:gd name="T3" fmla="*/ 2147483646 h 4348"/>
              <a:gd name="T4" fmla="*/ 2147483646 w 4131"/>
              <a:gd name="T5" fmla="*/ 2147483646 h 4348"/>
              <a:gd name="T6" fmla="*/ 2147483646 w 4131"/>
              <a:gd name="T7" fmla="*/ 2147483646 h 4348"/>
              <a:gd name="T8" fmla="*/ 2147483646 w 4131"/>
              <a:gd name="T9" fmla="*/ 2147483646 h 4348"/>
              <a:gd name="T10" fmla="*/ 2147483646 w 4131"/>
              <a:gd name="T11" fmla="*/ 2147483646 h 4348"/>
              <a:gd name="T12" fmla="*/ 0 w 4131"/>
              <a:gd name="T13" fmla="*/ 2147483646 h 4348"/>
              <a:gd name="T14" fmla="*/ 0 w 4131"/>
              <a:gd name="T15" fmla="*/ 2147483646 h 4348"/>
              <a:gd name="T16" fmla="*/ 2147483646 w 4131"/>
              <a:gd name="T17" fmla="*/ 0 h 4348"/>
              <a:gd name="T18" fmla="*/ 2147483646 w 4131"/>
              <a:gd name="T19" fmla="*/ 0 h 4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Freeform 12"/>
          <p:cNvSpPr>
            <a:spLocks/>
          </p:cNvSpPr>
          <p:nvPr/>
        </p:nvSpPr>
        <p:spPr bwMode="gray">
          <a:xfrm>
            <a:off x="3695700" y="-26988"/>
            <a:ext cx="7681913" cy="2087563"/>
          </a:xfrm>
          <a:custGeom>
            <a:avLst/>
            <a:gdLst>
              <a:gd name="T0" fmla="*/ 0 w 3629"/>
              <a:gd name="T1" fmla="*/ 2147483646 h 1315"/>
              <a:gd name="T2" fmla="*/ 2147483646 w 3629"/>
              <a:gd name="T3" fmla="*/ 0 h 1315"/>
              <a:gd name="T4" fmla="*/ 2147483646 w 3629"/>
              <a:gd name="T5" fmla="*/ 0 h 1315"/>
              <a:gd name="T6" fmla="*/ 0 w 3629"/>
              <a:gd name="T7" fmla="*/ 2147483646 h 1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Freeform 13"/>
          <p:cNvSpPr>
            <a:spLocks/>
          </p:cNvSpPr>
          <p:nvPr/>
        </p:nvSpPr>
        <p:spPr bwMode="gray">
          <a:xfrm>
            <a:off x="3408363" y="2924175"/>
            <a:ext cx="4511675" cy="3944938"/>
          </a:xfrm>
          <a:custGeom>
            <a:avLst/>
            <a:gdLst>
              <a:gd name="T0" fmla="*/ 0 w 2132"/>
              <a:gd name="T1" fmla="*/ 0 h 2495"/>
              <a:gd name="T2" fmla="*/ 2147483646 w 2132"/>
              <a:gd name="T3" fmla="*/ 2147483646 h 2495"/>
              <a:gd name="T4" fmla="*/ 2147483646 w 2132"/>
              <a:gd name="T5" fmla="*/ 2147483646 h 2495"/>
              <a:gd name="T6" fmla="*/ 0 w 2132"/>
              <a:gd name="T7" fmla="*/ 0 h 24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14"/>
          <p:cNvSpPr>
            <a:spLocks/>
          </p:cNvSpPr>
          <p:nvPr/>
        </p:nvSpPr>
        <p:spPr bwMode="gray">
          <a:xfrm>
            <a:off x="-25400" y="180975"/>
            <a:ext cx="3016250" cy="1914525"/>
          </a:xfrm>
          <a:custGeom>
            <a:avLst/>
            <a:gdLst>
              <a:gd name="T0" fmla="*/ 2147483646 w 1425"/>
              <a:gd name="T1" fmla="*/ 2147483646 h 1206"/>
              <a:gd name="T2" fmla="*/ 0 w 1425"/>
              <a:gd name="T3" fmla="*/ 0 h 1206"/>
              <a:gd name="T4" fmla="*/ 0 w 1425"/>
              <a:gd name="T5" fmla="*/ 2147483646 h 1206"/>
              <a:gd name="T6" fmla="*/ 2147483646 w 1425"/>
              <a:gd name="T7" fmla="*/ 2147483646 h 12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15"/>
          <p:cNvSpPr>
            <a:spLocks/>
          </p:cNvSpPr>
          <p:nvPr/>
        </p:nvSpPr>
        <p:spPr bwMode="gray">
          <a:xfrm>
            <a:off x="-17463" y="3105150"/>
            <a:ext cx="3103563" cy="3762375"/>
          </a:xfrm>
          <a:custGeom>
            <a:avLst/>
            <a:gdLst>
              <a:gd name="T0" fmla="*/ 0 w 1466"/>
              <a:gd name="T1" fmla="*/ 2147483646 h 2370"/>
              <a:gd name="T2" fmla="*/ 2147483646 w 1466"/>
              <a:gd name="T3" fmla="*/ 0 h 2370"/>
              <a:gd name="T4" fmla="*/ 2147483646 w 1466"/>
              <a:gd name="T5" fmla="*/ 2147483646 h 2370"/>
              <a:gd name="T6" fmla="*/ 2147483646 w 1466"/>
              <a:gd name="T7" fmla="*/ 2147483646 h 2370"/>
              <a:gd name="T8" fmla="*/ 0 w 1466"/>
              <a:gd name="T9" fmla="*/ 2147483646 h 2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16"/>
          <p:cNvSpPr>
            <a:spLocks/>
          </p:cNvSpPr>
          <p:nvPr/>
        </p:nvSpPr>
        <p:spPr bwMode="gray">
          <a:xfrm>
            <a:off x="-12700" y="1403350"/>
            <a:ext cx="3090863" cy="5265738"/>
          </a:xfrm>
          <a:custGeom>
            <a:avLst/>
            <a:gdLst>
              <a:gd name="T0" fmla="*/ 2147483646 w 1460"/>
              <a:gd name="T1" fmla="*/ 0 h 3317"/>
              <a:gd name="T2" fmla="*/ 2147483646 w 1460"/>
              <a:gd name="T3" fmla="*/ 2147483646 h 3317"/>
              <a:gd name="T4" fmla="*/ 2147483646 w 1460"/>
              <a:gd name="T5" fmla="*/ 2147483646 h 3317"/>
              <a:gd name="T6" fmla="*/ 2147483646 w 1460"/>
              <a:gd name="T7" fmla="*/ 2147483646 h 3317"/>
              <a:gd name="T8" fmla="*/ 0 w 1460"/>
              <a:gd name="T9" fmla="*/ 2147483646 h 3317"/>
              <a:gd name="T10" fmla="*/ 0 w 1460"/>
              <a:gd name="T11" fmla="*/ 2147483646 h 3317"/>
              <a:gd name="T12" fmla="*/ 2147483646 w 1460"/>
              <a:gd name="T13" fmla="*/ 2147483646 h 3317"/>
              <a:gd name="T14" fmla="*/ 2147483646 w 1460"/>
              <a:gd name="T15" fmla="*/ 2147483646 h 3317"/>
              <a:gd name="T16" fmla="*/ 2147483646 w 1460"/>
              <a:gd name="T17" fmla="*/ 0 h 3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0" y="-19050"/>
            <a:ext cx="12204700" cy="6886575"/>
            <a:chOff x="0" y="0"/>
            <a:chExt cx="5760" cy="4326"/>
          </a:xfrm>
        </p:grpSpPr>
        <p:pic>
          <p:nvPicPr>
            <p:cNvPr id="20" name="Picture 18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9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pic>
        <p:nvPicPr>
          <p:cNvPr id="22" name="Picture 20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522913" y="4041775"/>
            <a:ext cx="5540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24"/>
          <p:cNvSpPr txBox="1">
            <a:spLocks noChangeArrowheads="1"/>
          </p:cNvSpPr>
          <p:nvPr/>
        </p:nvSpPr>
        <p:spPr bwMode="gray">
          <a:xfrm>
            <a:off x="10469563" y="5476875"/>
            <a:ext cx="1208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000">
                <a:solidFill>
                  <a:srgbClr val="FF7F00"/>
                </a:solidFill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gray">
          <a:xfrm>
            <a:off x="9544050" y="5781675"/>
            <a:ext cx="213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1600">
                <a:latin typeface="Times New Roman" panose="02020603050405020304" pitchFamily="18" charset="0"/>
              </a:rPr>
              <a:t>www.themegallery.com</a:t>
            </a: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gray">
          <a:xfrm>
            <a:off x="455613" y="722313"/>
            <a:ext cx="1130458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69654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1314451" y="3787776"/>
            <a:ext cx="10363200" cy="8858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6172200" y="3505200"/>
            <a:ext cx="5505451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6" name="Rectangle 21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38864-39B7-45AE-8B46-CFB1DDB23952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27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064-7E18-492E-AE2C-E159823BF29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3802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40D7-4066-4DF0-99AB-6317850F6AED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0BFE-478D-4F15-81D9-994F2DA9537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63936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98439"/>
            <a:ext cx="2743200" cy="5927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98439"/>
            <a:ext cx="8026400" cy="5927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4D31-2764-4B01-A7A2-EE1B40F0EAAB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4CC7-B424-4024-8D82-BB910B0891F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33441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02837-A599-4D44-B69C-B06ED932D1B7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AB312-3545-4D95-B6AC-4754CC5DDBB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627322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C5392-18DC-4B39-B218-59F0477E4EF0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AD9E-386F-499C-BE5B-2834DEEC270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29240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BDD83-4687-4FB8-BBDF-993218A42D70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411E-1C9C-4ACF-9C72-D62492FA4A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38328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39A0-46C6-40C2-A5C5-C65CD3467FEC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66B6-9707-47A9-972D-BBF5FD97255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27189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48284-94A9-440B-8C16-F8FBACE9E210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04FE-3863-4CB5-B561-0B3DC3009E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855454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BBDF-A508-4C97-867A-CF30F93DC9DA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90E63-353B-4894-966E-CE0A708F7F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91054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9104-6B3D-4D9D-BD54-D1DFCEA428A9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60526-1519-47AF-A009-A4E2431DFC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907501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C7D80-6571-4565-AF24-58872A549C7E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03851-9ABF-40F0-ABB5-55D30EBC8B6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6531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gray">
          <a:xfrm>
            <a:off x="10210800" y="0"/>
            <a:ext cx="1473200" cy="6848475"/>
          </a:xfrm>
          <a:custGeom>
            <a:avLst/>
            <a:gdLst>
              <a:gd name="T0" fmla="*/ 2147483646 w 696"/>
              <a:gd name="T1" fmla="*/ 0 h 4314"/>
              <a:gd name="T2" fmla="*/ 2147483646 w 696"/>
              <a:gd name="T3" fmla="*/ 2147483646 h 4314"/>
              <a:gd name="T4" fmla="*/ 2147483646 w 696"/>
              <a:gd name="T5" fmla="*/ 2147483646 h 4314"/>
              <a:gd name="T6" fmla="*/ 2147483646 w 696"/>
              <a:gd name="T7" fmla="*/ 2147483646 h 4314"/>
              <a:gd name="T8" fmla="*/ 2147483646 w 696"/>
              <a:gd name="T9" fmla="*/ 2147483646 h 4314"/>
              <a:gd name="T10" fmla="*/ 2147483646 w 696"/>
              <a:gd name="T11" fmla="*/ 2147483646 h 4314"/>
              <a:gd name="T12" fmla="*/ 2147483646 w 696"/>
              <a:gd name="T13" fmla="*/ 2147483646 h 4314"/>
              <a:gd name="T14" fmla="*/ 0 w 696"/>
              <a:gd name="T15" fmla="*/ 0 h 4314"/>
              <a:gd name="T16" fmla="*/ 2147483646 w 696"/>
              <a:gd name="T17" fmla="*/ 0 h 43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Freeform 3"/>
          <p:cNvSpPr>
            <a:spLocks/>
          </p:cNvSpPr>
          <p:nvPr/>
        </p:nvSpPr>
        <p:spPr bwMode="gray">
          <a:xfrm>
            <a:off x="1422400" y="0"/>
            <a:ext cx="10058400" cy="6858000"/>
          </a:xfrm>
          <a:custGeom>
            <a:avLst/>
            <a:gdLst>
              <a:gd name="T0" fmla="*/ 0 w 4752"/>
              <a:gd name="T1" fmla="*/ 0 h 4320"/>
              <a:gd name="T2" fmla="*/ 2147483646 w 4752"/>
              <a:gd name="T3" fmla="*/ 0 h 4320"/>
              <a:gd name="T4" fmla="*/ 2147483646 w 4752"/>
              <a:gd name="T5" fmla="*/ 2147483646 h 4320"/>
              <a:gd name="T6" fmla="*/ 2147483646 w 4752"/>
              <a:gd name="T7" fmla="*/ 2147483646 h 4320"/>
              <a:gd name="T8" fmla="*/ 2147483646 w 4752"/>
              <a:gd name="T9" fmla="*/ 2147483646 h 4320"/>
              <a:gd name="T10" fmla="*/ 2147483646 w 4752"/>
              <a:gd name="T11" fmla="*/ 2147483646 h 4320"/>
              <a:gd name="T12" fmla="*/ 2147483646 w 4752"/>
              <a:gd name="T13" fmla="*/ 2147483646 h 4320"/>
              <a:gd name="T14" fmla="*/ 2147483646 w 4752"/>
              <a:gd name="T15" fmla="*/ 2147483646 h 4320"/>
              <a:gd name="T16" fmla="*/ 0 w 4752"/>
              <a:gd name="T17" fmla="*/ 0 h 4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/>
        </p:nvSpPr>
        <p:spPr bwMode="gray">
          <a:xfrm>
            <a:off x="7315200" y="1657350"/>
            <a:ext cx="3987800" cy="5200650"/>
          </a:xfrm>
          <a:custGeom>
            <a:avLst/>
            <a:gdLst>
              <a:gd name="T0" fmla="*/ 2147483646 w 1884"/>
              <a:gd name="T1" fmla="*/ 2147483646 h 3276"/>
              <a:gd name="T2" fmla="*/ 2147483646 w 1884"/>
              <a:gd name="T3" fmla="*/ 0 h 3276"/>
              <a:gd name="T4" fmla="*/ 0 w 1884"/>
              <a:gd name="T5" fmla="*/ 2147483646 h 3276"/>
              <a:gd name="T6" fmla="*/ 2147483646 w 1884"/>
              <a:gd name="T7" fmla="*/ 2147483646 h 32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/>
        </p:nvSpPr>
        <p:spPr bwMode="gray">
          <a:xfrm>
            <a:off x="4572000" y="0"/>
            <a:ext cx="6896100" cy="6858000"/>
          </a:xfrm>
          <a:custGeom>
            <a:avLst/>
            <a:gdLst>
              <a:gd name="T0" fmla="*/ 0 w 3258"/>
              <a:gd name="T1" fmla="*/ 0 h 4320"/>
              <a:gd name="T2" fmla="*/ 2147483646 w 3258"/>
              <a:gd name="T3" fmla="*/ 2147483646 h 4320"/>
              <a:gd name="T4" fmla="*/ 2147483646 w 3258"/>
              <a:gd name="T5" fmla="*/ 2147483646 h 4320"/>
              <a:gd name="T6" fmla="*/ 2147483646 w 3258"/>
              <a:gd name="T7" fmla="*/ 2147483646 h 4320"/>
              <a:gd name="T8" fmla="*/ 2147483646 w 3258"/>
              <a:gd name="T9" fmla="*/ 2147483646 h 4320"/>
              <a:gd name="T10" fmla="*/ 2147483646 w 3258"/>
              <a:gd name="T11" fmla="*/ 2147483646 h 4320"/>
              <a:gd name="T12" fmla="*/ 2147483646 w 3258"/>
              <a:gd name="T13" fmla="*/ 2147483646 h 4320"/>
              <a:gd name="T14" fmla="*/ 2147483646 w 3258"/>
              <a:gd name="T15" fmla="*/ 0 h 4320"/>
              <a:gd name="T16" fmla="*/ 0 w 3258"/>
              <a:gd name="T17" fmla="*/ 0 h 4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Freeform 6"/>
          <p:cNvSpPr>
            <a:spLocks/>
          </p:cNvSpPr>
          <p:nvPr/>
        </p:nvSpPr>
        <p:spPr bwMode="gray">
          <a:xfrm>
            <a:off x="11176000" y="0"/>
            <a:ext cx="1016000" cy="1143000"/>
          </a:xfrm>
          <a:custGeom>
            <a:avLst/>
            <a:gdLst>
              <a:gd name="T0" fmla="*/ 2147483646 w 480"/>
              <a:gd name="T1" fmla="*/ 0 h 720"/>
              <a:gd name="T2" fmla="*/ 0 w 480"/>
              <a:gd name="T3" fmla="*/ 2147483646 h 720"/>
              <a:gd name="T4" fmla="*/ 2147483646 w 480"/>
              <a:gd name="T5" fmla="*/ 2147483646 h 720"/>
              <a:gd name="T6" fmla="*/ 2147483646 w 480"/>
              <a:gd name="T7" fmla="*/ 2147483646 h 720"/>
              <a:gd name="T8" fmla="*/ 2147483646 w 480"/>
              <a:gd name="T9" fmla="*/ 2147483646 h 720"/>
              <a:gd name="T10" fmla="*/ 2147483646 w 480"/>
              <a:gd name="T11" fmla="*/ 2147483646 h 720"/>
              <a:gd name="T12" fmla="*/ 2147483646 w 480"/>
              <a:gd name="T13" fmla="*/ 0 h 720"/>
              <a:gd name="T14" fmla="*/ 2147483646 w 480"/>
              <a:gd name="T15" fmla="*/ 0 h 7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Freeform 7"/>
          <p:cNvSpPr>
            <a:spLocks/>
          </p:cNvSpPr>
          <p:nvPr/>
        </p:nvSpPr>
        <p:spPr bwMode="gray">
          <a:xfrm>
            <a:off x="11480800" y="228600"/>
            <a:ext cx="711200" cy="533400"/>
          </a:xfrm>
          <a:custGeom>
            <a:avLst/>
            <a:gdLst>
              <a:gd name="T0" fmla="*/ 2147483646 w 336"/>
              <a:gd name="T1" fmla="*/ 2147483646 h 336"/>
              <a:gd name="T2" fmla="*/ 0 w 336"/>
              <a:gd name="T3" fmla="*/ 0 h 336"/>
              <a:gd name="T4" fmla="*/ 2147483646 w 336"/>
              <a:gd name="T5" fmla="*/ 2147483646 h 336"/>
              <a:gd name="T6" fmla="*/ 2147483646 w 336"/>
              <a:gd name="T7" fmla="*/ 2147483646 h 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7416800" y="0"/>
            <a:ext cx="4356100" cy="6858000"/>
            <a:chOff x="3504" y="0"/>
            <a:chExt cx="2058" cy="4320"/>
          </a:xfrm>
        </p:grpSpPr>
        <p:sp>
          <p:nvSpPr>
            <p:cNvPr id="1043" name="Freeform 9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10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190500" y="765175"/>
            <a:ext cx="11811000" cy="5943600"/>
            <a:chOff x="90" y="480"/>
            <a:chExt cx="5580" cy="3744"/>
          </a:xfrm>
        </p:grpSpPr>
        <p:sp>
          <p:nvSpPr>
            <p:cNvPr id="1041" name="Rectangle 12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1034" name="Rectangle 14"/>
          <p:cNvSpPr>
            <a:spLocks noChangeArrowheads="1"/>
          </p:cNvSpPr>
          <p:nvPr/>
        </p:nvSpPr>
        <p:spPr bwMode="gray">
          <a:xfrm>
            <a:off x="508000" y="676275"/>
            <a:ext cx="83312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pic>
        <p:nvPicPr>
          <p:cNvPr id="1035" name="Picture 15" descr="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6750" y="577850"/>
            <a:ext cx="4953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4" name="Rectangle 16"/>
          <p:cNvSpPr>
            <a:spLocks noGrp="1" noChangeArrowheads="1"/>
          </p:cNvSpPr>
          <p:nvPr>
            <p:ph type="title"/>
          </p:nvPr>
        </p:nvSpPr>
        <p:spPr bwMode="gray">
          <a:xfrm>
            <a:off x="1204913" y="198438"/>
            <a:ext cx="8402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1037" name="Rectangle 17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68626" name="Rectangle 1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83325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6C5BC35A-78B4-4084-9351-72136BFFA608}" type="datetimeFigureOut">
              <a:rPr lang="ru-RU"/>
              <a:pPr>
                <a:defRPr/>
              </a:pPr>
              <a:t>11.12.2017</a:t>
            </a:fld>
            <a:endParaRPr lang="en-US"/>
          </a:p>
        </p:txBody>
      </p:sp>
      <p:sp>
        <p:nvSpPr>
          <p:cNvPr id="68627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83325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83325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3CC6F29-DD58-4CCB-B540-0F5FF951D1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4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64088" y="2924175"/>
            <a:ext cx="590391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Муниципальное автономное общеобразовательное учреждение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«Лицей № 21»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47850" y="1628775"/>
            <a:ext cx="8496300" cy="1384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Профессиональная социализация обучающихся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 социальном партнерстве лицея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 ВУЗами, организациями и предприятиями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08663" y="4437063"/>
            <a:ext cx="4535487" cy="4460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г. Первоуральск, ул. Ленина, 21б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4868863"/>
            <a:ext cx="2303463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www.licey21.ru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83338" y="5229225"/>
            <a:ext cx="3097212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secretar@licey21.ru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75725" y="5516563"/>
            <a:ext cx="273685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83439249-680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279576" y="692697"/>
          <a:ext cx="7802562" cy="92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69475" y="1104900"/>
          <a:ext cx="2008188" cy="43513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0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37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Метапредметная образовательная сессия</a:t>
                      </a:r>
                    </a:p>
                  </a:txBody>
                  <a:tcPr marL="68600" marR="68600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96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Консультации по подготовке к образовательной сессии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Помощь в сборе информации в соответствии с темой Образовательной сессии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Рефлексия и корректировка индивидуальной образовательной программы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0" marR="68600"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362825" y="1119188"/>
          <a:ext cx="2316163" cy="432276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1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60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проекты</a:t>
                      </a:r>
                    </a:p>
                  </a:txBody>
                  <a:tcPr marL="68588" marR="68588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75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Содействие в определении темы проекта, руководителя проекта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Составление плана работы над проектом и контроль за выполнением плана проекта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Согласование деятельности с учителями –предметниками, руководителями проектов.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Контроль за ведением Портфолио проекта</a:t>
                      </a:r>
                    </a:p>
                    <a:p>
                      <a:endParaRPr lang="ru-RU" sz="1200" dirty="0"/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8" marR="68588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27575" y="1125538"/>
          <a:ext cx="2520950" cy="43322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88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Социальные практики</a:t>
                      </a:r>
                    </a:p>
                  </a:txBody>
                  <a:tcPr marL="68589" marR="68589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46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Ознакомление учащихся с программой социальной практики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Согласование мест проведения практики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Сопровождение учащихся во время практики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Консультации по заполнению Дневника социальной практики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Организация встреч со специалистами в разных профессиональных областях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Составление развернутой характеристики по результатам социальной практики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Оценка прохождения социальной практики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9" marR="68589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8775" y="1106488"/>
          <a:ext cx="2122488" cy="43513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2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545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Учебная деятельность</a:t>
                      </a:r>
                    </a:p>
                  </a:txBody>
                  <a:tcPr marL="68585" marR="68585" marT="45695" marB="456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588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Планирование учебных и событийных форм образовательной деятельности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Определение курсов ВУД, в том числе курсов в ВУЗах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Включение в олимпиадную  и конкурсную деятельность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Организация индивидуальной рефлексии по результатам </a:t>
                      </a:r>
                      <a:r>
                        <a:rPr lang="ru-RU" sz="1200" dirty="0" err="1"/>
                        <a:t>балльно</a:t>
                      </a:r>
                      <a:r>
                        <a:rPr lang="ru-RU" sz="1200" dirty="0"/>
                        <a:t> –рейтинговой системы оценки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45695" marB="456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95563" y="1123950"/>
          <a:ext cx="2016125" cy="43338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Установочная образовательная сессия</a:t>
                      </a:r>
                    </a:p>
                  </a:txBody>
                  <a:tcPr marL="68581" marR="68581" marT="45692" marB="4569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7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Консультации по составлению индивидуальной образовательной программы и индивидуального образовательного маршрута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/>
                        <a:t>Изучение результатов входной диагностики личностного развития учащихся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1" marR="68581" marT="45692" marB="4569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2033588" y="6269038"/>
            <a:ext cx="8283575" cy="5095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/>
              <a:t>Индивидуальная образовательная программа</a:t>
            </a:r>
          </a:p>
        </p:txBody>
      </p:sp>
      <p:sp>
        <p:nvSpPr>
          <p:cNvPr id="25" name="Стрелка: вниз 24"/>
          <p:cNvSpPr/>
          <p:nvPr/>
        </p:nvSpPr>
        <p:spPr>
          <a:xfrm>
            <a:off x="2640013" y="5876925"/>
            <a:ext cx="125412" cy="26828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Стрелка: вниз 25"/>
          <p:cNvSpPr/>
          <p:nvPr/>
        </p:nvSpPr>
        <p:spPr>
          <a:xfrm>
            <a:off x="4295775" y="5876925"/>
            <a:ext cx="133350" cy="2794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: вниз 26"/>
          <p:cNvSpPr/>
          <p:nvPr/>
        </p:nvSpPr>
        <p:spPr>
          <a:xfrm>
            <a:off x="5880100" y="5876925"/>
            <a:ext cx="122238" cy="26828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Стрелка: вниз 27"/>
          <p:cNvSpPr/>
          <p:nvPr/>
        </p:nvSpPr>
        <p:spPr>
          <a:xfrm>
            <a:off x="7680325" y="5876925"/>
            <a:ext cx="120650" cy="25717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Стрелка: вниз 28"/>
          <p:cNvSpPr/>
          <p:nvPr/>
        </p:nvSpPr>
        <p:spPr>
          <a:xfrm>
            <a:off x="9625013" y="5876925"/>
            <a:ext cx="131762" cy="26828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23592" y="476672"/>
            <a:ext cx="79928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сопровождение старшеклассника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476250"/>
            <a:ext cx="7904162" cy="6842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оценки достижения планируемых результатов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5340350" y="1358900"/>
            <a:ext cx="1503363" cy="9985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Внешняя оценка</a:t>
            </a:r>
          </a:p>
        </p:txBody>
      </p:sp>
      <p:cxnSp>
        <p:nvCxnSpPr>
          <p:cNvPr id="11" name="Соединительная линия уступом 10"/>
          <p:cNvCxnSpPr>
            <a:stCxn id="7" idx="6"/>
          </p:cNvCxnSpPr>
          <p:nvPr/>
        </p:nvCxnSpPr>
        <p:spPr>
          <a:xfrm flipV="1">
            <a:off x="6843713" y="1646238"/>
            <a:ext cx="842962" cy="2127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" name="Соединительная линия уступом 12"/>
          <p:cNvCxnSpPr/>
          <p:nvPr/>
        </p:nvCxnSpPr>
        <p:spPr>
          <a:xfrm>
            <a:off x="5846763" y="2370138"/>
            <a:ext cx="490537" cy="6413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10800000">
            <a:off x="5002213" y="1795463"/>
            <a:ext cx="338137" cy="1778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592388" y="1449388"/>
            <a:ext cx="2409825" cy="10461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Федеральный уровень (ЕГЭ,ГИА, ВПР, НИКО)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86675" y="1346200"/>
            <a:ext cx="2716213" cy="10445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Региональный уровень (аккредитация ОО, аттестация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педкадров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мониторинг)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67438" y="2495550"/>
            <a:ext cx="2693987" cy="9636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 (контрольные мероприятия, социальные опросы)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62563" y="3579813"/>
            <a:ext cx="1581150" cy="14033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Внутренняя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оценка</a:t>
            </a:r>
          </a:p>
        </p:txBody>
      </p:sp>
      <p:cxnSp>
        <p:nvCxnSpPr>
          <p:cNvPr id="27" name="Соединительная линия уступом 26"/>
          <p:cNvCxnSpPr>
            <a:stCxn id="25" idx="2"/>
          </p:cNvCxnSpPr>
          <p:nvPr/>
        </p:nvCxnSpPr>
        <p:spPr>
          <a:xfrm rot="10800000">
            <a:off x="4521200" y="3957638"/>
            <a:ext cx="819150" cy="32385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936750" y="3011488"/>
            <a:ext cx="2584450" cy="325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Администрация:</a:t>
            </a:r>
          </a:p>
          <a:p>
            <a:pPr algn="ctr" eaLnBrk="1" hangingPunct="1">
              <a:defRPr/>
            </a:pP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Самообследование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ОО;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Стартовый, текущий и итоговый контроль;</a:t>
            </a:r>
          </a:p>
          <a:p>
            <a:pPr algn="ctr" eaLnBrk="1" hangingPunct="1">
              <a:defRPr/>
            </a:pP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к/р;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диагностика;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Индивидуальные проекты;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Зачеты по предметам </a:t>
            </a:r>
            <a:r>
              <a:rPr lang="ru-RU" sz="16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изучения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264400" y="3595688"/>
            <a:ext cx="2400300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Практические работы и практики, проекты;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к/работы;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Мониторинг УУД   </a:t>
            </a:r>
          </a:p>
        </p:txBody>
      </p:sp>
      <p:cxnSp>
        <p:nvCxnSpPr>
          <p:cNvPr id="38" name="Соединительная линия уступом 37"/>
          <p:cNvCxnSpPr>
            <a:stCxn id="25" idx="3"/>
          </p:cNvCxnSpPr>
          <p:nvPr/>
        </p:nvCxnSpPr>
        <p:spPr>
          <a:xfrm rot="16200000" flipH="1">
            <a:off x="5309394" y="5029994"/>
            <a:ext cx="503238" cy="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640263" y="5281613"/>
            <a:ext cx="2203450" cy="1330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Ученик: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Самооценка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Индивидуальный проект</a:t>
            </a:r>
          </a:p>
        </p:txBody>
      </p:sp>
      <p:cxnSp>
        <p:nvCxnSpPr>
          <p:cNvPr id="48" name="Соединительная линия уступом 47"/>
          <p:cNvCxnSpPr>
            <a:stCxn id="25" idx="6"/>
          </p:cNvCxnSpPr>
          <p:nvPr/>
        </p:nvCxnSpPr>
        <p:spPr>
          <a:xfrm flipV="1">
            <a:off x="6843713" y="4281488"/>
            <a:ext cx="420687" cy="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50" name="Прямая со стрелкой 49"/>
          <p:cNvCxnSpPr>
            <a:stCxn id="25" idx="5"/>
            <a:endCxn id="51" idx="1"/>
          </p:cNvCxnSpPr>
          <p:nvPr/>
        </p:nvCxnSpPr>
        <p:spPr>
          <a:xfrm>
            <a:off x="6611938" y="4778375"/>
            <a:ext cx="652462" cy="93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7264400" y="5162550"/>
            <a:ext cx="2400300" cy="11033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Родитель: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Индивидуальный проект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263352" y="1052736"/>
          <a:ext cx="1166529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войная стрелка вверх/вниз 3"/>
          <p:cNvSpPr/>
          <p:nvPr/>
        </p:nvSpPr>
        <p:spPr>
          <a:xfrm>
            <a:off x="4008438" y="2852738"/>
            <a:ext cx="215900" cy="5048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7967663" y="2852738"/>
            <a:ext cx="215900" cy="6477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95600" y="188641"/>
            <a:ext cx="76328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95600" y="188641"/>
            <a:ext cx="76328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335360" y="1052736"/>
          <a:ext cx="115932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600075" y="1268413"/>
            <a:ext cx="61198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000" eaLnBrk="1" hangingPunct="1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/>
                </a:solidFill>
              </a:rPr>
              <a:t>:</a:t>
            </a:r>
          </a:p>
          <a:p>
            <a:pPr marL="288000" eaLnBrk="1" hangingPunct="1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/>
                </a:solidFill>
              </a:rPr>
              <a:t>:</a:t>
            </a:r>
          </a:p>
          <a:p>
            <a:pPr marL="288000" eaLnBrk="1" hangingPunct="1">
              <a:spcBef>
                <a:spcPts val="0"/>
              </a:spcBef>
              <a:defRPr/>
            </a:pPr>
            <a:r>
              <a:rPr lang="ru-RU" sz="2000" dirty="0">
                <a:solidFill>
                  <a:schemeClr val="accent6"/>
                </a:solidFill>
              </a:rPr>
              <a:t>: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63352" y="1412776"/>
          <a:ext cx="103691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10776520" y="1340768"/>
            <a:ext cx="1080120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Организация образовательного процесса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5600" y="260649"/>
            <a:ext cx="76328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5" y="549275"/>
            <a:ext cx="9144000" cy="1039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</a:rPr>
              <a:t>Результаты ЕГЭ выпускников МАОУ «Лицей № 21» </a:t>
            </a:r>
            <a:br>
              <a:rPr lang="ru-RU" sz="2400" dirty="0">
                <a:solidFill>
                  <a:schemeClr val="accent6"/>
                </a:solidFill>
              </a:rPr>
            </a:br>
            <a:r>
              <a:rPr lang="ru-RU" sz="2400" dirty="0">
                <a:solidFill>
                  <a:schemeClr val="accent6"/>
                </a:solidFill>
              </a:rPr>
              <a:t>в 2016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23888" y="2349500"/>
          <a:ext cx="11088687" cy="30956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5668">
                  <a:extLst>
                    <a:ext uri="{9D8B030D-6E8A-4147-A177-3AD203B41FA5}">
                      <a16:colId xmlns:a16="http://schemas.microsoft.com/office/drawing/2014/main" val="3469840431"/>
                    </a:ext>
                  </a:extLst>
                </a:gridCol>
                <a:gridCol w="2132285">
                  <a:extLst>
                    <a:ext uri="{9D8B030D-6E8A-4147-A177-3AD203B41FA5}">
                      <a16:colId xmlns:a16="http://schemas.microsoft.com/office/drawing/2014/main" val="1834409789"/>
                    </a:ext>
                  </a:extLst>
                </a:gridCol>
                <a:gridCol w="1848449">
                  <a:extLst>
                    <a:ext uri="{9D8B030D-6E8A-4147-A177-3AD203B41FA5}">
                      <a16:colId xmlns:a16="http://schemas.microsoft.com/office/drawing/2014/main" val="469418942"/>
                    </a:ext>
                  </a:extLst>
                </a:gridCol>
                <a:gridCol w="2132285">
                  <a:extLst>
                    <a:ext uri="{9D8B030D-6E8A-4147-A177-3AD203B41FA5}">
                      <a16:colId xmlns:a16="http://schemas.microsoft.com/office/drawing/2014/main" val="2523815354"/>
                    </a:ext>
                  </a:extLst>
                </a:gridCol>
              </a:tblGrid>
              <a:tr h="778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/>
                          </a:solidFill>
                          <a:effectLst/>
                        </a:rPr>
                        <a:t>Математика профильная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/>
                          </a:solidFill>
                          <a:effectLst/>
                        </a:rPr>
                        <a:t>Физика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6"/>
                          </a:solidFill>
                          <a:effectLst/>
                        </a:rPr>
                        <a:t>Информатика </a:t>
                      </a:r>
                      <a:endParaRPr lang="ru-RU" sz="16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extLst>
                  <a:ext uri="{0D108BD9-81ED-4DB2-BD59-A6C34878D82A}">
                    <a16:rowId xmlns:a16="http://schemas.microsoft.com/office/drawing/2014/main" val="3647404102"/>
                  </a:ext>
                </a:extLst>
              </a:tr>
              <a:tr h="384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Средний балл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72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78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78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extLst>
                  <a:ext uri="{0D108BD9-81ED-4DB2-BD59-A6C34878D82A}">
                    <a16:rowId xmlns:a16="http://schemas.microsoft.com/office/drawing/2014/main" val="1653173485"/>
                  </a:ext>
                </a:extLst>
              </a:tr>
              <a:tr h="769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/>
                          </a:solidFill>
                          <a:effectLst/>
                        </a:rPr>
                        <a:t>% выпускников, получивших 80 баллов и выше</a:t>
                      </a:r>
                      <a:endParaRPr lang="ru-RU" sz="16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37 %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27 %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 36 %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extLst>
                  <a:ext uri="{0D108BD9-81ED-4DB2-BD59-A6C34878D82A}">
                    <a16:rowId xmlns:a16="http://schemas.microsoft.com/office/drawing/2014/main" val="3194344446"/>
                  </a:ext>
                </a:extLst>
              </a:tr>
              <a:tr h="778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Количество выпускников, получивших более 90 баллов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extLst>
                  <a:ext uri="{0D108BD9-81ED-4DB2-BD59-A6C34878D82A}">
                    <a16:rowId xmlns:a16="http://schemas.microsoft.com/office/drawing/2014/main" val="2722002949"/>
                  </a:ext>
                </a:extLst>
              </a:tr>
              <a:tr h="384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6"/>
                          </a:solidFill>
                          <a:effectLst/>
                        </a:rPr>
                        <a:t>Высокий результат </a:t>
                      </a:r>
                      <a:endParaRPr lang="ru-RU" sz="16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99 баллов 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98 баллов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6"/>
                          </a:solidFill>
                          <a:effectLst/>
                        </a:rPr>
                        <a:t>97 баллов</a:t>
                      </a:r>
                      <a:endParaRPr lang="ru-RU" sz="16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70" marR="59670" marT="0" marB="0"/>
                </a:tc>
                <a:extLst>
                  <a:ext uri="{0D108BD9-81ED-4DB2-BD59-A6C34878D82A}">
                    <a16:rowId xmlns:a16="http://schemas.microsoft.com/office/drawing/2014/main" val="2365815411"/>
                  </a:ext>
                </a:extLst>
              </a:tr>
            </a:tbl>
          </a:graphicData>
        </a:graphic>
      </p:graphicFrame>
      <p:sp>
        <p:nvSpPr>
          <p:cNvPr id="20515" name="TextBox 6"/>
          <p:cNvSpPr txBox="1">
            <a:spLocks noChangeArrowheads="1"/>
          </p:cNvSpPr>
          <p:nvPr/>
        </p:nvSpPr>
        <p:spPr bwMode="auto">
          <a:xfrm>
            <a:off x="636588" y="5589588"/>
            <a:ext cx="11075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438086"/>
                </a:solidFill>
                <a:latin typeface="Corbel" panose="020B0503020204020204" pitchFamily="34" charset="0"/>
              </a:rPr>
              <a:t>65 % выпускников получают высшее инженерно-техническое образование, в том числе 20 –  студенты технических и естественнонаучных факультетов УрФУ  им. имени первого Президента России Б. Н. Ельцина</a:t>
            </a:r>
          </a:p>
        </p:txBody>
      </p:sp>
      <p:sp>
        <p:nvSpPr>
          <p:cNvPr id="20516" name="TextBox 7"/>
          <p:cNvSpPr txBox="1">
            <a:spLocks noChangeArrowheads="1"/>
          </p:cNvSpPr>
          <p:nvPr/>
        </p:nvSpPr>
        <p:spPr bwMode="auto">
          <a:xfrm>
            <a:off x="911225" y="1638300"/>
            <a:ext cx="61245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438086"/>
                </a:solidFill>
                <a:latin typeface="Corbel" panose="020B0503020204020204" pitchFamily="34" charset="0"/>
              </a:rPr>
              <a:t>Всего выпускников: 45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63525" y="1412875"/>
          <a:ext cx="11593513" cy="4208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9549">
                  <a:extLst>
                    <a:ext uri="{9D8B030D-6E8A-4147-A177-3AD203B41FA5}">
                      <a16:colId xmlns:a16="http://schemas.microsoft.com/office/drawing/2014/main" val="790609619"/>
                    </a:ext>
                  </a:extLst>
                </a:gridCol>
                <a:gridCol w="2136895">
                  <a:extLst>
                    <a:ext uri="{9D8B030D-6E8A-4147-A177-3AD203B41FA5}">
                      <a16:colId xmlns:a16="http://schemas.microsoft.com/office/drawing/2014/main" val="1858474769"/>
                    </a:ext>
                  </a:extLst>
                </a:gridCol>
                <a:gridCol w="2439549">
                  <a:extLst>
                    <a:ext uri="{9D8B030D-6E8A-4147-A177-3AD203B41FA5}">
                      <a16:colId xmlns:a16="http://schemas.microsoft.com/office/drawing/2014/main" val="52441358"/>
                    </a:ext>
                  </a:extLst>
                </a:gridCol>
                <a:gridCol w="2439549">
                  <a:extLst>
                    <a:ext uri="{9D8B030D-6E8A-4147-A177-3AD203B41FA5}">
                      <a16:colId xmlns:a16="http://schemas.microsoft.com/office/drawing/2014/main" val="1449840801"/>
                    </a:ext>
                  </a:extLst>
                </a:gridCol>
                <a:gridCol w="2137971">
                  <a:extLst>
                    <a:ext uri="{9D8B030D-6E8A-4147-A177-3AD203B41FA5}">
                      <a16:colId xmlns:a16="http://schemas.microsoft.com/office/drawing/2014/main" val="1584033489"/>
                    </a:ext>
                  </a:extLst>
                </a:gridCol>
              </a:tblGrid>
              <a:tr h="12687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 выпускников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Поступили в УрФУ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328972"/>
                  </a:ext>
                </a:extLst>
              </a:tr>
              <a:tr h="130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поступивших/% от общего числа выпускников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 них на бюджет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 них на инженерные профессии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242585"/>
                  </a:ext>
                </a:extLst>
              </a:tr>
              <a:tr h="701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</a:rPr>
                        <a:t>2014</a:t>
                      </a:r>
                      <a:endParaRPr lang="ru-RU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</a:rPr>
                        <a:t>52</a:t>
                      </a:r>
                      <a:endParaRPr lang="ru-RU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</a:rPr>
                        <a:t>21(40 %)</a:t>
                      </a:r>
                      <a:endParaRPr lang="ru-RU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>
                          <a:effectLst/>
                          <a:latin typeface="+mn-lt"/>
                        </a:rPr>
                        <a:t>14 (66,7 %)</a:t>
                      </a:r>
                      <a:endParaRPr lang="ru-RU" sz="2400" b="0" i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</a:rPr>
                        <a:t>17 (81 %)</a:t>
                      </a:r>
                      <a:endParaRPr lang="ru-RU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9671673"/>
                  </a:ext>
                </a:extLst>
              </a:tr>
              <a:tr h="466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</a:rPr>
                        <a:t>2015</a:t>
                      </a:r>
                      <a:endParaRPr lang="ru-RU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</a:rPr>
                        <a:t>29</a:t>
                      </a:r>
                      <a:endParaRPr lang="ru-RU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</a:rPr>
                        <a:t>12 (41 %)</a:t>
                      </a:r>
                      <a:endParaRPr lang="ru-RU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</a:rPr>
                        <a:t>12</a:t>
                      </a:r>
                      <a:r>
                        <a:rPr lang="ru-RU" sz="2400" b="0" i="0" dirty="0">
                          <a:effectLst/>
                          <a:latin typeface="+mn-lt"/>
                        </a:rPr>
                        <a:t> (100 %)</a:t>
                      </a:r>
                      <a:endParaRPr lang="ru-RU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effectLst/>
                          <a:latin typeface="+mn-lt"/>
                        </a:rPr>
                        <a:t>10 </a:t>
                      </a:r>
                      <a:r>
                        <a:rPr lang="ru-RU" sz="2400" b="0" i="0" dirty="0">
                          <a:effectLst/>
                          <a:latin typeface="+mn-lt"/>
                        </a:rPr>
                        <a:t>(83 %)</a:t>
                      </a:r>
                      <a:endParaRPr lang="ru-RU" sz="2400" b="0" i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230655"/>
                  </a:ext>
                </a:extLst>
              </a:tr>
              <a:tr h="466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(44 %)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(90 %)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(90 %)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934233"/>
                  </a:ext>
                </a:extLst>
              </a:tr>
            </a:tbl>
          </a:graphicData>
        </a:graphic>
      </p:graphicFrame>
      <p:sp>
        <p:nvSpPr>
          <p:cNvPr id="21543" name="Rectangle 1"/>
          <p:cNvSpPr>
            <a:spLocks noChangeArrowheads="1"/>
          </p:cNvSpPr>
          <p:nvPr/>
        </p:nvSpPr>
        <p:spPr bwMode="auto">
          <a:xfrm>
            <a:off x="1416050" y="-603250"/>
            <a:ext cx="72739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поступления выпускников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Уральский Федеральный университет </a:t>
            </a:r>
            <a:endParaRPr lang="ru-RU" altLang="ru-RU" sz="2800" b="1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44" name="Прямоугольник 5"/>
          <p:cNvSpPr>
            <a:spLocks noChangeArrowheads="1"/>
          </p:cNvSpPr>
          <p:nvPr/>
        </p:nvSpPr>
        <p:spPr bwMode="auto">
          <a:xfrm rot="10800000" flipV="1">
            <a:off x="1847850" y="5549900"/>
            <a:ext cx="8496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84B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в получении будущей профессии в Уральском Федеральном университете возрастает с каждым годом и  обусловлен прежде всего тесным взаимодействием лицея с вузом.</a:t>
            </a:r>
            <a:endParaRPr lang="ru-RU" altLang="ru-RU" sz="2800">
              <a:solidFill>
                <a:srgbClr val="0084B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549275"/>
            <a:ext cx="7343775" cy="719138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олимпиадах по предметам естественнонаучного цикла и в конкурсах технической  направленности</a:t>
            </a:r>
            <a:br>
              <a:rPr lang="ru-RU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988" y="1412875"/>
          <a:ext cx="11591926" cy="5114926"/>
        </p:xfrm>
        <a:graphic>
          <a:graphicData uri="http://schemas.openxmlformats.org/drawingml/2006/table">
            <a:tbl>
              <a:tblPr/>
              <a:tblGrid>
                <a:gridCol w="4217531">
                  <a:extLst>
                    <a:ext uri="{9D8B030D-6E8A-4147-A177-3AD203B41FA5}">
                      <a16:colId xmlns:a16="http://schemas.microsoft.com/office/drawing/2014/main" val="1528475055"/>
                    </a:ext>
                  </a:extLst>
                </a:gridCol>
                <a:gridCol w="2739635">
                  <a:extLst>
                    <a:ext uri="{9D8B030D-6E8A-4147-A177-3AD203B41FA5}">
                      <a16:colId xmlns:a16="http://schemas.microsoft.com/office/drawing/2014/main" val="1719266162"/>
                    </a:ext>
                  </a:extLst>
                </a:gridCol>
                <a:gridCol w="2314866">
                  <a:extLst>
                    <a:ext uri="{9D8B030D-6E8A-4147-A177-3AD203B41FA5}">
                      <a16:colId xmlns:a16="http://schemas.microsoft.com/office/drawing/2014/main" val="4206255444"/>
                    </a:ext>
                  </a:extLst>
                </a:gridCol>
                <a:gridCol w="2319894">
                  <a:extLst>
                    <a:ext uri="{9D8B030D-6E8A-4147-A177-3AD203B41FA5}">
                      <a16:colId xmlns:a16="http://schemas.microsoft.com/office/drawing/2014/main" val="2743810030"/>
                    </a:ext>
                  </a:extLst>
                </a:gridCol>
              </a:tblGrid>
              <a:tr h="996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учебный год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205/16 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учебный год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2016/2017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Учебный год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113683"/>
                  </a:ext>
                </a:extLst>
              </a:tr>
              <a:tr h="996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Олимпиады  (муниципальный уровень)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10 %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12 %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23%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22877"/>
                  </a:ext>
                </a:extLst>
              </a:tr>
              <a:tr h="428625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Конкурсы 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647754"/>
                  </a:ext>
                </a:extLst>
              </a:tr>
              <a:tr h="515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Лицейский уровень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42%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62%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62%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584290"/>
                  </a:ext>
                </a:extLst>
              </a:tr>
              <a:tr h="663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Муниципальный уровень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32 %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35 %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35%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4277624"/>
                  </a:ext>
                </a:extLst>
              </a:tr>
              <a:tr h="515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Областной уровень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11%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13%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16%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306792"/>
                  </a:ext>
                </a:extLst>
              </a:tr>
              <a:tr h="996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Всероссийский и Международный уровень</a:t>
                      </a:r>
                      <a:endParaRPr kumimoji="0" lang="ru-RU" alt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0,2%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0,5%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0,8%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58231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662498"/>
              </p:ext>
            </p:extLst>
          </p:nvPr>
        </p:nvGraphicFramePr>
        <p:xfrm>
          <a:off x="191344" y="1484784"/>
          <a:ext cx="11737304" cy="5237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761">
                  <a:extLst>
                    <a:ext uri="{9D8B030D-6E8A-4147-A177-3AD203B41FA5}">
                      <a16:colId xmlns:a16="http://schemas.microsoft.com/office/drawing/2014/main" val="365802496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8763845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505259789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31449597"/>
                    </a:ext>
                  </a:extLst>
                </a:gridCol>
              </a:tblGrid>
              <a:tr h="288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2014/15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205/16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2016/2017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extLst>
                  <a:ext uri="{0D108BD9-81ED-4DB2-BD59-A6C34878D82A}">
                    <a16:rowId xmlns:a16="http://schemas.microsoft.com/office/drawing/2014/main" val="3968216774"/>
                  </a:ext>
                </a:extLst>
              </a:tr>
              <a:tr h="144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  победителей и призеров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44594"/>
                  </a:ext>
                </a:extLst>
              </a:tr>
              <a:tr h="577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Лицейский уровень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Ломоносовские чтения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Выездная конференция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«Познание и творчество»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extLst>
                  <a:ext uri="{0D108BD9-81ED-4DB2-BD59-A6C34878D82A}">
                    <a16:rowId xmlns:a16="http://schemas.microsoft.com/office/drawing/2014/main" val="376716039"/>
                  </a:ext>
                </a:extLst>
              </a:tr>
              <a:tr h="288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Муниципальный уровень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Научно – практическая конференция</a:t>
                      </a:r>
                      <a:endParaRPr lang="ru-RU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extLst>
                  <a:ext uri="{0D108BD9-81ED-4DB2-BD59-A6C34878D82A}">
                    <a16:rowId xmlns:a16="http://schemas.microsoft.com/office/drawing/2014/main" val="3966809102"/>
                  </a:ext>
                </a:extLst>
              </a:tr>
              <a:tr h="18447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Областной уровень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Семихатовские молодежные чтения «Космический форум»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Областной форум юных предпринимателей «Золотой запас»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>
                          <a:effectLst/>
                        </a:rPr>
                        <a:t>Областной конкурс исследовательских работ школьников памяти А. К. Кикоина и И. К. Кикоина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>
                          <a:effectLst/>
                        </a:rPr>
                        <a:t>IV</a:t>
                      </a:r>
                      <a:r>
                        <a:rPr lang="ru-RU" sz="1400">
                          <a:effectLst/>
                        </a:rPr>
                        <a:t>региональный конкурс проектов и исследовательских работ по гуманитарным и естественнонаучным предметам УФО «Живинка в деле»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extLst>
                  <a:ext uri="{0D108BD9-81ED-4DB2-BD59-A6C34878D82A}">
                    <a16:rowId xmlns:a16="http://schemas.microsoft.com/office/drawing/2014/main" val="15948631"/>
                  </a:ext>
                </a:extLst>
              </a:tr>
              <a:tr h="1381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Всероссийский и Международный уровень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Международный конкурс исследовательских работ и проектов школьников «Дебют в науке» в рамках VII Евразийского </a:t>
                      </a:r>
                      <a:r>
                        <a:rPr lang="ru-RU" sz="1400" dirty="0" err="1">
                          <a:effectLst/>
                        </a:rPr>
                        <a:t>Экономиче-ского</a:t>
                      </a:r>
                      <a:r>
                        <a:rPr lang="ru-RU" sz="1400" dirty="0">
                          <a:effectLst/>
                        </a:rPr>
                        <a:t> Форума Молодежи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400" dirty="0">
                          <a:effectLst/>
                        </a:rPr>
                        <a:t>Всероссийская конференция учащихся «Шаги в науку»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07" marR="65007" marT="0" marB="0"/>
                </a:tc>
                <a:extLst>
                  <a:ext uri="{0D108BD9-81ED-4DB2-BD59-A6C34878D82A}">
                    <a16:rowId xmlns:a16="http://schemas.microsoft.com/office/drawing/2014/main" val="205052756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15686" y="404664"/>
            <a:ext cx="820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участия в  проектной деятельности  естественнонаучной и технической направленности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64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4"/>
          <p:cNvGrpSpPr>
            <a:grpSpLocks/>
          </p:cNvGrpSpPr>
          <p:nvPr/>
        </p:nvGrpSpPr>
        <p:grpSpPr bwMode="auto">
          <a:xfrm>
            <a:off x="1524000" y="0"/>
            <a:ext cx="10548938" cy="6858000"/>
            <a:chOff x="-1361" y="0"/>
            <a:chExt cx="11970160" cy="6858000"/>
          </a:xfrm>
        </p:grpSpPr>
        <p:sp>
          <p:nvSpPr>
            <p:cNvPr id="6" name="Ромб 5"/>
            <p:cNvSpPr/>
            <p:nvPr/>
          </p:nvSpPr>
          <p:spPr>
            <a:xfrm>
              <a:off x="3053777" y="0"/>
              <a:ext cx="6857848" cy="6858000"/>
            </a:xfrm>
            <a:prstGeom prst="diamond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: фигура 6"/>
            <p:cNvSpPr/>
            <p:nvPr/>
          </p:nvSpPr>
          <p:spPr>
            <a:xfrm>
              <a:off x="-1361" y="0"/>
              <a:ext cx="5931562" cy="648073"/>
            </a:xfrm>
            <a:custGeom>
              <a:avLst/>
              <a:gdLst>
                <a:gd name="connsiteX0" fmla="*/ 0 w 5645400"/>
                <a:gd name="connsiteY0" fmla="*/ 573806 h 3442770"/>
                <a:gd name="connsiteX1" fmla="*/ 573806 w 5645400"/>
                <a:gd name="connsiteY1" fmla="*/ 0 h 3442770"/>
                <a:gd name="connsiteX2" fmla="*/ 5071594 w 5645400"/>
                <a:gd name="connsiteY2" fmla="*/ 0 h 3442770"/>
                <a:gd name="connsiteX3" fmla="*/ 5645400 w 5645400"/>
                <a:gd name="connsiteY3" fmla="*/ 573806 h 3442770"/>
                <a:gd name="connsiteX4" fmla="*/ 5645400 w 5645400"/>
                <a:gd name="connsiteY4" fmla="*/ 2868964 h 3442770"/>
                <a:gd name="connsiteX5" fmla="*/ 5071594 w 5645400"/>
                <a:gd name="connsiteY5" fmla="*/ 3442770 h 3442770"/>
                <a:gd name="connsiteX6" fmla="*/ 573806 w 5645400"/>
                <a:gd name="connsiteY6" fmla="*/ 3442770 h 3442770"/>
                <a:gd name="connsiteX7" fmla="*/ 0 w 5645400"/>
                <a:gd name="connsiteY7" fmla="*/ 2868964 h 3442770"/>
                <a:gd name="connsiteX8" fmla="*/ 0 w 5645400"/>
                <a:gd name="connsiteY8" fmla="*/ 573806 h 344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45400" h="3442770">
                  <a:moveTo>
                    <a:pt x="0" y="573806"/>
                  </a:moveTo>
                  <a:cubicBezTo>
                    <a:pt x="0" y="256902"/>
                    <a:pt x="256902" y="0"/>
                    <a:pt x="573806" y="0"/>
                  </a:cubicBezTo>
                  <a:lnTo>
                    <a:pt x="5071594" y="0"/>
                  </a:lnTo>
                  <a:cubicBezTo>
                    <a:pt x="5388498" y="0"/>
                    <a:pt x="5645400" y="256902"/>
                    <a:pt x="5645400" y="573806"/>
                  </a:cubicBezTo>
                  <a:lnTo>
                    <a:pt x="5645400" y="2868964"/>
                  </a:lnTo>
                  <a:cubicBezTo>
                    <a:pt x="5645400" y="3185868"/>
                    <a:pt x="5388498" y="3442770"/>
                    <a:pt x="5071594" y="3442770"/>
                  </a:cubicBezTo>
                  <a:lnTo>
                    <a:pt x="573806" y="3442770"/>
                  </a:lnTo>
                  <a:cubicBezTo>
                    <a:pt x="256902" y="3442770"/>
                    <a:pt x="0" y="3185868"/>
                    <a:pt x="0" y="2868964"/>
                  </a:cubicBezTo>
                  <a:lnTo>
                    <a:pt x="0" y="573806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2352" tIns="202352" rIns="202352" bIns="202352" spcCol="1270"/>
            <a:lstStyle/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Технофестиваль</a:t>
              </a: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«</a:t>
              </a:r>
              <a:r>
                <a:rPr lang="ru-RU" sz="2400" b="1" dirty="0" err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Инженериум</a:t>
              </a:r>
              <a:r>
                <a:rPr lang="ru-RU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»</a:t>
              </a:r>
            </a:p>
          </p:txBody>
        </p:sp>
        <p:sp>
          <p:nvSpPr>
            <p:cNvPr id="8" name="Полилиния: фигура 7"/>
            <p:cNvSpPr/>
            <p:nvPr/>
          </p:nvSpPr>
          <p:spPr>
            <a:xfrm>
              <a:off x="5807255" y="260648"/>
              <a:ext cx="5969501" cy="3374727"/>
            </a:xfrm>
            <a:custGeom>
              <a:avLst/>
              <a:gdLst>
                <a:gd name="connsiteX0" fmla="*/ 0 w 2674620"/>
                <a:gd name="connsiteY0" fmla="*/ 445779 h 2674620"/>
                <a:gd name="connsiteX1" fmla="*/ 445779 w 2674620"/>
                <a:gd name="connsiteY1" fmla="*/ 0 h 2674620"/>
                <a:gd name="connsiteX2" fmla="*/ 2228841 w 2674620"/>
                <a:gd name="connsiteY2" fmla="*/ 0 h 2674620"/>
                <a:gd name="connsiteX3" fmla="*/ 2674620 w 2674620"/>
                <a:gd name="connsiteY3" fmla="*/ 445779 h 2674620"/>
                <a:gd name="connsiteX4" fmla="*/ 2674620 w 2674620"/>
                <a:gd name="connsiteY4" fmla="*/ 2228841 h 2674620"/>
                <a:gd name="connsiteX5" fmla="*/ 2228841 w 2674620"/>
                <a:gd name="connsiteY5" fmla="*/ 2674620 h 2674620"/>
                <a:gd name="connsiteX6" fmla="*/ 445779 w 2674620"/>
                <a:gd name="connsiteY6" fmla="*/ 2674620 h 2674620"/>
                <a:gd name="connsiteX7" fmla="*/ 0 w 2674620"/>
                <a:gd name="connsiteY7" fmla="*/ 2228841 h 2674620"/>
                <a:gd name="connsiteX8" fmla="*/ 0 w 2674620"/>
                <a:gd name="connsiteY8" fmla="*/ 445779 h 26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620" h="2674620">
                  <a:moveTo>
                    <a:pt x="0" y="445779"/>
                  </a:moveTo>
                  <a:cubicBezTo>
                    <a:pt x="0" y="199582"/>
                    <a:pt x="199582" y="0"/>
                    <a:pt x="445779" y="0"/>
                  </a:cubicBezTo>
                  <a:lnTo>
                    <a:pt x="2228841" y="0"/>
                  </a:lnTo>
                  <a:cubicBezTo>
                    <a:pt x="2475038" y="0"/>
                    <a:pt x="2674620" y="199582"/>
                    <a:pt x="2674620" y="445779"/>
                  </a:cubicBezTo>
                  <a:lnTo>
                    <a:pt x="2674620" y="2228841"/>
                  </a:lnTo>
                  <a:cubicBezTo>
                    <a:pt x="2674620" y="2475038"/>
                    <a:pt x="2475038" y="2674620"/>
                    <a:pt x="2228841" y="2674620"/>
                  </a:cubicBezTo>
                  <a:lnTo>
                    <a:pt x="445779" y="2674620"/>
                  </a:lnTo>
                  <a:cubicBezTo>
                    <a:pt x="199582" y="2674620"/>
                    <a:pt x="0" y="2475038"/>
                    <a:pt x="0" y="2228841"/>
                  </a:cubicBezTo>
                  <a:lnTo>
                    <a:pt x="0" y="445779"/>
                  </a:ln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64854" tIns="164854" rIns="164854" bIns="164854" spcCol="1270"/>
            <a:lstStyle/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err="1">
                  <a:solidFill>
                    <a:schemeClr val="bg1"/>
                  </a:solidFill>
                </a:rPr>
                <a:t>ТехноНочь</a:t>
              </a:r>
              <a:endParaRPr lang="ru-RU" sz="2000" b="1" dirty="0">
                <a:solidFill>
                  <a:schemeClr val="bg1"/>
                </a:solidFill>
              </a:endParaRP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bg1"/>
                  </a:solidFill>
                  <a:latin typeface="Calibri"/>
                </a:rPr>
                <a:t>Место проведения: Технопарк «Университетский», 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bg1"/>
                  </a:solidFill>
                  <a:latin typeface="Calibri"/>
                </a:rPr>
                <a:t>г. Екатеринбург 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bg1"/>
                  </a:solidFill>
                  <a:latin typeface="Calibri"/>
                </a:rPr>
                <a:t>1 место в профиле «Интеллектуальные энергетические системы»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bg1"/>
                  </a:solidFill>
                  <a:latin typeface="Calibri"/>
                </a:rPr>
                <a:t>5 человек получили путевки на 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bg1"/>
                  </a:solidFill>
                  <a:latin typeface="Calibri"/>
                </a:rPr>
                <a:t>летнюю региональную 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bg1"/>
                  </a:solidFill>
                  <a:latin typeface="Calibri"/>
                </a:rPr>
                <a:t>научно- техническую смену </a:t>
              </a:r>
            </a:p>
            <a:p>
              <a:pPr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bg1"/>
                  </a:solidFill>
                  <a:latin typeface="Calibri"/>
                </a:rPr>
                <a:t>«</a:t>
              </a:r>
              <a:r>
                <a:rPr lang="ru-RU" dirty="0" err="1">
                  <a:solidFill>
                    <a:schemeClr val="bg1"/>
                  </a:solidFill>
                  <a:latin typeface="Calibri"/>
                </a:rPr>
                <a:t>ТехноЛидер</a:t>
              </a:r>
              <a:r>
                <a:rPr lang="ru-RU" dirty="0">
                  <a:solidFill>
                    <a:schemeClr val="bg1"/>
                  </a:solidFill>
                  <a:latin typeface="Calibri"/>
                </a:rPr>
                <a:t>».</a:t>
              </a:r>
              <a:endParaRPr lang="ru-RU" i="1" dirty="0">
                <a:solidFill>
                  <a:schemeClr val="bg1"/>
                </a:solidFill>
              </a:endParaRPr>
            </a:p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dirty="0"/>
            </a:p>
          </p:txBody>
        </p:sp>
        <p:sp>
          <p:nvSpPr>
            <p:cNvPr id="9" name="Полилиния: фигура 8"/>
            <p:cNvSpPr/>
            <p:nvPr/>
          </p:nvSpPr>
          <p:spPr>
            <a:xfrm>
              <a:off x="2242" y="3635375"/>
              <a:ext cx="5931940" cy="3222625"/>
            </a:xfrm>
            <a:custGeom>
              <a:avLst/>
              <a:gdLst>
                <a:gd name="connsiteX0" fmla="*/ 0 w 2674620"/>
                <a:gd name="connsiteY0" fmla="*/ 445779 h 2674620"/>
                <a:gd name="connsiteX1" fmla="*/ 445779 w 2674620"/>
                <a:gd name="connsiteY1" fmla="*/ 0 h 2674620"/>
                <a:gd name="connsiteX2" fmla="*/ 2228841 w 2674620"/>
                <a:gd name="connsiteY2" fmla="*/ 0 h 2674620"/>
                <a:gd name="connsiteX3" fmla="*/ 2674620 w 2674620"/>
                <a:gd name="connsiteY3" fmla="*/ 445779 h 2674620"/>
                <a:gd name="connsiteX4" fmla="*/ 2674620 w 2674620"/>
                <a:gd name="connsiteY4" fmla="*/ 2228841 h 2674620"/>
                <a:gd name="connsiteX5" fmla="*/ 2228841 w 2674620"/>
                <a:gd name="connsiteY5" fmla="*/ 2674620 h 2674620"/>
                <a:gd name="connsiteX6" fmla="*/ 445779 w 2674620"/>
                <a:gd name="connsiteY6" fmla="*/ 2674620 h 2674620"/>
                <a:gd name="connsiteX7" fmla="*/ 0 w 2674620"/>
                <a:gd name="connsiteY7" fmla="*/ 2228841 h 2674620"/>
                <a:gd name="connsiteX8" fmla="*/ 0 w 2674620"/>
                <a:gd name="connsiteY8" fmla="*/ 445779 h 26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620" h="2674620">
                  <a:moveTo>
                    <a:pt x="0" y="445779"/>
                  </a:moveTo>
                  <a:cubicBezTo>
                    <a:pt x="0" y="199582"/>
                    <a:pt x="199582" y="0"/>
                    <a:pt x="445779" y="0"/>
                  </a:cubicBezTo>
                  <a:lnTo>
                    <a:pt x="2228841" y="0"/>
                  </a:lnTo>
                  <a:cubicBezTo>
                    <a:pt x="2475038" y="0"/>
                    <a:pt x="2674620" y="199582"/>
                    <a:pt x="2674620" y="445779"/>
                  </a:cubicBezTo>
                  <a:lnTo>
                    <a:pt x="2674620" y="2228841"/>
                  </a:lnTo>
                  <a:cubicBezTo>
                    <a:pt x="2674620" y="2475038"/>
                    <a:pt x="2475038" y="2674620"/>
                    <a:pt x="2228841" y="2674620"/>
                  </a:cubicBezTo>
                  <a:lnTo>
                    <a:pt x="445779" y="2674620"/>
                  </a:lnTo>
                  <a:cubicBezTo>
                    <a:pt x="199582" y="2674620"/>
                    <a:pt x="0" y="2475038"/>
                    <a:pt x="0" y="2228841"/>
                  </a:cubicBezTo>
                  <a:lnTo>
                    <a:pt x="0" y="445779"/>
                  </a:ln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4854" tIns="164854" rIns="164854" bIns="164854" spcCol="1270"/>
            <a:lstStyle/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err="1">
                  <a:solidFill>
                    <a:schemeClr val="tx1"/>
                  </a:solidFill>
                </a:rPr>
                <a:t>Техноквест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Полилиния: фигура 9"/>
            <p:cNvSpPr/>
            <p:nvPr/>
          </p:nvSpPr>
          <p:spPr>
            <a:xfrm>
              <a:off x="5712611" y="3635375"/>
              <a:ext cx="6256188" cy="3222625"/>
            </a:xfrm>
            <a:custGeom>
              <a:avLst/>
              <a:gdLst>
                <a:gd name="connsiteX0" fmla="*/ 0 w 2674620"/>
                <a:gd name="connsiteY0" fmla="*/ 445779 h 2674620"/>
                <a:gd name="connsiteX1" fmla="*/ 445779 w 2674620"/>
                <a:gd name="connsiteY1" fmla="*/ 0 h 2674620"/>
                <a:gd name="connsiteX2" fmla="*/ 2228841 w 2674620"/>
                <a:gd name="connsiteY2" fmla="*/ 0 h 2674620"/>
                <a:gd name="connsiteX3" fmla="*/ 2674620 w 2674620"/>
                <a:gd name="connsiteY3" fmla="*/ 445779 h 2674620"/>
                <a:gd name="connsiteX4" fmla="*/ 2674620 w 2674620"/>
                <a:gd name="connsiteY4" fmla="*/ 2228841 h 2674620"/>
                <a:gd name="connsiteX5" fmla="*/ 2228841 w 2674620"/>
                <a:gd name="connsiteY5" fmla="*/ 2674620 h 2674620"/>
                <a:gd name="connsiteX6" fmla="*/ 445779 w 2674620"/>
                <a:gd name="connsiteY6" fmla="*/ 2674620 h 2674620"/>
                <a:gd name="connsiteX7" fmla="*/ 0 w 2674620"/>
                <a:gd name="connsiteY7" fmla="*/ 2228841 h 2674620"/>
                <a:gd name="connsiteX8" fmla="*/ 0 w 2674620"/>
                <a:gd name="connsiteY8" fmla="*/ 445779 h 267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4620" h="2674620">
                  <a:moveTo>
                    <a:pt x="0" y="445779"/>
                  </a:moveTo>
                  <a:cubicBezTo>
                    <a:pt x="0" y="199582"/>
                    <a:pt x="199582" y="0"/>
                    <a:pt x="445779" y="0"/>
                  </a:cubicBezTo>
                  <a:lnTo>
                    <a:pt x="2228841" y="0"/>
                  </a:lnTo>
                  <a:cubicBezTo>
                    <a:pt x="2475038" y="0"/>
                    <a:pt x="2674620" y="199582"/>
                    <a:pt x="2674620" y="445779"/>
                  </a:cubicBezTo>
                  <a:lnTo>
                    <a:pt x="2674620" y="2228841"/>
                  </a:lnTo>
                  <a:cubicBezTo>
                    <a:pt x="2674620" y="2475038"/>
                    <a:pt x="2475038" y="2674620"/>
                    <a:pt x="2228841" y="2674620"/>
                  </a:cubicBezTo>
                  <a:lnTo>
                    <a:pt x="445779" y="2674620"/>
                  </a:lnTo>
                  <a:cubicBezTo>
                    <a:pt x="199582" y="2674620"/>
                    <a:pt x="0" y="2475038"/>
                    <a:pt x="0" y="2228841"/>
                  </a:cubicBezTo>
                  <a:lnTo>
                    <a:pt x="0" y="44577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4854" tIns="164854" rIns="164854" bIns="164854" spcCol="1270" anchor="ctr"/>
            <a:lstStyle/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</a:rPr>
                <a:t>Профильные смены</a:t>
              </a:r>
            </a:p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Летний профильный отряд «Академия юных»</a:t>
              </a:r>
            </a:p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Образовательная смена по подготовке технических проектов, участие в конкурсах «Лифт в будущее» в рамках Всероссийского проекта «Система приоритетов» (4 человека)</a:t>
              </a:r>
            </a:p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Специализированная смена технической и естественнонаучной направленности в рамках областного проекта «Детская инженерная школа» (6 человек)</a:t>
              </a:r>
            </a:p>
            <a:p>
              <a:pPr algn="ctr" defTabSz="4000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schemeClr val="accent3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Образовательные сессии в рамках Областного фестиваля изобретений, робототехники и инженерных технологий «Техно Регион»  (16 человек</a:t>
              </a:r>
              <a:r>
                <a:rPr lang="ru-RU" sz="1600" dirty="0">
                  <a:solidFill>
                    <a:schemeClr val="accent3">
                      <a:lumMod val="90000"/>
                      <a:lumOff val="10000"/>
                    </a:schemeClr>
                  </a:solidFill>
                  <a:cs typeface="Arial" panose="020B0604020202020204" pitchFamily="34" charset="0"/>
                </a:rPr>
                <a:t>)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928688"/>
            <a:ext cx="3803650" cy="2863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88" y="4097338"/>
            <a:ext cx="2405062" cy="168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00" y="5384800"/>
            <a:ext cx="1590675" cy="141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25" y="4087813"/>
            <a:ext cx="2249488" cy="1639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8713" y="2022475"/>
            <a:ext cx="2020887" cy="172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3592" y="260649"/>
            <a:ext cx="75608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Основная идея проекта</a:t>
            </a:r>
          </a:p>
        </p:txBody>
      </p:sp>
      <p:grpSp>
        <p:nvGrpSpPr>
          <p:cNvPr id="6147" name="Группа 7"/>
          <p:cNvGrpSpPr>
            <a:grpSpLocks/>
          </p:cNvGrpSpPr>
          <p:nvPr/>
        </p:nvGrpSpPr>
        <p:grpSpPr bwMode="auto">
          <a:xfrm>
            <a:off x="623888" y="1268413"/>
            <a:ext cx="11160125" cy="2881312"/>
            <a:chOff x="629475" y="1356191"/>
            <a:chExt cx="6484122" cy="788670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2729330" y="1459061"/>
              <a:ext cx="2362200" cy="685800"/>
            </a:xfrm>
            <a:prstGeom prst="downArrowCallout">
              <a:avLst>
                <a:gd name="adj1" fmla="val 93510"/>
                <a:gd name="adj2" fmla="val 46755"/>
                <a:gd name="adj3" fmla="val 22361"/>
                <a:gd name="adj4" fmla="val 6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Миссия лицея</a:t>
              </a: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создание условий для  самореализации, успешности, профессионального самоопределения </a:t>
              </a:r>
            </a:p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обучающихся</a:t>
              </a: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 flipH="1">
              <a:off x="5112950" y="1793386"/>
              <a:ext cx="1749649" cy="228600"/>
            </a:xfrm>
            <a:prstGeom prst="homePlate">
              <a:avLst>
                <a:gd name="adj" fmla="val 131946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Социальный </a:t>
              </a:r>
            </a:p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заказ </a:t>
              </a:r>
            </a:p>
            <a:p>
              <a:pPr eaLnBrk="1" hangingPunct="1">
                <a:defRPr/>
              </a:pPr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 flipH="1">
              <a:off x="5056197" y="1356191"/>
              <a:ext cx="2057400" cy="228600"/>
            </a:xfrm>
            <a:prstGeom prst="homePlate">
              <a:avLst>
                <a:gd name="adj" fmla="val 131958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Требования  </a:t>
              </a:r>
              <a:r>
                <a:rPr lang="ru-RU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ВуЗов</a:t>
              </a: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предприятий,  организаций </a:t>
              </a:r>
            </a:p>
            <a:p>
              <a:pPr eaLnBrk="1" hangingPunct="1">
                <a:spcAft>
                  <a:spcPts val="0"/>
                </a:spcAft>
                <a:defRPr/>
              </a:pPr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629475" y="1356191"/>
              <a:ext cx="2057400" cy="276034"/>
            </a:xfrm>
            <a:prstGeom prst="homePlate">
              <a:avLst>
                <a:gd name="adj" fmla="val 131958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Внутренние </a:t>
              </a:r>
            </a:p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потребности обучающихся</a:t>
              </a:r>
            </a:p>
            <a:p>
              <a:pPr eaLnBrk="1" hangingPunct="1">
                <a:defRPr/>
              </a:pPr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1047805" y="1767669"/>
              <a:ext cx="1613269" cy="228600"/>
            </a:xfrm>
            <a:prstGeom prst="homePlate">
              <a:avLst>
                <a:gd name="adj" fmla="val 94435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eaLnBrk="1" hangingPunct="1">
                <a:spcAft>
                  <a:spcPts val="100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Требования</a:t>
              </a:r>
            </a:p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ФГОС СОО</a:t>
              </a:r>
            </a:p>
            <a:p>
              <a:pPr eaLnBrk="1" hangingPunct="1">
                <a:defRPr/>
              </a:pPr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992313" y="4221163"/>
            <a:ext cx="8351837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Готовность лицеистов к осознанному и самостоятельному выбору профессии, построению траектории  жизненного пути, ориентированного на профессии, востребованные в Уральском регионе – ступень к жизненному успеху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51088" y="6092825"/>
            <a:ext cx="7561262" cy="50482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Целевая аудитория – обучающиеся 10-11 классов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03325" y="404813"/>
            <a:ext cx="8134350" cy="10779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100" dirty="0"/>
              <a:t>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движении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JuniorSkills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2014 -2017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34963" y="1697038"/>
            <a:ext cx="8977312" cy="42481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Tx/>
              <a:buNone/>
              <a:defRPr/>
            </a:pP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</a:rPr>
              <a:t>Финалы II - IV Национального чемпионата </a:t>
            </a:r>
            <a:r>
              <a:rPr lang="ru-RU" sz="2000" b="1" u="sng" dirty="0" err="1">
                <a:solidFill>
                  <a:schemeClr val="accent6">
                    <a:lumMod val="75000"/>
                  </a:schemeClr>
                </a:solidFill>
              </a:rPr>
              <a:t>WorldSkills</a:t>
            </a: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u="sng" dirty="0" err="1">
                <a:solidFill>
                  <a:schemeClr val="accent6">
                    <a:lumMod val="75000"/>
                  </a:schemeClr>
                </a:solidFill>
              </a:rPr>
              <a:t>Russia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182880" indent="-182880" eaLnBrk="1" fontAlgn="auto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II место в компетенции «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мехатроника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14+» - трижды</a:t>
            </a:r>
          </a:p>
          <a:p>
            <a:pPr marL="182880" indent="-182880" eaLnBrk="1" fontAlgn="auto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I место в компетенции ««Инженерный дизайн CAD14+»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</a:rPr>
              <a:t>Региональный этап чемпионата (февраль 2017 года):</a:t>
            </a:r>
          </a:p>
          <a:p>
            <a:pPr marL="182880" indent="-182880" eaLnBrk="1" fontAlgn="auto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I, II места в компетенции «Инженерный дизайн CAD14+»</a:t>
            </a:r>
          </a:p>
          <a:p>
            <a:pPr marL="182880" indent="-182880" eaLnBrk="1" fontAlgn="auto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I место в компетенции «Инженерный дизайн CAD» 10+</a:t>
            </a:r>
          </a:p>
          <a:p>
            <a:pPr marL="182880" indent="-182880" eaLnBrk="1" fontAlgn="auto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II, III места в компетенции «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Мехатроника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» 14+ </a:t>
            </a:r>
          </a:p>
          <a:p>
            <a:pPr marL="182880" indent="-182880" eaLnBrk="1" fontAlgn="auto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Ученик 11 класса – победитель в компетенции «Инженерный дизайн CAD» во взрослой группе (WORLDSKILLS)  </a:t>
            </a:r>
          </a:p>
          <a:p>
            <a:pPr marL="182880" indent="-182880" eaLnBrk="1" fontAlgn="auto" hangingPunct="1"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Тренеры – молодые инженеры Образовательного центра Первоуральского новотрубного завода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36" y="2523251"/>
            <a:ext cx="2920605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9026" y="4941168"/>
            <a:ext cx="1661060" cy="1675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3902" y="899669"/>
            <a:ext cx="1656184" cy="1593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79425" y="1989138"/>
            <a:ext cx="10972800" cy="33401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/>
              <a:t>Александр Гробов учащийся 9 класса вошел в состав сборной команды ИРО для участия во Всероссийских соревнованиях «Робокарусель – 2017».</a:t>
            </a:r>
          </a:p>
          <a:p>
            <a:pPr marL="0" indent="0">
              <a:buFontTx/>
              <a:buNone/>
            </a:pPr>
            <a:r>
              <a:rPr lang="ru-RU" altLang="ru-RU"/>
              <a:t>Стал победителем в личном первенстве во Всероссийской олимпиаде школьников по физике в рамках «Робофест – 2017»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9496" y="260648"/>
            <a:ext cx="763284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/>
        </p:nvGraphicFramePr>
        <p:xfrm>
          <a:off x="1393825" y="1185863"/>
          <a:ext cx="9115425" cy="562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847529" y="188641"/>
            <a:ext cx="7240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Мониторинг ценностных ориентаций, жизненных планов и личностных качеств выпускника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1524000" y="765175"/>
            <a:ext cx="10044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Анкета «Портрет выпускника» («Институт социологии образования» РАО)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idx="1"/>
          </p:nvPr>
        </p:nvGraphicFramePr>
        <p:xfrm>
          <a:off x="1873250" y="1247775"/>
          <a:ext cx="8366125" cy="539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95600" y="260649"/>
            <a:ext cx="75608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Диагностика и мониторинг процесса воспитания </a:t>
            </a:r>
          </a:p>
          <a:p>
            <a:pPr eaLnBrk="1" hangingPunct="1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школе П.В. Степанов, Д.В. Григорьев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/>
          <p:cNvSpPr/>
          <p:nvPr/>
        </p:nvSpPr>
        <p:spPr>
          <a:xfrm>
            <a:off x="191344" y="1046016"/>
            <a:ext cx="11809312" cy="11538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Всероссийские, международные конференции</a:t>
            </a:r>
          </a:p>
          <a:p>
            <a:pPr eaLnBrk="1" hangingPunct="1">
              <a:defRPr/>
            </a:pPr>
            <a:r>
              <a:rPr lang="ru-RU" u="sng" dirty="0"/>
              <a:t>2015</a:t>
            </a:r>
            <a:r>
              <a:rPr lang="ru-RU" dirty="0"/>
              <a:t> – Казань, Ижевск, Чебоксары, Республика Саха, Санкт-Петербург </a:t>
            </a:r>
          </a:p>
          <a:p>
            <a:pPr eaLnBrk="1" hangingPunct="1">
              <a:defRPr/>
            </a:pPr>
            <a:r>
              <a:rPr lang="ru-RU" u="sng" dirty="0"/>
              <a:t>2016</a:t>
            </a:r>
            <a:r>
              <a:rPr lang="ru-RU" dirty="0"/>
              <a:t> – Пермь, Челябинск, Томск, Оренбург, Москва</a:t>
            </a:r>
          </a:p>
          <a:p>
            <a:pPr eaLnBrk="1" hangingPunct="1">
              <a:defRPr/>
            </a:pPr>
            <a:r>
              <a:rPr lang="ru-RU" u="sng" dirty="0"/>
              <a:t>2017</a:t>
            </a:r>
            <a:r>
              <a:rPr lang="ru-RU" dirty="0"/>
              <a:t> – Москва….</a:t>
            </a:r>
          </a:p>
        </p:txBody>
      </p:sp>
      <p:sp>
        <p:nvSpPr>
          <p:cNvPr id="5" name="Прямоугольник: скругленные углы 2"/>
          <p:cNvSpPr/>
          <p:nvPr/>
        </p:nvSpPr>
        <p:spPr>
          <a:xfrm>
            <a:off x="191345" y="4293097"/>
            <a:ext cx="11809312" cy="9810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2000" b="1" u="sng" dirty="0">
                <a:solidFill>
                  <a:srgbClr val="FFFFFF"/>
                </a:solidFill>
              </a:rPr>
              <a:t>Фестивали и форумы педагогического мастерства</a:t>
            </a:r>
          </a:p>
          <a:p>
            <a:pPr eaLnBrk="1" hangingPunct="1">
              <a:defRPr/>
            </a:pPr>
            <a:r>
              <a:rPr lang="ru-RU" u="sng" dirty="0">
                <a:solidFill>
                  <a:srgbClr val="FFFFFF"/>
                </a:solidFill>
              </a:rPr>
              <a:t>2016 год </a:t>
            </a:r>
            <a:r>
              <a:rPr lang="ru-RU" dirty="0">
                <a:solidFill>
                  <a:srgbClr val="FFFFFF"/>
                </a:solidFill>
              </a:rPr>
              <a:t>Форум Западного управленческого округа «Образовательная робототехника: Открывая  будущее» (город Полевской)</a:t>
            </a:r>
          </a:p>
          <a:p>
            <a:pPr algn="ctr" eaLnBrk="1" hangingPunct="1">
              <a:defRPr/>
            </a:pPr>
            <a:endParaRPr lang="ru-RU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Прямоугольник: скругленные углы 2"/>
          <p:cNvSpPr/>
          <p:nvPr/>
        </p:nvSpPr>
        <p:spPr>
          <a:xfrm>
            <a:off x="191343" y="2268830"/>
            <a:ext cx="11809312" cy="94247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 dirty="0"/>
          </a:p>
          <a:p>
            <a:pPr algn="ctr" eaLnBrk="1" hangingPunct="1">
              <a:defRPr/>
            </a:pPr>
            <a:r>
              <a:rPr lang="ru-RU" sz="2000" b="1" dirty="0"/>
              <a:t>Городские Педагогические чтения</a:t>
            </a:r>
          </a:p>
          <a:p>
            <a:pPr eaLnBrk="1" hangingPunct="1">
              <a:defRPr/>
            </a:pPr>
            <a:r>
              <a:rPr lang="ru-RU" dirty="0"/>
              <a:t>15 педагогов  предметов естественно-научного  цикла  представляли свой опыт по реализации проекта «Лицей - инженерной культуры»  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" name="Прямоугольник: скругленные углы 2"/>
          <p:cNvSpPr/>
          <p:nvPr/>
        </p:nvSpPr>
        <p:spPr>
          <a:xfrm>
            <a:off x="191344" y="5400676"/>
            <a:ext cx="11809311" cy="119856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r>
              <a:rPr lang="ru-RU" sz="2000" b="1" u="sng" dirty="0">
                <a:solidFill>
                  <a:srgbClr val="FFFFFF"/>
                </a:solidFill>
              </a:rPr>
              <a:t>Мастер – классы и педагогические лаборатории</a:t>
            </a:r>
          </a:p>
          <a:p>
            <a:pPr eaLnBrk="1" hangingPunct="1">
              <a:defRPr/>
            </a:pPr>
            <a:r>
              <a:rPr lang="ru-RU" u="sng" dirty="0">
                <a:solidFill>
                  <a:srgbClr val="FFFFFF"/>
                </a:solidFill>
              </a:rPr>
              <a:t>2016 год </a:t>
            </a:r>
            <a:r>
              <a:rPr lang="ru-RU" dirty="0">
                <a:solidFill>
                  <a:srgbClr val="FFFFFF"/>
                </a:solidFill>
              </a:rPr>
              <a:t>Областной чемпионат в Западном Управленческом округе по  Робототехнике</a:t>
            </a:r>
          </a:p>
          <a:p>
            <a:pPr eaLnBrk="1" hangingPunct="1">
              <a:defRPr/>
            </a:pPr>
            <a:r>
              <a:rPr lang="ru-RU" u="sng" dirty="0">
                <a:solidFill>
                  <a:srgbClr val="FFFFFF"/>
                </a:solidFill>
              </a:rPr>
              <a:t>2017 год </a:t>
            </a:r>
            <a:r>
              <a:rPr lang="ru-RU" dirty="0">
                <a:solidFill>
                  <a:srgbClr val="FFFFFF"/>
                </a:solidFill>
              </a:rPr>
              <a:t>Творческая лаборатория для  педагогов школ г. Первоуральска - участников проекта «Инженерная школа Урала»  в  рамках Программы Областного фестиваля «ГОРОД </a:t>
            </a:r>
            <a:r>
              <a:rPr lang="ru-RU" dirty="0" err="1">
                <a:solidFill>
                  <a:srgbClr val="FFFFFF"/>
                </a:solidFill>
              </a:rPr>
              <a:t>ТехноТворчества</a:t>
            </a:r>
            <a:r>
              <a:rPr lang="ru-RU" dirty="0">
                <a:solidFill>
                  <a:srgbClr val="FFFFFF"/>
                </a:solidFill>
              </a:rPr>
              <a:t>»</a:t>
            </a:r>
          </a:p>
          <a:p>
            <a:pPr algn="ctr" eaLnBrk="1" hangingPunct="1">
              <a:defRPr/>
            </a:pPr>
            <a:endParaRPr lang="ru-RU" sz="1200" b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endParaRPr lang="ru-RU" sz="2000" b="1" dirty="0">
              <a:solidFill>
                <a:prstClr val="black"/>
              </a:solidFill>
            </a:endParaRPr>
          </a:p>
          <a:p>
            <a:pPr algn="ctr" eaLnBrk="1" hangingPunct="1">
              <a:defRPr/>
            </a:pP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1584" y="188641"/>
            <a:ext cx="80648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Диссеминация идеи проекта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088" y="3319463"/>
            <a:ext cx="11807825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u="sng" dirty="0">
                <a:solidFill>
                  <a:srgbClr val="FFFFFF"/>
                </a:solidFill>
              </a:rPr>
              <a:t>Научно – практические конференции  педагогов и руководителей</a:t>
            </a:r>
          </a:p>
          <a:p>
            <a:pPr eaLnBrk="1" hangingPunct="1">
              <a:defRPr/>
            </a:pPr>
            <a:r>
              <a:rPr lang="ru-RU" u="sng" dirty="0">
                <a:solidFill>
                  <a:srgbClr val="FFFFFF"/>
                </a:solidFill>
              </a:rPr>
              <a:t>2016 год </a:t>
            </a:r>
            <a:r>
              <a:rPr lang="ru-RU" dirty="0">
                <a:solidFill>
                  <a:srgbClr val="FFFFFF"/>
                </a:solidFill>
              </a:rPr>
              <a:t>город Нижний Тагил</a:t>
            </a:r>
          </a:p>
          <a:p>
            <a:pPr eaLnBrk="1" hangingPunct="1">
              <a:defRPr/>
            </a:pPr>
            <a:r>
              <a:rPr lang="ru-RU" u="sng" dirty="0">
                <a:solidFill>
                  <a:srgbClr val="FFFFFF"/>
                </a:solidFill>
              </a:rPr>
              <a:t>2017 год </a:t>
            </a:r>
            <a:r>
              <a:rPr lang="ru-RU" dirty="0">
                <a:solidFill>
                  <a:srgbClr val="FFFFFF"/>
                </a:solidFill>
              </a:rPr>
              <a:t>город Екатеринбург ГАОУ ДПО СО «ИРО» «Инженерное образование: от школы к производству»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363788" y="1101725"/>
            <a:ext cx="7124700" cy="493713"/>
          </a:xfrm>
        </p:spPr>
        <p:txBody>
          <a:bodyPr/>
          <a:lstStyle/>
          <a:p>
            <a:pPr algn="ctr"/>
            <a:r>
              <a:rPr lang="ru-RU" altLang="ru-RU" sz="2400"/>
              <a:t>Стажировки в 2016-2017 учебном году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525" y="1595438"/>
            <a:ext cx="11664950" cy="3433762"/>
          </a:xfrm>
        </p:spPr>
        <p:txBody>
          <a:bodyPr/>
          <a:lstStyle/>
          <a:p>
            <a:pPr>
              <a:defRPr/>
            </a:pPr>
            <a:r>
              <a:rPr lang="ru-RU" sz="2200" dirty="0"/>
              <a:t>Семинар – совещание с руководителями базовых и региональных инновационных площадок «ФГОС СОО в Свердловской области: Опыт. Проблемы и перспективы введения» - 59 участников</a:t>
            </a:r>
          </a:p>
          <a:p>
            <a:pPr>
              <a:defRPr/>
            </a:pPr>
            <a:r>
              <a:rPr lang="ru-RU" sz="2200" dirty="0"/>
              <a:t>Стажировка педагогов и учащихся начальных классов Первоуральска  «Технологии развития инженерного мышления» - 36 участников </a:t>
            </a:r>
          </a:p>
          <a:p>
            <a:pPr>
              <a:defRPr/>
            </a:pPr>
            <a:r>
              <a:rPr lang="ru-RU" sz="2200" dirty="0"/>
              <a:t>Стажировка педагогов </a:t>
            </a:r>
            <a:r>
              <a:rPr lang="ru-RU" sz="2200" dirty="0" err="1"/>
              <a:t>Красноуфимского</a:t>
            </a:r>
            <a:r>
              <a:rPr lang="ru-RU" sz="2200" dirty="0"/>
              <a:t> района «ФГОС СОО как инструмент достижения нового результата образования» – 23 участника </a:t>
            </a:r>
          </a:p>
          <a:p>
            <a:pPr>
              <a:defRPr/>
            </a:pPr>
            <a:r>
              <a:rPr lang="ru-RU" sz="2200" dirty="0"/>
              <a:t>Стажировка педагогов Западного округа «Профильное обучение как основополагающее условие результативности реализации ФГОС СОО» – 29 участников</a:t>
            </a:r>
          </a:p>
          <a:p>
            <a:pPr>
              <a:defRPr/>
            </a:pPr>
            <a:r>
              <a:rPr lang="ru-RU" sz="2200" dirty="0"/>
              <a:t>Семинар – практикум для педагогов и учащихся основной школы Первоуральска «Проект «Лицей инженерной культуры»: опыт, проблемы, перспективы» - 27 участников </a:t>
            </a:r>
          </a:p>
          <a:p>
            <a:pPr marL="0" indent="0">
              <a:buFontTx/>
              <a:buNone/>
              <a:defRPr/>
            </a:pPr>
            <a:r>
              <a:rPr lang="ru-RU" sz="2200" dirty="0"/>
              <a:t>Всего – 174 участника стажировок </a:t>
            </a:r>
          </a:p>
          <a:p>
            <a:pPr marL="0" indent="0">
              <a:buFontTx/>
              <a:buNone/>
              <a:defRPr/>
            </a:pP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1584" y="332656"/>
            <a:ext cx="806489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Диссеминация идеи проекта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782888" y="404813"/>
            <a:ext cx="6408737" cy="576262"/>
          </a:xfrm>
        </p:spPr>
        <p:txBody>
          <a:bodyPr/>
          <a:lstStyle/>
          <a:p>
            <a:r>
              <a:rPr lang="ru-RU" altLang="ru-RU" sz="3200"/>
              <a:t>Проблемы и пути их решения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63525" y="1052513"/>
          <a:ext cx="11664950" cy="5741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1850">
                  <a:extLst>
                    <a:ext uri="{9D8B030D-6E8A-4147-A177-3AD203B41FA5}">
                      <a16:colId xmlns:a16="http://schemas.microsoft.com/office/drawing/2014/main" val="303445857"/>
                    </a:ext>
                  </a:extLst>
                </a:gridCol>
                <a:gridCol w="5833100">
                  <a:extLst>
                    <a:ext uri="{9D8B030D-6E8A-4147-A177-3AD203B41FA5}">
                      <a16:colId xmlns:a16="http://schemas.microsoft.com/office/drawing/2014/main" val="477014789"/>
                    </a:ext>
                  </a:extLst>
                </a:gridCol>
              </a:tblGrid>
              <a:tr h="741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Проблемы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Решение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0129979"/>
                  </a:ext>
                </a:extLst>
              </a:tr>
              <a:tr h="41040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образовательной организации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92420"/>
                  </a:ext>
                </a:extLst>
              </a:tr>
              <a:tr h="748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Недостаточное финансирование инновационного проекта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Привлечение грантовых средств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441752"/>
                  </a:ext>
                </a:extLst>
              </a:tr>
              <a:tr h="1174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Увеличение нагрузки педагогов за счет дополнительных функций тьютора, руководителя проекта, руководителя социальной практики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Введение в штатное расписание новых должностных единиц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390530"/>
                  </a:ext>
                </a:extLst>
              </a:tr>
              <a:tr h="612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Педагоги недостаточно владеют профориентационными технологиями 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Целевая курсовая подготовка педагогических кадров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7836115"/>
                  </a:ext>
                </a:extLst>
              </a:tr>
              <a:tr h="2054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Опасение родителей за снижение предметного результата образования, недопонимания значения личностного  результата, в том числе в сфере  профессионального самоопределения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Просвещение родителей, подробный анализ комплексного результата образования, демонстрация успешности профессионального определения выпускников, открытые педагогические формы для родителей, привлечение родителей к экспертизе интегрированного результата образования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90699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/>
              <a:t>Проблемы и пути их решения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63525" y="1125538"/>
          <a:ext cx="11664950" cy="5543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1851">
                  <a:extLst>
                    <a:ext uri="{9D8B030D-6E8A-4147-A177-3AD203B41FA5}">
                      <a16:colId xmlns:a16="http://schemas.microsoft.com/office/drawing/2014/main" val="4262765571"/>
                    </a:ext>
                  </a:extLst>
                </a:gridCol>
                <a:gridCol w="5833099">
                  <a:extLst>
                    <a:ext uri="{9D8B030D-6E8A-4147-A177-3AD203B41FA5}">
                      <a16:colId xmlns:a16="http://schemas.microsoft.com/office/drawing/2014/main" val="1352246193"/>
                    </a:ext>
                  </a:extLst>
                </a:gridCol>
              </a:tblGrid>
              <a:tr h="572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Проблемы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Решение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4249238601"/>
                  </a:ext>
                </a:extLst>
              </a:tr>
              <a:tr h="57251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муниципалитета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31736"/>
                  </a:ext>
                </a:extLst>
              </a:tr>
              <a:tr h="1816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Недостаточная заинтересованность предприятий в организации профессиональных проб для учащихся, социальных практик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Разработка и реализация муниципальной программы взаимодействия предприятий и организаций с образовательными учреждениями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3488269473"/>
                  </a:ext>
                </a:extLst>
              </a:tr>
              <a:tr h="1750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Недостаточная квалификация педагогов, сопровождающих инженерные проекты учащихся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Создание муниципальной карты профессионального сопровождения одаренных детей и решение вопроса оплаты руководителей проектов по договорам на уровне муниципалитета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3092183"/>
                  </a:ext>
                </a:extLst>
              </a:tr>
              <a:tr h="832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Ограничение базы социальных практик и профессиональных проб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Создание муниципального реестра социальных практик и профессиональных проб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249722713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427288" y="198438"/>
            <a:ext cx="7053262" cy="1143000"/>
          </a:xfrm>
        </p:spPr>
        <p:txBody>
          <a:bodyPr/>
          <a:lstStyle/>
          <a:p>
            <a:pPr algn="ctr"/>
            <a:r>
              <a:rPr lang="ru-RU" altLang="ru-RU" sz="3200"/>
              <a:t>Проблемы и пути их решения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34963" y="1125538"/>
          <a:ext cx="11593512" cy="5472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6136">
                  <a:extLst>
                    <a:ext uri="{9D8B030D-6E8A-4147-A177-3AD203B41FA5}">
                      <a16:colId xmlns:a16="http://schemas.microsoft.com/office/drawing/2014/main" val="3703645873"/>
                    </a:ext>
                  </a:extLst>
                </a:gridCol>
                <a:gridCol w="5797376">
                  <a:extLst>
                    <a:ext uri="{9D8B030D-6E8A-4147-A177-3AD203B41FA5}">
                      <a16:colId xmlns:a16="http://schemas.microsoft.com/office/drawing/2014/main" val="4249838622"/>
                    </a:ext>
                  </a:extLst>
                </a:gridCol>
              </a:tblGrid>
              <a:tr h="619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Проблемы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Решение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934487278"/>
                  </a:ext>
                </a:extLst>
              </a:tr>
              <a:tr h="6199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региона (Институт развития образования)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182049"/>
                  </a:ext>
                </a:extLst>
              </a:tr>
              <a:tr h="1998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Недостаточная компетентность педагогических кадров в организации профессионального самоопределения учащихся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Необходимость обучения педагогов по дополнительным образовательным программам по направлению профессиональному самоопределению учащихся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219766307"/>
                  </a:ext>
                </a:extLst>
              </a:tr>
              <a:tr h="6199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Уровень региона (Министерство образования)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102424"/>
                  </a:ext>
                </a:extLst>
              </a:tr>
              <a:tr h="1614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Отсутствие нормативной базы организации социальных практик и профессиональных проб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Разработка нормативного акта по организации профессиональной социализации учащихся в условиях  пилотного введения ФГОС СОО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29897035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>
            <a:off x="5016500" y="2636838"/>
            <a:ext cx="71438" cy="32400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0417175" y="2636838"/>
            <a:ext cx="71438" cy="32400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016500" y="2636838"/>
            <a:ext cx="5400675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527800" y="2205038"/>
            <a:ext cx="2592388" cy="151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4871864" y="5769551"/>
            <a:ext cx="568863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50850" algn="ctr">
              <a:defRPr/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организационно-педагогические условия </a:t>
            </a:r>
          </a:p>
          <a:p>
            <a:pPr indent="450850" algn="ctr">
              <a:defRPr/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успешной реализации модели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177" name="Прямоугольник 13"/>
          <p:cNvSpPr>
            <a:spLocks noChangeArrowheads="1"/>
          </p:cNvSpPr>
          <p:nvPr/>
        </p:nvSpPr>
        <p:spPr bwMode="auto">
          <a:xfrm>
            <a:off x="479425" y="5414963"/>
            <a:ext cx="360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Срок реализации проекта: 2015 - 2019 годы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71865" y="1052736"/>
            <a:ext cx="1655197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разработать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44073" y="1052736"/>
            <a:ext cx="1549911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обосновать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72264" y="1052736"/>
            <a:ext cx="184807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апробировать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187" name="Прямоугольник 10"/>
          <p:cNvSpPr>
            <a:spLocks noChangeArrowheads="1"/>
          </p:cNvSpPr>
          <p:nvPr/>
        </p:nvSpPr>
        <p:spPr bwMode="auto">
          <a:xfrm>
            <a:off x="6096000" y="2349500"/>
            <a:ext cx="309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cs typeface="Times New Roman" panose="02020603050405020304" pitchFamily="18" charset="0"/>
              </a:rPr>
              <a:t>модель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cs typeface="Times New Roman" panose="02020603050405020304" pitchFamily="18" charset="0"/>
              </a:rPr>
              <a:t>профессиональной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cs typeface="Times New Roman" panose="02020603050405020304" pitchFamily="18" charset="0"/>
              </a:rPr>
              <a:t>социализации </a:t>
            </a: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159375" y="4510088"/>
            <a:ext cx="1368425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ВУЗы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175500" y="4510088"/>
            <a:ext cx="1368425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организации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832850" y="4510088"/>
            <a:ext cx="1511300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предприятия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4872038" y="3789363"/>
            <a:ext cx="5616575" cy="3603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социальное партнерство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5591175" y="4149725"/>
            <a:ext cx="360363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608888" y="4149725"/>
            <a:ext cx="360362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9480550" y="4149725"/>
            <a:ext cx="360363" cy="215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331448">
            <a:off x="5692775" y="1728788"/>
            <a:ext cx="400050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7886597">
            <a:off x="9285288" y="1739900"/>
            <a:ext cx="400050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7308850" y="1711325"/>
            <a:ext cx="400050" cy="234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69888" y="2063750"/>
            <a:ext cx="3313112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социализация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активный, целенаправленный  социальный процесс профессионально-личностного становления обучающихся в ходе которого происходит первичная интеграция в профессиональную социокультурную среду. 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664200" y="40767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495600" y="0"/>
            <a:ext cx="2808312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5600" y="188641"/>
            <a:ext cx="75608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-96688" y="1052736"/>
          <a:ext cx="118813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592" y="260649"/>
            <a:ext cx="75608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63720812"/>
              </p:ext>
            </p:extLst>
          </p:nvPr>
        </p:nvGraphicFramePr>
        <p:xfrm>
          <a:off x="479376" y="1196752"/>
          <a:ext cx="115212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01790092"/>
              </p:ext>
            </p:extLst>
          </p:nvPr>
        </p:nvGraphicFramePr>
        <p:xfrm>
          <a:off x="263352" y="994958"/>
          <a:ext cx="11449272" cy="567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75520" y="1"/>
            <a:ext cx="799288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Планируемые изменения </a:t>
            </a:r>
          </a:p>
          <a:p>
            <a:pPr algn="ctr" eaLnBrk="1" hangingPunct="1">
              <a:defRPr/>
            </a:pPr>
            <a:r>
              <a:rPr lang="ru-RU" sz="2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организации образовательной деятельности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3592" y="116632"/>
            <a:ext cx="756084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Организационно-педагогические условия реализации проекта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91344" y="1268760"/>
          <a:ext cx="118093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551988" y="785813"/>
          <a:ext cx="2439987" cy="4749800"/>
        </p:xfrm>
        <a:graphic>
          <a:graphicData uri="http://schemas.openxmlformats.org/drawingml/2006/table">
            <a:tbl>
              <a:tblPr/>
              <a:tblGrid>
                <a:gridCol w="243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Образовательная сессия</a:t>
                      </a:r>
                    </a:p>
                  </a:txBody>
                  <a:tcPr marL="68613" marR="68613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Цель:  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создание условий для практической деятельности  учащихся с  использованием проектные технологии.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Содержание: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Организация экскурсии предприятие «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Уралтрубпром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ситуационно-деятельностная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профориентационная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игра  «Создай свой завод»  с участием  специалистов предприятия  в качестве консультантов и экспертов в  группах;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Час </a:t>
                      </a:r>
                      <a:r>
                        <a:rPr kumimoji="0" lang="ru-RU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тюьтора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Рефлексия  результатов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полученных в результате работы  группах со специалистами.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Результат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 -коррекция результатов индивидуальной образовательной программы, осмысление и соотнесение результатов образовательной и  практической деятельности. </a:t>
                      </a:r>
                    </a:p>
                  </a:txBody>
                  <a:tcPr marL="68613" marR="68613" marT="45706" marB="4570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431088" y="785813"/>
          <a:ext cx="2052637" cy="4749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2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45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Индивидуальный проект</a:t>
                      </a:r>
                    </a:p>
                  </a:txBody>
                  <a:tcPr marL="68567" marR="68567" marT="45731" marB="4573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231"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систематизация  сформированных универсальных учебных  навыков: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Умение самостоятельно формулировать проблему и проектировать способы его решения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b="1" dirty="0"/>
                    </a:p>
                  </a:txBody>
                  <a:tcPr marL="68567" marR="68567" marT="45731" marB="457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835525" y="779463"/>
          <a:ext cx="2479675" cy="4756150"/>
        </p:xfrm>
        <a:graphic>
          <a:graphicData uri="http://schemas.openxmlformats.org/drawingml/2006/table">
            <a:tbl>
              <a:tblPr/>
              <a:tblGrid>
                <a:gridCol w="247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</a:rPr>
                        <a:t>Социальные практики</a:t>
                      </a:r>
                    </a:p>
                  </a:txBody>
                  <a:tcPr marL="68614" marR="68614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2165">
                <a:tc>
                  <a:txBody>
                    <a:bodyPr/>
                    <a:lstStyle/>
                    <a:p>
                      <a:pPr marL="0" marR="0" lvl="0" indent="0" algn="just" defTabSz="1793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Цель:</a:t>
                      </a: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формирование первичного социального, практического опыта общения и взаимодействия обучающихся в различных социальных и иных сферах жизни общества.</a:t>
                      </a:r>
                    </a:p>
                    <a:p>
                      <a:pPr marL="0" marR="0" lvl="0" indent="0" algn="just" defTabSz="1793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социальных практик:</a:t>
                      </a:r>
                    </a:p>
                    <a:p>
                      <a:pPr marL="0" marR="0" lvl="0" indent="0" algn="just" defTabSz="1793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Активная и Пассивная</a:t>
                      </a:r>
                    </a:p>
                    <a:p>
                      <a:pPr marL="0" marR="0" lvl="0" indent="0" algn="just" defTabSz="1793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Места прохождения социальной практики:</a:t>
                      </a:r>
                    </a:p>
                    <a:p>
                      <a:pPr marL="0" marR="0" lvl="0" indent="0" algn="just" defTabSz="1793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-учреждения  и организации системы образования; здравоохранения, социальной защиты, судебной системы </a:t>
                      </a:r>
                    </a:p>
                    <a:p>
                      <a:pPr marL="0" marR="0" lvl="0" indent="0" algn="just" defTabSz="1793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-территориальная избирательная комиссия</a:t>
                      </a:r>
                    </a:p>
                    <a:p>
                      <a:pPr marL="0" marR="0" lvl="0" indent="0" algn="just" defTabSz="1793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-налоговая инспекция;</a:t>
                      </a:r>
                    </a:p>
                    <a:p>
                      <a:pPr marL="0" marR="0" lvl="0" indent="0" algn="just" defTabSz="1793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</a:p>
                    <a:p>
                      <a:pPr marL="0" marR="0" lvl="0" indent="0" algn="l" defTabSz="17938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осознание обучающимися важнейших социально значимых проблем; </a:t>
                      </a:r>
                    </a:p>
                    <a:p>
                      <a:pPr marL="0" marR="0" lvl="0" indent="0" algn="l" defTabSz="17938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-осуществление практических действий для их решения; </a:t>
                      </a:r>
                    </a:p>
                    <a:p>
                      <a:pPr marL="0" marR="0" lvl="0" indent="0" algn="l" defTabSz="1793875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"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коммуникативных навыков посредством наблюдения или участия в деятельности различных социальных  и иных сфер общества.</a:t>
                      </a:r>
                    </a:p>
                  </a:txBody>
                  <a:tcPr marL="68614" marR="6861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14325" y="779463"/>
          <a:ext cx="2247900" cy="47561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8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Учебная деятельность</a:t>
                      </a:r>
                    </a:p>
                  </a:txBody>
                  <a:tcPr marL="68601" marR="68601" marT="45714" marB="457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276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Профильное обучение-</a:t>
                      </a:r>
                    </a:p>
                    <a:p>
                      <a:r>
                        <a:rPr lang="ru-RU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Технологический профиль</a:t>
                      </a:r>
                    </a:p>
                    <a:p>
                      <a:r>
                        <a:rPr lang="ru-RU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Естественно- научный профиль</a:t>
                      </a:r>
                    </a:p>
                    <a:p>
                      <a:r>
                        <a:rPr lang="ru-RU" sz="11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Математико</a:t>
                      </a:r>
                      <a:r>
                        <a:rPr lang="ru-RU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– экономический профиль</a:t>
                      </a:r>
                    </a:p>
                    <a:p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1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Внеурочная деятельность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Профориентология</a:t>
                      </a:r>
                      <a:endParaRPr lang="ru-RU" sz="11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История технических открытий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Введение в нанотехнологию. Химия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Введение в нанотехнологию. Физика.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Основы налоговой грамотности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Основы социального проектирования</a:t>
                      </a:r>
                    </a:p>
                  </a:txBody>
                  <a:tcPr marL="68601" marR="6860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32075" y="779463"/>
          <a:ext cx="2168525" cy="47561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16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34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Установочная образовательная сессия</a:t>
                      </a:r>
                    </a:p>
                  </a:txBody>
                  <a:tcPr marL="68561" marR="68561" marT="45721" marB="457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702">
                <a:tc>
                  <a:txBody>
                    <a:bodyPr/>
                    <a:lstStyle/>
                    <a:p>
                      <a:pPr indent="0" algn="just"/>
                      <a:r>
                        <a:rPr lang="ru-RU" sz="12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Цель: </a:t>
                      </a:r>
                      <a:r>
                        <a:rPr lang="ru-RU" sz="12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проектирование образа профессионального  будущего и формирование необходимых ресурсов для осознанного профессионального выбора.</a:t>
                      </a:r>
                    </a:p>
                    <a:p>
                      <a:pPr indent="0" algn="just"/>
                      <a:r>
                        <a:rPr lang="ru-RU" sz="12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Содержание: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Установочное занятие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лекторий-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Тренинговое профориентационное погружение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2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 тьютора: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2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над индивидуальной образовательной программой.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1200" b="1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Результат:</a:t>
                      </a:r>
                      <a:r>
                        <a:rPr lang="ru-RU" sz="12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1200" b="0" i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Построение индивидуальной образовательной программы</a:t>
                      </a:r>
                    </a:p>
                  </a:txBody>
                  <a:tcPr marL="68561" marR="68561"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559496" y="6156323"/>
            <a:ext cx="8283439" cy="5214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/>
              <a:t>Индивидуальная образовательная программа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27448" y="158792"/>
            <a:ext cx="889248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Образовательная траектория старшеклассника</a:t>
            </a:r>
            <a:endParaRPr lang="ru-RU" sz="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51384" y="260648"/>
          <a:ext cx="109728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Другая 13">
      <a:dk1>
        <a:srgbClr val="0084B4"/>
      </a:dk1>
      <a:lt1>
        <a:sysClr val="window" lastClr="FFFFFF"/>
      </a:lt1>
      <a:dk2>
        <a:srgbClr val="424456"/>
      </a:dk2>
      <a:lt2>
        <a:srgbClr val="DEDEDE"/>
      </a:lt2>
      <a:accent1>
        <a:srgbClr val="428A98"/>
      </a:accent1>
      <a:accent2>
        <a:srgbClr val="C9F0FF"/>
      </a:accent2>
      <a:accent3>
        <a:srgbClr val="110852"/>
      </a:accent3>
      <a:accent4>
        <a:srgbClr val="9BE3FF"/>
      </a:accent4>
      <a:accent5>
        <a:srgbClr val="BDEDFF"/>
      </a:accent5>
      <a:accent6>
        <a:srgbClr val="438086"/>
      </a:accent6>
      <a:hlink>
        <a:srgbClr val="67AFBD"/>
      </a:hlink>
      <a:folHlink>
        <a:srgbClr val="E0EFF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2703</Words>
  <Application>Microsoft Office PowerPoint</Application>
  <PresentationFormat>Широкоэкранный</PresentationFormat>
  <Paragraphs>492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Corbel</vt:lpstr>
      <vt:lpstr>Symbol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оценки достижения планируемых результатов</vt:lpstr>
      <vt:lpstr>Презентация PowerPoint</vt:lpstr>
      <vt:lpstr>Презентация PowerPoint</vt:lpstr>
      <vt:lpstr>Презентация PowerPoint</vt:lpstr>
      <vt:lpstr>Результаты ЕГЭ выпускников МАОУ «Лицей № 21»  в 2016 году</vt:lpstr>
      <vt:lpstr>Презентация PowerPoint</vt:lpstr>
      <vt:lpstr>Участие в олимпиадах по предметам естественнонаучного цикла и в конкурсах технической  направленности </vt:lpstr>
      <vt:lpstr>Презентация PowerPoint</vt:lpstr>
      <vt:lpstr>Презентация PowerPoint</vt:lpstr>
      <vt:lpstr> Участие в движении JuniorSkills 2014 -2017</vt:lpstr>
      <vt:lpstr>Презентация PowerPoint</vt:lpstr>
      <vt:lpstr>Презентация PowerPoint</vt:lpstr>
      <vt:lpstr>Презентация PowerPoint</vt:lpstr>
      <vt:lpstr>Презентация PowerPoint</vt:lpstr>
      <vt:lpstr>Стажировки в 2016-2017 учебном году </vt:lpstr>
      <vt:lpstr>Проблемы и пути их решения </vt:lpstr>
      <vt:lpstr>Проблемы и пути их решения </vt:lpstr>
      <vt:lpstr>Проблемы и пути их решения 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and Папа</dc:creator>
  <cp:lastModifiedBy>Михаил Малышев</cp:lastModifiedBy>
  <cp:revision>411</cp:revision>
  <dcterms:created xsi:type="dcterms:W3CDTF">2015-01-21T04:14:37Z</dcterms:created>
  <dcterms:modified xsi:type="dcterms:W3CDTF">2017-12-11T06:34:03Z</dcterms:modified>
</cp:coreProperties>
</file>